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2" r:id="rId1"/>
    <p:sldMasterId id="2147483683" r:id="rId2"/>
  </p:sldMasterIdLst>
  <p:notesMasterIdLst>
    <p:notesMasterId r:id="rId18"/>
  </p:notesMasterIdLst>
  <p:sldIdLst>
    <p:sldId id="256" r:id="rId3"/>
    <p:sldId id="269" r:id="rId4"/>
    <p:sldId id="262" r:id="rId5"/>
    <p:sldId id="257" r:id="rId6"/>
    <p:sldId id="312" r:id="rId7"/>
    <p:sldId id="271" r:id="rId8"/>
    <p:sldId id="314" r:id="rId9"/>
    <p:sldId id="313" r:id="rId10"/>
    <p:sldId id="315" r:id="rId11"/>
    <p:sldId id="260" r:id="rId12"/>
    <p:sldId id="316" r:id="rId13"/>
    <p:sldId id="261" r:id="rId14"/>
    <p:sldId id="290" r:id="rId15"/>
    <p:sldId id="292" r:id="rId16"/>
    <p:sldId id="296" r:id="rId17"/>
  </p:sldIdLst>
  <p:sldSz cx="9144000" cy="5143500" type="screen16x9"/>
  <p:notesSz cx="6858000" cy="9144000"/>
  <p:embeddedFontLst>
    <p:embeddedFont>
      <p:font typeface="Proxima Nova" panose="020B0604020202020204" charset="0"/>
      <p:regular r:id="rId19"/>
      <p:bold r:id="rId20"/>
      <p:italic r:id="rId21"/>
      <p:boldItalic r:id="rId22"/>
    </p:embeddedFont>
    <p:embeddedFont>
      <p:font typeface="Lexend" panose="020B0604020202020204" charset="0"/>
      <p:regular r:id="rId23"/>
      <p:bold r:id="rId24"/>
    </p:embeddedFont>
    <p:embeddedFont>
      <p:font typeface="Nunito" panose="020B0604020202020204" charset="0"/>
      <p:regular r:id="rId25"/>
      <p:bold r:id="rId26"/>
      <p:italic r:id="rId27"/>
      <p:boldItalic r:id="rId28"/>
    </p:embeddedFont>
    <p:embeddedFont>
      <p:font typeface="Wingdings 2" panose="05020102010507070707" pitchFamily="18" charset="2"/>
      <p:regular r:id="rId29"/>
    </p:embeddedFont>
    <p:embeddedFont>
      <p:font typeface="Proxima Nova Semibold" panose="020B0604020202020204" charset="0"/>
      <p:regular r:id="rId30"/>
      <p:bold r:id="rId31"/>
      <p:boldItalic r:id="rId32"/>
    </p:embeddedFont>
    <p:embeddedFont>
      <p:font typeface="Commissioner" panose="020B0604020202020204" charset="0"/>
      <p:regular r:id="rId33"/>
      <p:bold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DF4"/>
    <a:srgbClr val="F9C059"/>
    <a:srgbClr val="67523D"/>
    <a:srgbClr val="52555A"/>
    <a:srgbClr val="FCE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459321C-564B-45A7-9783-1799F4F01A93}">
  <a:tblStyle styleId="{D459321C-564B-45A7-9783-1799F4F01A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208" autoAdjust="0"/>
  </p:normalViewPr>
  <p:slideViewPr>
    <p:cSldViewPr snapToGrid="0">
      <p:cViewPr>
        <p:scale>
          <a:sx n="80" d="100"/>
          <a:sy n="80" d="100"/>
        </p:scale>
        <p:origin x="28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029545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ge3920382df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8" name="Google Shape;1108;ge3920382df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8151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gd96d257566_1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1" name="Google Shape;1691;gd96d257566_1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66328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3" name="Google Shape;2773;ge3ddb01e2a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4" name="Google Shape;2774;ge3ddb01e2a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85070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8" name="Google Shape;3478;ge3ddb01e2a_0_3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9" name="Google Shape;3479;ge3ddb01e2a_0_3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35333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1" name="Google Shape;3851;ge3ecb2b06c_0_7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2" name="Google Shape;3852;ge3ecb2b06c_0_7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3827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0" name="Google Shape;2120;ge29e796600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1" name="Google Shape;2121;ge29e796600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2579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ge29e79660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1" name="Google Shape;1731;ge29e79660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7028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gb1c2217c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2" name="Google Shape;1292;gb1c2217c3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7294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7" name="Google Shape;2157;ge2bdb30bb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8" name="Google Shape;2158;ge2bdb30bb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5128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sz="1100" dirty="0" smtClean="0">
                <a:solidFill>
                  <a:srgbClr val="002060"/>
                </a:solidFill>
                <a:latin typeface="Helvetica Neue"/>
              </a:rPr>
              <a:t>1. 2. 3. 4. 5. 6. 7. Boxing does.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899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Report your interviews to the class.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527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gb1c2217c3f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2" name="Google Shape;1562;gb1c2217c3f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3867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gb1c2217c3f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2" name="Google Shape;1562;gb1c2217c3f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3723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5" y="2571344"/>
            <a:ext cx="9143864" cy="2572076"/>
            <a:chOff x="-15" y="2571344"/>
            <a:chExt cx="9143864" cy="2572076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-15" y="2571344"/>
              <a:ext cx="9143864" cy="2572076"/>
              <a:chOff x="360150" y="989825"/>
              <a:chExt cx="3232875" cy="909375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360150" y="989825"/>
                <a:ext cx="3232875" cy="909375"/>
              </a:xfrm>
              <a:custGeom>
                <a:avLst/>
                <a:gdLst/>
                <a:ahLst/>
                <a:cxnLst/>
                <a:rect l="l" t="t" r="r" b="b"/>
                <a:pathLst>
                  <a:path w="129315" h="36375" extrusionOk="0">
                    <a:moveTo>
                      <a:pt x="1" y="1"/>
                    </a:moveTo>
                    <a:lnTo>
                      <a:pt x="1" y="36374"/>
                    </a:lnTo>
                    <a:lnTo>
                      <a:pt x="129314" y="36374"/>
                    </a:lnTo>
                    <a:lnTo>
                      <a:pt x="1293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909625" y="1887850"/>
                <a:ext cx="214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54" extrusionOk="0">
                    <a:moveTo>
                      <a:pt x="429" y="1"/>
                    </a:moveTo>
                    <a:lnTo>
                      <a:pt x="1" y="453"/>
                    </a:lnTo>
                    <a:lnTo>
                      <a:pt x="858" y="453"/>
                    </a:lnTo>
                    <a:cubicBezTo>
                      <a:pt x="703" y="299"/>
                      <a:pt x="572" y="156"/>
                      <a:pt x="429" y="1"/>
                    </a:cubicBezTo>
                    <a:close/>
                  </a:path>
                </a:pathLst>
              </a:custGeom>
              <a:solidFill>
                <a:srgbClr val="A2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1511775" y="1834275"/>
                <a:ext cx="104500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597" extrusionOk="0">
                    <a:moveTo>
                      <a:pt x="2096" y="1"/>
                    </a:moveTo>
                    <a:cubicBezTo>
                      <a:pt x="1477" y="930"/>
                      <a:pt x="787" y="1799"/>
                      <a:pt x="1" y="2596"/>
                    </a:cubicBezTo>
                    <a:lnTo>
                      <a:pt x="4180" y="2596"/>
                    </a:lnTo>
                    <a:cubicBezTo>
                      <a:pt x="3394" y="1799"/>
                      <a:pt x="2692" y="930"/>
                      <a:pt x="2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2197000" y="1844100"/>
                <a:ext cx="9140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204" extrusionOk="0">
                    <a:moveTo>
                      <a:pt x="1822" y="1"/>
                    </a:moveTo>
                    <a:cubicBezTo>
                      <a:pt x="1286" y="787"/>
                      <a:pt x="679" y="1525"/>
                      <a:pt x="0" y="2203"/>
                    </a:cubicBezTo>
                    <a:lnTo>
                      <a:pt x="3655" y="2203"/>
                    </a:lnTo>
                    <a:cubicBezTo>
                      <a:pt x="2977" y="1525"/>
                      <a:pt x="2369" y="787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920350" y="1300000"/>
                <a:ext cx="643850" cy="598900"/>
              </a:xfrm>
              <a:custGeom>
                <a:avLst/>
                <a:gdLst/>
                <a:ahLst/>
                <a:cxnLst/>
                <a:rect l="l" t="t" r="r" b="b"/>
                <a:pathLst>
                  <a:path w="25754" h="23956" extrusionOk="0">
                    <a:moveTo>
                      <a:pt x="22574" y="0"/>
                    </a:moveTo>
                    <a:lnTo>
                      <a:pt x="0" y="23515"/>
                    </a:lnTo>
                    <a:cubicBezTo>
                      <a:pt x="143" y="23658"/>
                      <a:pt x="286" y="23813"/>
                      <a:pt x="429" y="23956"/>
                    </a:cubicBezTo>
                    <a:lnTo>
                      <a:pt x="23658" y="23956"/>
                    </a:lnTo>
                    <a:cubicBezTo>
                      <a:pt x="24444" y="23170"/>
                      <a:pt x="25134" y="22289"/>
                      <a:pt x="25753" y="21360"/>
                    </a:cubicBezTo>
                    <a:cubicBezTo>
                      <a:pt x="24027" y="18717"/>
                      <a:pt x="23122" y="15633"/>
                      <a:pt x="23122" y="12478"/>
                    </a:cubicBezTo>
                    <a:cubicBezTo>
                      <a:pt x="23110" y="9323"/>
                      <a:pt x="24027" y="6239"/>
                      <a:pt x="25753" y="3596"/>
                    </a:cubicBezTo>
                    <a:cubicBezTo>
                      <a:pt x="24872" y="2250"/>
                      <a:pt x="23801" y="1036"/>
                      <a:pt x="22574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1564175" y="1203800"/>
                <a:ext cx="678375" cy="695400"/>
              </a:xfrm>
              <a:custGeom>
                <a:avLst/>
                <a:gdLst/>
                <a:ahLst/>
                <a:cxnLst/>
                <a:rect l="l" t="t" r="r" b="b"/>
                <a:pathLst>
                  <a:path w="27135" h="27816" extrusionOk="0">
                    <a:moveTo>
                      <a:pt x="13705" y="1"/>
                    </a:moveTo>
                    <a:cubicBezTo>
                      <a:pt x="13621" y="1"/>
                      <a:pt x="13538" y="1"/>
                      <a:pt x="13454" y="2"/>
                    </a:cubicBezTo>
                    <a:cubicBezTo>
                      <a:pt x="8013" y="74"/>
                      <a:pt x="2965" y="2872"/>
                      <a:pt x="0" y="7444"/>
                    </a:cubicBezTo>
                    <a:cubicBezTo>
                      <a:pt x="3501" y="12849"/>
                      <a:pt x="3501" y="19803"/>
                      <a:pt x="0" y="25208"/>
                    </a:cubicBezTo>
                    <a:cubicBezTo>
                      <a:pt x="596" y="26149"/>
                      <a:pt x="1298" y="27018"/>
                      <a:pt x="2084" y="27815"/>
                    </a:cubicBezTo>
                    <a:lnTo>
                      <a:pt x="25313" y="27815"/>
                    </a:lnTo>
                    <a:cubicBezTo>
                      <a:pt x="25980" y="27137"/>
                      <a:pt x="26599" y="26399"/>
                      <a:pt x="27135" y="25613"/>
                    </a:cubicBezTo>
                    <a:cubicBezTo>
                      <a:pt x="25242" y="22886"/>
                      <a:pt x="24241" y="19648"/>
                      <a:pt x="24241" y="16326"/>
                    </a:cubicBezTo>
                    <a:cubicBezTo>
                      <a:pt x="24241" y="13016"/>
                      <a:pt x="25242" y="9766"/>
                      <a:pt x="27135" y="7039"/>
                    </a:cubicBezTo>
                    <a:cubicBezTo>
                      <a:pt x="24086" y="2631"/>
                      <a:pt x="19064" y="1"/>
                      <a:pt x="13705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2242525" y="1208325"/>
                <a:ext cx="726300" cy="69087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27635" extrusionOk="0">
                    <a:moveTo>
                      <a:pt x="15896" y="0"/>
                    </a:moveTo>
                    <a:lnTo>
                      <a:pt x="8395" y="7513"/>
                    </a:lnTo>
                    <a:lnTo>
                      <a:pt x="3835" y="2953"/>
                    </a:lnTo>
                    <a:cubicBezTo>
                      <a:pt x="2346" y="4024"/>
                      <a:pt x="1048" y="5358"/>
                      <a:pt x="1" y="6870"/>
                    </a:cubicBezTo>
                    <a:cubicBezTo>
                      <a:pt x="3870" y="12454"/>
                      <a:pt x="3870" y="19848"/>
                      <a:pt x="1" y="25444"/>
                    </a:cubicBezTo>
                    <a:cubicBezTo>
                      <a:pt x="548" y="26218"/>
                      <a:pt x="1156" y="26956"/>
                      <a:pt x="1834" y="27634"/>
                    </a:cubicBezTo>
                    <a:lnTo>
                      <a:pt x="22634" y="27634"/>
                    </a:lnTo>
                    <a:cubicBezTo>
                      <a:pt x="22623" y="21574"/>
                      <a:pt x="24920" y="15740"/>
                      <a:pt x="29052" y="11311"/>
                    </a:cubicBezTo>
                    <a:cubicBezTo>
                      <a:pt x="27183" y="5334"/>
                      <a:pt x="22087" y="941"/>
                      <a:pt x="15896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2146100" y="1379775"/>
                <a:ext cx="193200" cy="4643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8574" extrusionOk="0">
                    <a:moveTo>
                      <a:pt x="3858" y="0"/>
                    </a:moveTo>
                    <a:cubicBezTo>
                      <a:pt x="0" y="5596"/>
                      <a:pt x="0" y="12990"/>
                      <a:pt x="3858" y="18574"/>
                    </a:cubicBezTo>
                    <a:cubicBezTo>
                      <a:pt x="7727" y="12990"/>
                      <a:pt x="7727" y="5596"/>
                      <a:pt x="3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2868800" y="1313975"/>
                <a:ext cx="724225" cy="585225"/>
              </a:xfrm>
              <a:custGeom>
                <a:avLst/>
                <a:gdLst/>
                <a:ahLst/>
                <a:cxnLst/>
                <a:rect l="l" t="t" r="r" b="b"/>
                <a:pathLst>
                  <a:path w="28969" h="23409" extrusionOk="0">
                    <a:moveTo>
                      <a:pt x="16336" y="1"/>
                    </a:moveTo>
                    <a:cubicBezTo>
                      <a:pt x="11597" y="1060"/>
                      <a:pt x="7299" y="3537"/>
                      <a:pt x="4001" y="7085"/>
                    </a:cubicBezTo>
                    <a:cubicBezTo>
                      <a:pt x="5775" y="12848"/>
                      <a:pt x="4239" y="19122"/>
                      <a:pt x="0" y="23408"/>
                    </a:cubicBezTo>
                    <a:lnTo>
                      <a:pt x="9347" y="23408"/>
                    </a:lnTo>
                    <a:cubicBezTo>
                      <a:pt x="9347" y="18765"/>
                      <a:pt x="11978" y="14514"/>
                      <a:pt x="16145" y="12455"/>
                    </a:cubicBezTo>
                    <a:cubicBezTo>
                      <a:pt x="17859" y="11607"/>
                      <a:pt x="19708" y="11191"/>
                      <a:pt x="21548" y="11191"/>
                    </a:cubicBezTo>
                    <a:cubicBezTo>
                      <a:pt x="24181" y="11191"/>
                      <a:pt x="26796" y="12044"/>
                      <a:pt x="28968" y="13705"/>
                    </a:cubicBezTo>
                    <a:lnTo>
                      <a:pt x="28968" y="4692"/>
                    </a:lnTo>
                    <a:lnTo>
                      <a:pt x="25004" y="8669"/>
                    </a:lnTo>
                    <a:lnTo>
                      <a:pt x="16336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2808075" y="1491075"/>
                <a:ext cx="205100" cy="408125"/>
              </a:xfrm>
              <a:custGeom>
                <a:avLst/>
                <a:gdLst/>
                <a:ahLst/>
                <a:cxnLst/>
                <a:rect l="l" t="t" r="r" b="b"/>
                <a:pathLst>
                  <a:path w="8204" h="16325" extrusionOk="0">
                    <a:moveTo>
                      <a:pt x="6430" y="1"/>
                    </a:moveTo>
                    <a:lnTo>
                      <a:pt x="6430" y="1"/>
                    </a:lnTo>
                    <a:cubicBezTo>
                      <a:pt x="2298" y="4430"/>
                      <a:pt x="1" y="10264"/>
                      <a:pt x="12" y="16324"/>
                    </a:cubicBezTo>
                    <a:lnTo>
                      <a:pt x="2429" y="16324"/>
                    </a:lnTo>
                    <a:cubicBezTo>
                      <a:pt x="6668" y="12038"/>
                      <a:pt x="8204" y="5764"/>
                      <a:pt x="6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360150" y="994000"/>
                <a:ext cx="703100" cy="905200"/>
              </a:xfrm>
              <a:custGeom>
                <a:avLst/>
                <a:gdLst/>
                <a:ahLst/>
                <a:cxnLst/>
                <a:rect l="l" t="t" r="r" b="b"/>
                <a:pathLst>
                  <a:path w="28124" h="36208" extrusionOk="0">
                    <a:moveTo>
                      <a:pt x="18467" y="1"/>
                    </a:moveTo>
                    <a:lnTo>
                      <a:pt x="1" y="19265"/>
                    </a:lnTo>
                    <a:lnTo>
                      <a:pt x="1" y="36207"/>
                    </a:lnTo>
                    <a:lnTo>
                      <a:pt x="21980" y="36207"/>
                    </a:lnTo>
                    <a:lnTo>
                      <a:pt x="22408" y="35755"/>
                    </a:lnTo>
                    <a:cubicBezTo>
                      <a:pt x="19646" y="32755"/>
                      <a:pt x="18110" y="28814"/>
                      <a:pt x="18110" y="24718"/>
                    </a:cubicBezTo>
                    <a:cubicBezTo>
                      <a:pt x="18110" y="18146"/>
                      <a:pt x="22063" y="12204"/>
                      <a:pt x="28123" y="9657"/>
                    </a:cubicBezTo>
                    <a:lnTo>
                      <a:pt x="18467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1259375" y="989825"/>
                <a:ext cx="523000" cy="310200"/>
              </a:xfrm>
              <a:custGeom>
                <a:avLst/>
                <a:gdLst/>
                <a:ahLst/>
                <a:cxnLst/>
                <a:rect l="l" t="t" r="r" b="b"/>
                <a:pathLst>
                  <a:path w="20920" h="12408" extrusionOk="0">
                    <a:moveTo>
                      <a:pt x="8632" y="1"/>
                    </a:moveTo>
                    <a:lnTo>
                      <a:pt x="0" y="8633"/>
                    </a:lnTo>
                    <a:cubicBezTo>
                      <a:pt x="3322" y="8931"/>
                      <a:pt x="6465" y="10252"/>
                      <a:pt x="9013" y="12407"/>
                    </a:cubicBezTo>
                    <a:lnTo>
                      <a:pt x="20920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794125" y="1205625"/>
                <a:ext cx="690600" cy="682250"/>
              </a:xfrm>
              <a:custGeom>
                <a:avLst/>
                <a:gdLst/>
                <a:ahLst/>
                <a:cxnLst/>
                <a:rect l="l" t="t" r="r" b="b"/>
                <a:pathLst>
                  <a:path w="27624" h="27290" extrusionOk="0">
                    <a:moveTo>
                      <a:pt x="18610" y="1"/>
                    </a:moveTo>
                    <a:lnTo>
                      <a:pt x="14098" y="4513"/>
                    </a:lnTo>
                    <a:lnTo>
                      <a:pt x="10764" y="1192"/>
                    </a:lnTo>
                    <a:cubicBezTo>
                      <a:pt x="5871" y="3251"/>
                      <a:pt x="2275" y="7561"/>
                      <a:pt x="1132" y="12752"/>
                    </a:cubicBezTo>
                    <a:cubicBezTo>
                      <a:pt x="1" y="17955"/>
                      <a:pt x="1453" y="23373"/>
                      <a:pt x="5049" y="27290"/>
                    </a:cubicBezTo>
                    <a:lnTo>
                      <a:pt x="27623" y="3775"/>
                    </a:lnTo>
                    <a:cubicBezTo>
                      <a:pt x="25075" y="1620"/>
                      <a:pt x="21932" y="299"/>
                      <a:pt x="18610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817650" y="989825"/>
                <a:ext cx="83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68" extrusionOk="0">
                    <a:moveTo>
                      <a:pt x="0" y="1"/>
                    </a:moveTo>
                    <a:lnTo>
                      <a:pt x="167" y="168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7FC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21825" y="989825"/>
                <a:ext cx="653375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9824" extrusionOk="0">
                    <a:moveTo>
                      <a:pt x="167" y="1"/>
                    </a:moveTo>
                    <a:lnTo>
                      <a:pt x="0" y="168"/>
                    </a:lnTo>
                    <a:lnTo>
                      <a:pt x="9656" y="9824"/>
                    </a:lnTo>
                    <a:cubicBezTo>
                      <a:pt x="11656" y="8990"/>
                      <a:pt x="13811" y="8561"/>
                      <a:pt x="15978" y="8561"/>
                    </a:cubicBezTo>
                    <a:cubicBezTo>
                      <a:pt x="16502" y="8561"/>
                      <a:pt x="17002" y="8585"/>
                      <a:pt x="17502" y="8633"/>
                    </a:cubicBezTo>
                    <a:lnTo>
                      <a:pt x="26134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1063225" y="1203850"/>
                <a:ext cx="1961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4585" extrusionOk="0">
                    <a:moveTo>
                      <a:pt x="6237" y="0"/>
                    </a:moveTo>
                    <a:cubicBezTo>
                      <a:pt x="4099" y="0"/>
                      <a:pt x="1974" y="440"/>
                      <a:pt x="0" y="1263"/>
                    </a:cubicBezTo>
                    <a:lnTo>
                      <a:pt x="3334" y="4584"/>
                    </a:lnTo>
                    <a:lnTo>
                      <a:pt x="7846" y="72"/>
                    </a:lnTo>
                    <a:cubicBezTo>
                      <a:pt x="7346" y="24"/>
                      <a:pt x="6834" y="0"/>
                      <a:pt x="6322" y="0"/>
                    </a:cubicBezTo>
                    <a:cubicBezTo>
                      <a:pt x="6294" y="0"/>
                      <a:pt x="6265" y="0"/>
                      <a:pt x="6237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2958100" y="989825"/>
                <a:ext cx="634925" cy="339075"/>
              </a:xfrm>
              <a:custGeom>
                <a:avLst/>
                <a:gdLst/>
                <a:ahLst/>
                <a:cxnLst/>
                <a:rect l="l" t="t" r="r" b="b"/>
                <a:pathLst>
                  <a:path w="25397" h="13563" extrusionOk="0">
                    <a:moveTo>
                      <a:pt x="191" y="1"/>
                    </a:moveTo>
                    <a:lnTo>
                      <a:pt x="0" y="203"/>
                    </a:lnTo>
                    <a:lnTo>
                      <a:pt x="12764" y="12967"/>
                    </a:lnTo>
                    <a:cubicBezTo>
                      <a:pt x="14488" y="12585"/>
                      <a:pt x="16241" y="12394"/>
                      <a:pt x="17991" y="12394"/>
                    </a:cubicBezTo>
                    <a:cubicBezTo>
                      <a:pt x="20494" y="12394"/>
                      <a:pt x="22993" y="12784"/>
                      <a:pt x="25396" y="13562"/>
                    </a:cubicBezTo>
                    <a:lnTo>
                      <a:pt x="25396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3277175" y="1299700"/>
                <a:ext cx="3158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9240" extrusionOk="0">
                    <a:moveTo>
                      <a:pt x="5228" y="0"/>
                    </a:moveTo>
                    <a:cubicBezTo>
                      <a:pt x="3466" y="0"/>
                      <a:pt x="1715" y="191"/>
                      <a:pt x="1" y="572"/>
                    </a:cubicBezTo>
                    <a:lnTo>
                      <a:pt x="8669" y="9240"/>
                    </a:lnTo>
                    <a:lnTo>
                      <a:pt x="12633" y="5263"/>
                    </a:lnTo>
                    <a:lnTo>
                      <a:pt x="12633" y="1167"/>
                    </a:lnTo>
                    <a:cubicBezTo>
                      <a:pt x="10240" y="393"/>
                      <a:pt x="7740" y="0"/>
                      <a:pt x="5228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2046375" y="990125"/>
                <a:ext cx="811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11681" extrusionOk="0">
                    <a:moveTo>
                      <a:pt x="0" y="1"/>
                    </a:moveTo>
                    <a:lnTo>
                      <a:pt x="11681" y="11681"/>
                    </a:lnTo>
                    <a:cubicBezTo>
                      <a:pt x="14467" y="9645"/>
                      <a:pt x="17824" y="8549"/>
                      <a:pt x="21289" y="8549"/>
                    </a:cubicBezTo>
                    <a:cubicBezTo>
                      <a:pt x="22098" y="8549"/>
                      <a:pt x="22920" y="8609"/>
                      <a:pt x="23742" y="8728"/>
                    </a:cubicBezTo>
                    <a:lnTo>
                      <a:pt x="32469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2338375" y="1203850"/>
                <a:ext cx="301550" cy="1920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7680" extrusionOk="0">
                    <a:moveTo>
                      <a:pt x="9609" y="0"/>
                    </a:moveTo>
                    <a:cubicBezTo>
                      <a:pt x="6144" y="0"/>
                      <a:pt x="2787" y="1096"/>
                      <a:pt x="1" y="3132"/>
                    </a:cubicBezTo>
                    <a:lnTo>
                      <a:pt x="4561" y="7680"/>
                    </a:lnTo>
                    <a:lnTo>
                      <a:pt x="12062" y="179"/>
                    </a:lnTo>
                    <a:cubicBezTo>
                      <a:pt x="11252" y="60"/>
                      <a:pt x="10430" y="0"/>
                      <a:pt x="9609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" name="Google Shape;31;p2"/>
            <p:cNvSpPr/>
            <p:nvPr/>
          </p:nvSpPr>
          <p:spPr>
            <a:xfrm>
              <a:off x="1227440" y="3181712"/>
              <a:ext cx="1953293" cy="1929676"/>
            </a:xfrm>
            <a:custGeom>
              <a:avLst/>
              <a:gdLst/>
              <a:ahLst/>
              <a:cxnLst/>
              <a:rect l="l" t="t" r="r" b="b"/>
              <a:pathLst>
                <a:path w="27624" h="27290" extrusionOk="0">
                  <a:moveTo>
                    <a:pt x="18610" y="1"/>
                  </a:moveTo>
                  <a:lnTo>
                    <a:pt x="14098" y="4513"/>
                  </a:lnTo>
                  <a:lnTo>
                    <a:pt x="10764" y="1192"/>
                  </a:lnTo>
                  <a:cubicBezTo>
                    <a:pt x="5871" y="3251"/>
                    <a:pt x="2275" y="7561"/>
                    <a:pt x="1132" y="12752"/>
                  </a:cubicBezTo>
                  <a:cubicBezTo>
                    <a:pt x="1" y="17955"/>
                    <a:pt x="1453" y="23373"/>
                    <a:pt x="5049" y="27290"/>
                  </a:cubicBezTo>
                  <a:lnTo>
                    <a:pt x="27623" y="3775"/>
                  </a:lnTo>
                  <a:cubicBezTo>
                    <a:pt x="25075" y="1620"/>
                    <a:pt x="21932" y="299"/>
                    <a:pt x="18610" y="1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250498" y="3447794"/>
              <a:ext cx="893350" cy="653360"/>
            </a:xfrm>
            <a:custGeom>
              <a:avLst/>
              <a:gdLst/>
              <a:ahLst/>
              <a:cxnLst/>
              <a:rect l="l" t="t" r="r" b="b"/>
              <a:pathLst>
                <a:path w="12634" h="9240" extrusionOk="0">
                  <a:moveTo>
                    <a:pt x="5228" y="0"/>
                  </a:moveTo>
                  <a:cubicBezTo>
                    <a:pt x="3466" y="0"/>
                    <a:pt x="1715" y="191"/>
                    <a:pt x="1" y="572"/>
                  </a:cubicBezTo>
                  <a:lnTo>
                    <a:pt x="8669" y="9240"/>
                  </a:lnTo>
                  <a:lnTo>
                    <a:pt x="12633" y="5263"/>
                  </a:lnTo>
                  <a:lnTo>
                    <a:pt x="12633" y="1167"/>
                  </a:lnTo>
                  <a:cubicBezTo>
                    <a:pt x="10240" y="393"/>
                    <a:pt x="7740" y="0"/>
                    <a:pt x="5228" y="0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" name="Google Shape;33;p2"/>
          <p:cNvSpPr/>
          <p:nvPr/>
        </p:nvSpPr>
        <p:spPr>
          <a:xfrm>
            <a:off x="0" y="1857300"/>
            <a:ext cx="9144000" cy="123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713400" y="710368"/>
            <a:ext cx="6451200" cy="142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713400" y="2023929"/>
            <a:ext cx="63531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2_1"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9" name="Google Shape;719;p24"/>
          <p:cNvGrpSpPr/>
          <p:nvPr/>
        </p:nvGrpSpPr>
        <p:grpSpPr>
          <a:xfrm>
            <a:off x="-15" y="2571419"/>
            <a:ext cx="9143864" cy="2572076"/>
            <a:chOff x="-15" y="2571344"/>
            <a:chExt cx="9143864" cy="2572076"/>
          </a:xfrm>
        </p:grpSpPr>
        <p:grpSp>
          <p:nvGrpSpPr>
            <p:cNvPr id="720" name="Google Shape;720;p24"/>
            <p:cNvGrpSpPr/>
            <p:nvPr/>
          </p:nvGrpSpPr>
          <p:grpSpPr>
            <a:xfrm>
              <a:off x="-15" y="2571344"/>
              <a:ext cx="9143864" cy="2572076"/>
              <a:chOff x="360150" y="989825"/>
              <a:chExt cx="3232875" cy="909375"/>
            </a:xfrm>
          </p:grpSpPr>
          <p:sp>
            <p:nvSpPr>
              <p:cNvPr id="721" name="Google Shape;721;p24"/>
              <p:cNvSpPr/>
              <p:nvPr/>
            </p:nvSpPr>
            <p:spPr>
              <a:xfrm>
                <a:off x="360150" y="989825"/>
                <a:ext cx="3232875" cy="909375"/>
              </a:xfrm>
              <a:custGeom>
                <a:avLst/>
                <a:gdLst/>
                <a:ahLst/>
                <a:cxnLst/>
                <a:rect l="l" t="t" r="r" b="b"/>
                <a:pathLst>
                  <a:path w="129315" h="36375" extrusionOk="0">
                    <a:moveTo>
                      <a:pt x="1" y="1"/>
                    </a:moveTo>
                    <a:lnTo>
                      <a:pt x="1" y="36374"/>
                    </a:lnTo>
                    <a:lnTo>
                      <a:pt x="129314" y="36374"/>
                    </a:lnTo>
                    <a:lnTo>
                      <a:pt x="1293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24"/>
              <p:cNvSpPr/>
              <p:nvPr/>
            </p:nvSpPr>
            <p:spPr>
              <a:xfrm>
                <a:off x="909625" y="1887850"/>
                <a:ext cx="214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54" extrusionOk="0">
                    <a:moveTo>
                      <a:pt x="429" y="1"/>
                    </a:moveTo>
                    <a:lnTo>
                      <a:pt x="1" y="453"/>
                    </a:lnTo>
                    <a:lnTo>
                      <a:pt x="858" y="453"/>
                    </a:lnTo>
                    <a:cubicBezTo>
                      <a:pt x="703" y="299"/>
                      <a:pt x="572" y="156"/>
                      <a:pt x="429" y="1"/>
                    </a:cubicBezTo>
                    <a:close/>
                  </a:path>
                </a:pathLst>
              </a:custGeom>
              <a:solidFill>
                <a:srgbClr val="A2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24"/>
              <p:cNvSpPr/>
              <p:nvPr/>
            </p:nvSpPr>
            <p:spPr>
              <a:xfrm>
                <a:off x="1511775" y="1834275"/>
                <a:ext cx="104500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597" extrusionOk="0">
                    <a:moveTo>
                      <a:pt x="2096" y="1"/>
                    </a:moveTo>
                    <a:cubicBezTo>
                      <a:pt x="1477" y="930"/>
                      <a:pt x="787" y="1799"/>
                      <a:pt x="1" y="2596"/>
                    </a:cubicBezTo>
                    <a:lnTo>
                      <a:pt x="4180" y="2596"/>
                    </a:lnTo>
                    <a:cubicBezTo>
                      <a:pt x="3394" y="1799"/>
                      <a:pt x="2692" y="930"/>
                      <a:pt x="2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24"/>
              <p:cNvSpPr/>
              <p:nvPr/>
            </p:nvSpPr>
            <p:spPr>
              <a:xfrm>
                <a:off x="2197000" y="1844100"/>
                <a:ext cx="9140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204" extrusionOk="0">
                    <a:moveTo>
                      <a:pt x="1822" y="1"/>
                    </a:moveTo>
                    <a:cubicBezTo>
                      <a:pt x="1286" y="787"/>
                      <a:pt x="679" y="1525"/>
                      <a:pt x="0" y="2203"/>
                    </a:cubicBezTo>
                    <a:lnTo>
                      <a:pt x="3655" y="2203"/>
                    </a:lnTo>
                    <a:cubicBezTo>
                      <a:pt x="2977" y="1525"/>
                      <a:pt x="2369" y="787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24"/>
              <p:cNvSpPr/>
              <p:nvPr/>
            </p:nvSpPr>
            <p:spPr>
              <a:xfrm>
                <a:off x="920350" y="1300000"/>
                <a:ext cx="643850" cy="598900"/>
              </a:xfrm>
              <a:custGeom>
                <a:avLst/>
                <a:gdLst/>
                <a:ahLst/>
                <a:cxnLst/>
                <a:rect l="l" t="t" r="r" b="b"/>
                <a:pathLst>
                  <a:path w="25754" h="23956" extrusionOk="0">
                    <a:moveTo>
                      <a:pt x="22574" y="0"/>
                    </a:moveTo>
                    <a:lnTo>
                      <a:pt x="0" y="23515"/>
                    </a:lnTo>
                    <a:cubicBezTo>
                      <a:pt x="143" y="23658"/>
                      <a:pt x="286" y="23813"/>
                      <a:pt x="429" y="23956"/>
                    </a:cubicBezTo>
                    <a:lnTo>
                      <a:pt x="23658" y="23956"/>
                    </a:lnTo>
                    <a:cubicBezTo>
                      <a:pt x="24444" y="23170"/>
                      <a:pt x="25134" y="22289"/>
                      <a:pt x="25753" y="21360"/>
                    </a:cubicBezTo>
                    <a:cubicBezTo>
                      <a:pt x="24027" y="18717"/>
                      <a:pt x="23122" y="15633"/>
                      <a:pt x="23122" y="12478"/>
                    </a:cubicBezTo>
                    <a:cubicBezTo>
                      <a:pt x="23110" y="9323"/>
                      <a:pt x="24027" y="6239"/>
                      <a:pt x="25753" y="3596"/>
                    </a:cubicBezTo>
                    <a:cubicBezTo>
                      <a:pt x="24872" y="2250"/>
                      <a:pt x="23801" y="1036"/>
                      <a:pt x="22574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24"/>
              <p:cNvSpPr/>
              <p:nvPr/>
            </p:nvSpPr>
            <p:spPr>
              <a:xfrm>
                <a:off x="1564175" y="1203800"/>
                <a:ext cx="678375" cy="695400"/>
              </a:xfrm>
              <a:custGeom>
                <a:avLst/>
                <a:gdLst/>
                <a:ahLst/>
                <a:cxnLst/>
                <a:rect l="l" t="t" r="r" b="b"/>
                <a:pathLst>
                  <a:path w="27135" h="27816" extrusionOk="0">
                    <a:moveTo>
                      <a:pt x="13705" y="1"/>
                    </a:moveTo>
                    <a:cubicBezTo>
                      <a:pt x="13621" y="1"/>
                      <a:pt x="13538" y="1"/>
                      <a:pt x="13454" y="2"/>
                    </a:cubicBezTo>
                    <a:cubicBezTo>
                      <a:pt x="8013" y="74"/>
                      <a:pt x="2965" y="2872"/>
                      <a:pt x="0" y="7444"/>
                    </a:cubicBezTo>
                    <a:cubicBezTo>
                      <a:pt x="3501" y="12849"/>
                      <a:pt x="3501" y="19803"/>
                      <a:pt x="0" y="25208"/>
                    </a:cubicBezTo>
                    <a:cubicBezTo>
                      <a:pt x="596" y="26149"/>
                      <a:pt x="1298" y="27018"/>
                      <a:pt x="2084" y="27815"/>
                    </a:cubicBezTo>
                    <a:lnTo>
                      <a:pt x="25313" y="27815"/>
                    </a:lnTo>
                    <a:cubicBezTo>
                      <a:pt x="25980" y="27137"/>
                      <a:pt x="26599" y="26399"/>
                      <a:pt x="27135" y="25613"/>
                    </a:cubicBezTo>
                    <a:cubicBezTo>
                      <a:pt x="25242" y="22886"/>
                      <a:pt x="24241" y="19648"/>
                      <a:pt x="24241" y="16326"/>
                    </a:cubicBezTo>
                    <a:cubicBezTo>
                      <a:pt x="24241" y="13016"/>
                      <a:pt x="25242" y="9766"/>
                      <a:pt x="27135" y="7039"/>
                    </a:cubicBezTo>
                    <a:cubicBezTo>
                      <a:pt x="24086" y="2631"/>
                      <a:pt x="19064" y="1"/>
                      <a:pt x="13705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24"/>
              <p:cNvSpPr/>
              <p:nvPr/>
            </p:nvSpPr>
            <p:spPr>
              <a:xfrm>
                <a:off x="2242525" y="1208325"/>
                <a:ext cx="726300" cy="69087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27635" extrusionOk="0">
                    <a:moveTo>
                      <a:pt x="15896" y="0"/>
                    </a:moveTo>
                    <a:lnTo>
                      <a:pt x="8395" y="7513"/>
                    </a:lnTo>
                    <a:lnTo>
                      <a:pt x="3835" y="2953"/>
                    </a:lnTo>
                    <a:cubicBezTo>
                      <a:pt x="2346" y="4024"/>
                      <a:pt x="1048" y="5358"/>
                      <a:pt x="1" y="6870"/>
                    </a:cubicBezTo>
                    <a:cubicBezTo>
                      <a:pt x="3870" y="12454"/>
                      <a:pt x="3870" y="19848"/>
                      <a:pt x="1" y="25444"/>
                    </a:cubicBezTo>
                    <a:cubicBezTo>
                      <a:pt x="548" y="26218"/>
                      <a:pt x="1156" y="26956"/>
                      <a:pt x="1834" y="27634"/>
                    </a:cubicBezTo>
                    <a:lnTo>
                      <a:pt x="22634" y="27634"/>
                    </a:lnTo>
                    <a:cubicBezTo>
                      <a:pt x="22623" y="21574"/>
                      <a:pt x="24920" y="15740"/>
                      <a:pt x="29052" y="11311"/>
                    </a:cubicBezTo>
                    <a:cubicBezTo>
                      <a:pt x="27183" y="5334"/>
                      <a:pt x="22087" y="941"/>
                      <a:pt x="15896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24"/>
              <p:cNvSpPr/>
              <p:nvPr/>
            </p:nvSpPr>
            <p:spPr>
              <a:xfrm>
                <a:off x="2146100" y="1379775"/>
                <a:ext cx="193200" cy="4643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8574" extrusionOk="0">
                    <a:moveTo>
                      <a:pt x="3858" y="0"/>
                    </a:moveTo>
                    <a:cubicBezTo>
                      <a:pt x="0" y="5596"/>
                      <a:pt x="0" y="12990"/>
                      <a:pt x="3858" y="18574"/>
                    </a:cubicBezTo>
                    <a:cubicBezTo>
                      <a:pt x="7727" y="12990"/>
                      <a:pt x="7727" y="5596"/>
                      <a:pt x="3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24"/>
              <p:cNvSpPr/>
              <p:nvPr/>
            </p:nvSpPr>
            <p:spPr>
              <a:xfrm>
                <a:off x="2868800" y="1313975"/>
                <a:ext cx="724225" cy="585225"/>
              </a:xfrm>
              <a:custGeom>
                <a:avLst/>
                <a:gdLst/>
                <a:ahLst/>
                <a:cxnLst/>
                <a:rect l="l" t="t" r="r" b="b"/>
                <a:pathLst>
                  <a:path w="28969" h="23409" extrusionOk="0">
                    <a:moveTo>
                      <a:pt x="16336" y="1"/>
                    </a:moveTo>
                    <a:cubicBezTo>
                      <a:pt x="11597" y="1060"/>
                      <a:pt x="7299" y="3537"/>
                      <a:pt x="4001" y="7085"/>
                    </a:cubicBezTo>
                    <a:cubicBezTo>
                      <a:pt x="5775" y="12848"/>
                      <a:pt x="4239" y="19122"/>
                      <a:pt x="0" y="23408"/>
                    </a:cubicBezTo>
                    <a:lnTo>
                      <a:pt x="9347" y="23408"/>
                    </a:lnTo>
                    <a:cubicBezTo>
                      <a:pt x="9347" y="18765"/>
                      <a:pt x="11978" y="14514"/>
                      <a:pt x="16145" y="12455"/>
                    </a:cubicBezTo>
                    <a:cubicBezTo>
                      <a:pt x="17859" y="11607"/>
                      <a:pt x="19708" y="11191"/>
                      <a:pt x="21548" y="11191"/>
                    </a:cubicBezTo>
                    <a:cubicBezTo>
                      <a:pt x="24181" y="11191"/>
                      <a:pt x="26796" y="12044"/>
                      <a:pt x="28968" y="13705"/>
                    </a:cubicBezTo>
                    <a:lnTo>
                      <a:pt x="28968" y="4692"/>
                    </a:lnTo>
                    <a:lnTo>
                      <a:pt x="25004" y="8669"/>
                    </a:lnTo>
                    <a:lnTo>
                      <a:pt x="16336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24"/>
              <p:cNvSpPr/>
              <p:nvPr/>
            </p:nvSpPr>
            <p:spPr>
              <a:xfrm>
                <a:off x="2808075" y="1491075"/>
                <a:ext cx="205100" cy="408125"/>
              </a:xfrm>
              <a:custGeom>
                <a:avLst/>
                <a:gdLst/>
                <a:ahLst/>
                <a:cxnLst/>
                <a:rect l="l" t="t" r="r" b="b"/>
                <a:pathLst>
                  <a:path w="8204" h="16325" extrusionOk="0">
                    <a:moveTo>
                      <a:pt x="6430" y="1"/>
                    </a:moveTo>
                    <a:lnTo>
                      <a:pt x="6430" y="1"/>
                    </a:lnTo>
                    <a:cubicBezTo>
                      <a:pt x="2298" y="4430"/>
                      <a:pt x="1" y="10264"/>
                      <a:pt x="12" y="16324"/>
                    </a:cubicBezTo>
                    <a:lnTo>
                      <a:pt x="2429" y="16324"/>
                    </a:lnTo>
                    <a:cubicBezTo>
                      <a:pt x="6668" y="12038"/>
                      <a:pt x="8204" y="5764"/>
                      <a:pt x="6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24"/>
              <p:cNvSpPr/>
              <p:nvPr/>
            </p:nvSpPr>
            <p:spPr>
              <a:xfrm>
                <a:off x="360150" y="994000"/>
                <a:ext cx="703100" cy="905200"/>
              </a:xfrm>
              <a:custGeom>
                <a:avLst/>
                <a:gdLst/>
                <a:ahLst/>
                <a:cxnLst/>
                <a:rect l="l" t="t" r="r" b="b"/>
                <a:pathLst>
                  <a:path w="28124" h="36208" extrusionOk="0">
                    <a:moveTo>
                      <a:pt x="18467" y="1"/>
                    </a:moveTo>
                    <a:lnTo>
                      <a:pt x="1" y="19265"/>
                    </a:lnTo>
                    <a:lnTo>
                      <a:pt x="1" y="36207"/>
                    </a:lnTo>
                    <a:lnTo>
                      <a:pt x="21980" y="36207"/>
                    </a:lnTo>
                    <a:lnTo>
                      <a:pt x="22408" y="35755"/>
                    </a:lnTo>
                    <a:cubicBezTo>
                      <a:pt x="19646" y="32755"/>
                      <a:pt x="18110" y="28814"/>
                      <a:pt x="18110" y="24718"/>
                    </a:cubicBezTo>
                    <a:cubicBezTo>
                      <a:pt x="18110" y="18146"/>
                      <a:pt x="22063" y="12204"/>
                      <a:pt x="28123" y="9657"/>
                    </a:cubicBezTo>
                    <a:lnTo>
                      <a:pt x="18467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24"/>
              <p:cNvSpPr/>
              <p:nvPr/>
            </p:nvSpPr>
            <p:spPr>
              <a:xfrm>
                <a:off x="1259375" y="989825"/>
                <a:ext cx="523000" cy="310200"/>
              </a:xfrm>
              <a:custGeom>
                <a:avLst/>
                <a:gdLst/>
                <a:ahLst/>
                <a:cxnLst/>
                <a:rect l="l" t="t" r="r" b="b"/>
                <a:pathLst>
                  <a:path w="20920" h="12408" extrusionOk="0">
                    <a:moveTo>
                      <a:pt x="8632" y="1"/>
                    </a:moveTo>
                    <a:lnTo>
                      <a:pt x="0" y="8633"/>
                    </a:lnTo>
                    <a:cubicBezTo>
                      <a:pt x="3322" y="8931"/>
                      <a:pt x="6465" y="10252"/>
                      <a:pt x="9013" y="12407"/>
                    </a:cubicBezTo>
                    <a:lnTo>
                      <a:pt x="20920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24"/>
              <p:cNvSpPr/>
              <p:nvPr/>
            </p:nvSpPr>
            <p:spPr>
              <a:xfrm>
                <a:off x="794125" y="1205625"/>
                <a:ext cx="690600" cy="682250"/>
              </a:xfrm>
              <a:custGeom>
                <a:avLst/>
                <a:gdLst/>
                <a:ahLst/>
                <a:cxnLst/>
                <a:rect l="l" t="t" r="r" b="b"/>
                <a:pathLst>
                  <a:path w="27624" h="27290" extrusionOk="0">
                    <a:moveTo>
                      <a:pt x="18610" y="1"/>
                    </a:moveTo>
                    <a:lnTo>
                      <a:pt x="14098" y="4513"/>
                    </a:lnTo>
                    <a:lnTo>
                      <a:pt x="10764" y="1192"/>
                    </a:lnTo>
                    <a:cubicBezTo>
                      <a:pt x="5871" y="3251"/>
                      <a:pt x="2275" y="7561"/>
                      <a:pt x="1132" y="12752"/>
                    </a:cubicBezTo>
                    <a:cubicBezTo>
                      <a:pt x="1" y="17955"/>
                      <a:pt x="1453" y="23373"/>
                      <a:pt x="5049" y="27290"/>
                    </a:cubicBezTo>
                    <a:lnTo>
                      <a:pt x="27623" y="3775"/>
                    </a:lnTo>
                    <a:cubicBezTo>
                      <a:pt x="25075" y="1620"/>
                      <a:pt x="21932" y="299"/>
                      <a:pt x="18610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24"/>
              <p:cNvSpPr/>
              <p:nvPr/>
            </p:nvSpPr>
            <p:spPr>
              <a:xfrm>
                <a:off x="817650" y="989825"/>
                <a:ext cx="83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68" extrusionOk="0">
                    <a:moveTo>
                      <a:pt x="0" y="1"/>
                    </a:moveTo>
                    <a:lnTo>
                      <a:pt x="167" y="168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7FC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24"/>
              <p:cNvSpPr/>
              <p:nvPr/>
            </p:nvSpPr>
            <p:spPr>
              <a:xfrm>
                <a:off x="821825" y="989825"/>
                <a:ext cx="653375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9824" extrusionOk="0">
                    <a:moveTo>
                      <a:pt x="167" y="1"/>
                    </a:moveTo>
                    <a:lnTo>
                      <a:pt x="0" y="168"/>
                    </a:lnTo>
                    <a:lnTo>
                      <a:pt x="9656" y="9824"/>
                    </a:lnTo>
                    <a:cubicBezTo>
                      <a:pt x="11656" y="8990"/>
                      <a:pt x="13811" y="8561"/>
                      <a:pt x="15978" y="8561"/>
                    </a:cubicBezTo>
                    <a:cubicBezTo>
                      <a:pt x="16502" y="8561"/>
                      <a:pt x="17002" y="8585"/>
                      <a:pt x="17502" y="8633"/>
                    </a:cubicBezTo>
                    <a:lnTo>
                      <a:pt x="26134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24"/>
              <p:cNvSpPr/>
              <p:nvPr/>
            </p:nvSpPr>
            <p:spPr>
              <a:xfrm>
                <a:off x="1063225" y="1203850"/>
                <a:ext cx="1961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4585" extrusionOk="0">
                    <a:moveTo>
                      <a:pt x="6237" y="0"/>
                    </a:moveTo>
                    <a:cubicBezTo>
                      <a:pt x="4099" y="0"/>
                      <a:pt x="1974" y="440"/>
                      <a:pt x="0" y="1263"/>
                    </a:cubicBezTo>
                    <a:lnTo>
                      <a:pt x="3334" y="4584"/>
                    </a:lnTo>
                    <a:lnTo>
                      <a:pt x="7846" y="72"/>
                    </a:lnTo>
                    <a:cubicBezTo>
                      <a:pt x="7346" y="24"/>
                      <a:pt x="6834" y="0"/>
                      <a:pt x="6322" y="0"/>
                    </a:cubicBezTo>
                    <a:cubicBezTo>
                      <a:pt x="6294" y="0"/>
                      <a:pt x="6265" y="0"/>
                      <a:pt x="6237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24"/>
              <p:cNvSpPr/>
              <p:nvPr/>
            </p:nvSpPr>
            <p:spPr>
              <a:xfrm>
                <a:off x="2958100" y="989825"/>
                <a:ext cx="634925" cy="339075"/>
              </a:xfrm>
              <a:custGeom>
                <a:avLst/>
                <a:gdLst/>
                <a:ahLst/>
                <a:cxnLst/>
                <a:rect l="l" t="t" r="r" b="b"/>
                <a:pathLst>
                  <a:path w="25397" h="13563" extrusionOk="0">
                    <a:moveTo>
                      <a:pt x="191" y="1"/>
                    </a:moveTo>
                    <a:lnTo>
                      <a:pt x="0" y="203"/>
                    </a:lnTo>
                    <a:lnTo>
                      <a:pt x="12764" y="12967"/>
                    </a:lnTo>
                    <a:cubicBezTo>
                      <a:pt x="14488" y="12585"/>
                      <a:pt x="16241" y="12394"/>
                      <a:pt x="17991" y="12394"/>
                    </a:cubicBezTo>
                    <a:cubicBezTo>
                      <a:pt x="20494" y="12394"/>
                      <a:pt x="22993" y="12784"/>
                      <a:pt x="25396" y="13562"/>
                    </a:cubicBezTo>
                    <a:lnTo>
                      <a:pt x="25396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24"/>
              <p:cNvSpPr/>
              <p:nvPr/>
            </p:nvSpPr>
            <p:spPr>
              <a:xfrm>
                <a:off x="3277175" y="1299700"/>
                <a:ext cx="3158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9240" extrusionOk="0">
                    <a:moveTo>
                      <a:pt x="5228" y="0"/>
                    </a:moveTo>
                    <a:cubicBezTo>
                      <a:pt x="3466" y="0"/>
                      <a:pt x="1715" y="191"/>
                      <a:pt x="1" y="572"/>
                    </a:cubicBezTo>
                    <a:lnTo>
                      <a:pt x="8669" y="9240"/>
                    </a:lnTo>
                    <a:lnTo>
                      <a:pt x="12633" y="5263"/>
                    </a:lnTo>
                    <a:lnTo>
                      <a:pt x="12633" y="1167"/>
                    </a:lnTo>
                    <a:cubicBezTo>
                      <a:pt x="10240" y="393"/>
                      <a:pt x="7740" y="0"/>
                      <a:pt x="5228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24"/>
              <p:cNvSpPr/>
              <p:nvPr/>
            </p:nvSpPr>
            <p:spPr>
              <a:xfrm>
                <a:off x="2046375" y="990125"/>
                <a:ext cx="811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11681" extrusionOk="0">
                    <a:moveTo>
                      <a:pt x="0" y="1"/>
                    </a:moveTo>
                    <a:lnTo>
                      <a:pt x="11681" y="11681"/>
                    </a:lnTo>
                    <a:cubicBezTo>
                      <a:pt x="14467" y="9645"/>
                      <a:pt x="17824" y="8549"/>
                      <a:pt x="21289" y="8549"/>
                    </a:cubicBezTo>
                    <a:cubicBezTo>
                      <a:pt x="22098" y="8549"/>
                      <a:pt x="22920" y="8609"/>
                      <a:pt x="23742" y="8728"/>
                    </a:cubicBezTo>
                    <a:lnTo>
                      <a:pt x="32469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24"/>
              <p:cNvSpPr/>
              <p:nvPr/>
            </p:nvSpPr>
            <p:spPr>
              <a:xfrm>
                <a:off x="2338375" y="1203850"/>
                <a:ext cx="301550" cy="1920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7680" extrusionOk="0">
                    <a:moveTo>
                      <a:pt x="9609" y="0"/>
                    </a:moveTo>
                    <a:cubicBezTo>
                      <a:pt x="6144" y="0"/>
                      <a:pt x="2787" y="1096"/>
                      <a:pt x="1" y="3132"/>
                    </a:cubicBezTo>
                    <a:lnTo>
                      <a:pt x="4561" y="7680"/>
                    </a:lnTo>
                    <a:lnTo>
                      <a:pt x="12062" y="179"/>
                    </a:lnTo>
                    <a:cubicBezTo>
                      <a:pt x="11252" y="60"/>
                      <a:pt x="10430" y="0"/>
                      <a:pt x="9609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41" name="Google Shape;741;p24"/>
            <p:cNvSpPr/>
            <p:nvPr/>
          </p:nvSpPr>
          <p:spPr>
            <a:xfrm>
              <a:off x="1227440" y="3181712"/>
              <a:ext cx="1953293" cy="1929676"/>
            </a:xfrm>
            <a:custGeom>
              <a:avLst/>
              <a:gdLst/>
              <a:ahLst/>
              <a:cxnLst/>
              <a:rect l="l" t="t" r="r" b="b"/>
              <a:pathLst>
                <a:path w="27624" h="27290" extrusionOk="0">
                  <a:moveTo>
                    <a:pt x="18610" y="1"/>
                  </a:moveTo>
                  <a:lnTo>
                    <a:pt x="14098" y="4513"/>
                  </a:lnTo>
                  <a:lnTo>
                    <a:pt x="10764" y="1192"/>
                  </a:lnTo>
                  <a:cubicBezTo>
                    <a:pt x="5871" y="3251"/>
                    <a:pt x="2275" y="7561"/>
                    <a:pt x="1132" y="12752"/>
                  </a:cubicBezTo>
                  <a:cubicBezTo>
                    <a:pt x="1" y="17955"/>
                    <a:pt x="1453" y="23373"/>
                    <a:pt x="5049" y="27290"/>
                  </a:cubicBezTo>
                  <a:lnTo>
                    <a:pt x="27623" y="3775"/>
                  </a:lnTo>
                  <a:cubicBezTo>
                    <a:pt x="25075" y="1620"/>
                    <a:pt x="21932" y="299"/>
                    <a:pt x="18610" y="1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4"/>
            <p:cNvSpPr/>
            <p:nvPr/>
          </p:nvSpPr>
          <p:spPr>
            <a:xfrm>
              <a:off x="8250498" y="3447794"/>
              <a:ext cx="893350" cy="653360"/>
            </a:xfrm>
            <a:custGeom>
              <a:avLst/>
              <a:gdLst/>
              <a:ahLst/>
              <a:cxnLst/>
              <a:rect l="l" t="t" r="r" b="b"/>
              <a:pathLst>
                <a:path w="12634" h="9240" extrusionOk="0">
                  <a:moveTo>
                    <a:pt x="5228" y="0"/>
                  </a:moveTo>
                  <a:cubicBezTo>
                    <a:pt x="3466" y="0"/>
                    <a:pt x="1715" y="191"/>
                    <a:pt x="1" y="572"/>
                  </a:cubicBezTo>
                  <a:lnTo>
                    <a:pt x="8669" y="9240"/>
                  </a:lnTo>
                  <a:lnTo>
                    <a:pt x="12633" y="5263"/>
                  </a:lnTo>
                  <a:lnTo>
                    <a:pt x="12633" y="1167"/>
                  </a:lnTo>
                  <a:cubicBezTo>
                    <a:pt x="10240" y="393"/>
                    <a:pt x="7740" y="0"/>
                    <a:pt x="5228" y="0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3" name="Google Shape;743;p24"/>
          <p:cNvSpPr/>
          <p:nvPr/>
        </p:nvSpPr>
        <p:spPr>
          <a:xfrm>
            <a:off x="0" y="2490475"/>
            <a:ext cx="9144000" cy="175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24"/>
          <p:cNvSpPr txBox="1">
            <a:spLocks noGrp="1"/>
          </p:cNvSpPr>
          <p:nvPr>
            <p:ph type="title"/>
          </p:nvPr>
        </p:nvSpPr>
        <p:spPr>
          <a:xfrm>
            <a:off x="758775" y="391647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745" name="Google Shape;745;p24"/>
          <p:cNvSpPr txBox="1">
            <a:spLocks noGrp="1"/>
          </p:cNvSpPr>
          <p:nvPr>
            <p:ph type="title" idx="2"/>
          </p:nvPr>
        </p:nvSpPr>
        <p:spPr>
          <a:xfrm>
            <a:off x="5236540" y="1319663"/>
            <a:ext cx="27219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46" name="Google Shape;746;p24"/>
          <p:cNvSpPr txBox="1">
            <a:spLocks noGrp="1"/>
          </p:cNvSpPr>
          <p:nvPr>
            <p:ph type="title" idx="3"/>
          </p:nvPr>
        </p:nvSpPr>
        <p:spPr>
          <a:xfrm>
            <a:off x="5236549" y="1714275"/>
            <a:ext cx="27219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47" name="Google Shape;747;p24"/>
          <p:cNvSpPr txBox="1">
            <a:spLocks noGrp="1"/>
          </p:cNvSpPr>
          <p:nvPr>
            <p:ph type="title" idx="4"/>
          </p:nvPr>
        </p:nvSpPr>
        <p:spPr>
          <a:xfrm>
            <a:off x="1573065" y="1319663"/>
            <a:ext cx="27219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48" name="Google Shape;748;p24"/>
          <p:cNvSpPr txBox="1">
            <a:spLocks noGrp="1"/>
          </p:cNvSpPr>
          <p:nvPr>
            <p:ph type="title" idx="5"/>
          </p:nvPr>
        </p:nvSpPr>
        <p:spPr>
          <a:xfrm>
            <a:off x="1573025" y="1714275"/>
            <a:ext cx="27219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49" name="Google Shape;749;p24"/>
          <p:cNvSpPr txBox="1">
            <a:spLocks noGrp="1"/>
          </p:cNvSpPr>
          <p:nvPr>
            <p:ph type="title" idx="6"/>
          </p:nvPr>
        </p:nvSpPr>
        <p:spPr>
          <a:xfrm>
            <a:off x="5236540" y="2697950"/>
            <a:ext cx="27219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50" name="Google Shape;750;p24"/>
          <p:cNvSpPr txBox="1">
            <a:spLocks noGrp="1"/>
          </p:cNvSpPr>
          <p:nvPr>
            <p:ph type="title" idx="7"/>
          </p:nvPr>
        </p:nvSpPr>
        <p:spPr>
          <a:xfrm>
            <a:off x="5236549" y="3092550"/>
            <a:ext cx="27219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51" name="Google Shape;751;p24"/>
          <p:cNvSpPr txBox="1">
            <a:spLocks noGrp="1"/>
          </p:cNvSpPr>
          <p:nvPr>
            <p:ph type="title" idx="8"/>
          </p:nvPr>
        </p:nvSpPr>
        <p:spPr>
          <a:xfrm>
            <a:off x="1573065" y="2697950"/>
            <a:ext cx="27219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52" name="Google Shape;752;p24"/>
          <p:cNvSpPr txBox="1">
            <a:spLocks noGrp="1"/>
          </p:cNvSpPr>
          <p:nvPr>
            <p:ph type="title" idx="9"/>
          </p:nvPr>
        </p:nvSpPr>
        <p:spPr>
          <a:xfrm>
            <a:off x="1573025" y="3092550"/>
            <a:ext cx="27219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!">
  <p:cSld name="CUSTOM_5"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0" name="Google Shape;970;p31"/>
          <p:cNvGrpSpPr/>
          <p:nvPr/>
        </p:nvGrpSpPr>
        <p:grpSpPr>
          <a:xfrm>
            <a:off x="-15" y="2571344"/>
            <a:ext cx="9143864" cy="2572076"/>
            <a:chOff x="-15" y="2571344"/>
            <a:chExt cx="9143864" cy="2572076"/>
          </a:xfrm>
        </p:grpSpPr>
        <p:grpSp>
          <p:nvGrpSpPr>
            <p:cNvPr id="971" name="Google Shape;971;p31"/>
            <p:cNvGrpSpPr/>
            <p:nvPr/>
          </p:nvGrpSpPr>
          <p:grpSpPr>
            <a:xfrm>
              <a:off x="-15" y="2571344"/>
              <a:ext cx="9143864" cy="2572076"/>
              <a:chOff x="360150" y="989825"/>
              <a:chExt cx="3232875" cy="909375"/>
            </a:xfrm>
          </p:grpSpPr>
          <p:sp>
            <p:nvSpPr>
              <p:cNvPr id="972" name="Google Shape;972;p31"/>
              <p:cNvSpPr/>
              <p:nvPr/>
            </p:nvSpPr>
            <p:spPr>
              <a:xfrm>
                <a:off x="360150" y="989825"/>
                <a:ext cx="3232875" cy="909375"/>
              </a:xfrm>
              <a:custGeom>
                <a:avLst/>
                <a:gdLst/>
                <a:ahLst/>
                <a:cxnLst/>
                <a:rect l="l" t="t" r="r" b="b"/>
                <a:pathLst>
                  <a:path w="129315" h="36375" extrusionOk="0">
                    <a:moveTo>
                      <a:pt x="1" y="1"/>
                    </a:moveTo>
                    <a:lnTo>
                      <a:pt x="1" y="36374"/>
                    </a:lnTo>
                    <a:lnTo>
                      <a:pt x="129314" y="36374"/>
                    </a:lnTo>
                    <a:lnTo>
                      <a:pt x="1293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31"/>
              <p:cNvSpPr/>
              <p:nvPr/>
            </p:nvSpPr>
            <p:spPr>
              <a:xfrm>
                <a:off x="909625" y="1887850"/>
                <a:ext cx="214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54" extrusionOk="0">
                    <a:moveTo>
                      <a:pt x="429" y="1"/>
                    </a:moveTo>
                    <a:lnTo>
                      <a:pt x="1" y="453"/>
                    </a:lnTo>
                    <a:lnTo>
                      <a:pt x="858" y="453"/>
                    </a:lnTo>
                    <a:cubicBezTo>
                      <a:pt x="703" y="299"/>
                      <a:pt x="572" y="156"/>
                      <a:pt x="429" y="1"/>
                    </a:cubicBezTo>
                    <a:close/>
                  </a:path>
                </a:pathLst>
              </a:custGeom>
              <a:solidFill>
                <a:srgbClr val="A2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31"/>
              <p:cNvSpPr/>
              <p:nvPr/>
            </p:nvSpPr>
            <p:spPr>
              <a:xfrm>
                <a:off x="1511775" y="1834275"/>
                <a:ext cx="104500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597" extrusionOk="0">
                    <a:moveTo>
                      <a:pt x="2096" y="1"/>
                    </a:moveTo>
                    <a:cubicBezTo>
                      <a:pt x="1477" y="930"/>
                      <a:pt x="787" y="1799"/>
                      <a:pt x="1" y="2596"/>
                    </a:cubicBezTo>
                    <a:lnTo>
                      <a:pt x="4180" y="2596"/>
                    </a:lnTo>
                    <a:cubicBezTo>
                      <a:pt x="3394" y="1799"/>
                      <a:pt x="2692" y="930"/>
                      <a:pt x="2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31"/>
              <p:cNvSpPr/>
              <p:nvPr/>
            </p:nvSpPr>
            <p:spPr>
              <a:xfrm>
                <a:off x="2197000" y="1844100"/>
                <a:ext cx="9140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204" extrusionOk="0">
                    <a:moveTo>
                      <a:pt x="1822" y="1"/>
                    </a:moveTo>
                    <a:cubicBezTo>
                      <a:pt x="1286" y="787"/>
                      <a:pt x="679" y="1525"/>
                      <a:pt x="0" y="2203"/>
                    </a:cubicBezTo>
                    <a:lnTo>
                      <a:pt x="3655" y="2203"/>
                    </a:lnTo>
                    <a:cubicBezTo>
                      <a:pt x="2977" y="1525"/>
                      <a:pt x="2369" y="787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31"/>
              <p:cNvSpPr/>
              <p:nvPr/>
            </p:nvSpPr>
            <p:spPr>
              <a:xfrm>
                <a:off x="920350" y="1300000"/>
                <a:ext cx="643850" cy="598900"/>
              </a:xfrm>
              <a:custGeom>
                <a:avLst/>
                <a:gdLst/>
                <a:ahLst/>
                <a:cxnLst/>
                <a:rect l="l" t="t" r="r" b="b"/>
                <a:pathLst>
                  <a:path w="25754" h="23956" extrusionOk="0">
                    <a:moveTo>
                      <a:pt x="22574" y="0"/>
                    </a:moveTo>
                    <a:lnTo>
                      <a:pt x="0" y="23515"/>
                    </a:lnTo>
                    <a:cubicBezTo>
                      <a:pt x="143" y="23658"/>
                      <a:pt x="286" y="23813"/>
                      <a:pt x="429" y="23956"/>
                    </a:cubicBezTo>
                    <a:lnTo>
                      <a:pt x="23658" y="23956"/>
                    </a:lnTo>
                    <a:cubicBezTo>
                      <a:pt x="24444" y="23170"/>
                      <a:pt x="25134" y="22289"/>
                      <a:pt x="25753" y="21360"/>
                    </a:cubicBezTo>
                    <a:cubicBezTo>
                      <a:pt x="24027" y="18717"/>
                      <a:pt x="23122" y="15633"/>
                      <a:pt x="23122" y="12478"/>
                    </a:cubicBezTo>
                    <a:cubicBezTo>
                      <a:pt x="23110" y="9323"/>
                      <a:pt x="24027" y="6239"/>
                      <a:pt x="25753" y="3596"/>
                    </a:cubicBezTo>
                    <a:cubicBezTo>
                      <a:pt x="24872" y="2250"/>
                      <a:pt x="23801" y="1036"/>
                      <a:pt x="22574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31"/>
              <p:cNvSpPr/>
              <p:nvPr/>
            </p:nvSpPr>
            <p:spPr>
              <a:xfrm>
                <a:off x="1564175" y="1203800"/>
                <a:ext cx="678375" cy="695400"/>
              </a:xfrm>
              <a:custGeom>
                <a:avLst/>
                <a:gdLst/>
                <a:ahLst/>
                <a:cxnLst/>
                <a:rect l="l" t="t" r="r" b="b"/>
                <a:pathLst>
                  <a:path w="27135" h="27816" extrusionOk="0">
                    <a:moveTo>
                      <a:pt x="13705" y="1"/>
                    </a:moveTo>
                    <a:cubicBezTo>
                      <a:pt x="13621" y="1"/>
                      <a:pt x="13538" y="1"/>
                      <a:pt x="13454" y="2"/>
                    </a:cubicBezTo>
                    <a:cubicBezTo>
                      <a:pt x="8013" y="74"/>
                      <a:pt x="2965" y="2872"/>
                      <a:pt x="0" y="7444"/>
                    </a:cubicBezTo>
                    <a:cubicBezTo>
                      <a:pt x="3501" y="12849"/>
                      <a:pt x="3501" y="19803"/>
                      <a:pt x="0" y="25208"/>
                    </a:cubicBezTo>
                    <a:cubicBezTo>
                      <a:pt x="596" y="26149"/>
                      <a:pt x="1298" y="27018"/>
                      <a:pt x="2084" y="27815"/>
                    </a:cubicBezTo>
                    <a:lnTo>
                      <a:pt x="25313" y="27815"/>
                    </a:lnTo>
                    <a:cubicBezTo>
                      <a:pt x="25980" y="27137"/>
                      <a:pt x="26599" y="26399"/>
                      <a:pt x="27135" y="25613"/>
                    </a:cubicBezTo>
                    <a:cubicBezTo>
                      <a:pt x="25242" y="22886"/>
                      <a:pt x="24241" y="19648"/>
                      <a:pt x="24241" y="16326"/>
                    </a:cubicBezTo>
                    <a:cubicBezTo>
                      <a:pt x="24241" y="13016"/>
                      <a:pt x="25242" y="9766"/>
                      <a:pt x="27135" y="7039"/>
                    </a:cubicBezTo>
                    <a:cubicBezTo>
                      <a:pt x="24086" y="2631"/>
                      <a:pt x="19064" y="1"/>
                      <a:pt x="13705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31"/>
              <p:cNvSpPr/>
              <p:nvPr/>
            </p:nvSpPr>
            <p:spPr>
              <a:xfrm>
                <a:off x="2242525" y="1208325"/>
                <a:ext cx="726300" cy="69087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27635" extrusionOk="0">
                    <a:moveTo>
                      <a:pt x="15896" y="0"/>
                    </a:moveTo>
                    <a:lnTo>
                      <a:pt x="8395" y="7513"/>
                    </a:lnTo>
                    <a:lnTo>
                      <a:pt x="3835" y="2953"/>
                    </a:lnTo>
                    <a:cubicBezTo>
                      <a:pt x="2346" y="4024"/>
                      <a:pt x="1048" y="5358"/>
                      <a:pt x="1" y="6870"/>
                    </a:cubicBezTo>
                    <a:cubicBezTo>
                      <a:pt x="3870" y="12454"/>
                      <a:pt x="3870" y="19848"/>
                      <a:pt x="1" y="25444"/>
                    </a:cubicBezTo>
                    <a:cubicBezTo>
                      <a:pt x="548" y="26218"/>
                      <a:pt x="1156" y="26956"/>
                      <a:pt x="1834" y="27634"/>
                    </a:cubicBezTo>
                    <a:lnTo>
                      <a:pt x="22634" y="27634"/>
                    </a:lnTo>
                    <a:cubicBezTo>
                      <a:pt x="22623" y="21574"/>
                      <a:pt x="24920" y="15740"/>
                      <a:pt x="29052" y="11311"/>
                    </a:cubicBezTo>
                    <a:cubicBezTo>
                      <a:pt x="27183" y="5334"/>
                      <a:pt x="22087" y="941"/>
                      <a:pt x="15896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31"/>
              <p:cNvSpPr/>
              <p:nvPr/>
            </p:nvSpPr>
            <p:spPr>
              <a:xfrm>
                <a:off x="2146100" y="1379775"/>
                <a:ext cx="193200" cy="4643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8574" extrusionOk="0">
                    <a:moveTo>
                      <a:pt x="3858" y="0"/>
                    </a:moveTo>
                    <a:cubicBezTo>
                      <a:pt x="0" y="5596"/>
                      <a:pt x="0" y="12990"/>
                      <a:pt x="3858" y="18574"/>
                    </a:cubicBezTo>
                    <a:cubicBezTo>
                      <a:pt x="7727" y="12990"/>
                      <a:pt x="7727" y="5596"/>
                      <a:pt x="3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31"/>
              <p:cNvSpPr/>
              <p:nvPr/>
            </p:nvSpPr>
            <p:spPr>
              <a:xfrm>
                <a:off x="2868800" y="1313975"/>
                <a:ext cx="724225" cy="585225"/>
              </a:xfrm>
              <a:custGeom>
                <a:avLst/>
                <a:gdLst/>
                <a:ahLst/>
                <a:cxnLst/>
                <a:rect l="l" t="t" r="r" b="b"/>
                <a:pathLst>
                  <a:path w="28969" h="23409" extrusionOk="0">
                    <a:moveTo>
                      <a:pt x="16336" y="1"/>
                    </a:moveTo>
                    <a:cubicBezTo>
                      <a:pt x="11597" y="1060"/>
                      <a:pt x="7299" y="3537"/>
                      <a:pt x="4001" y="7085"/>
                    </a:cubicBezTo>
                    <a:cubicBezTo>
                      <a:pt x="5775" y="12848"/>
                      <a:pt x="4239" y="19122"/>
                      <a:pt x="0" y="23408"/>
                    </a:cubicBezTo>
                    <a:lnTo>
                      <a:pt x="9347" y="23408"/>
                    </a:lnTo>
                    <a:cubicBezTo>
                      <a:pt x="9347" y="18765"/>
                      <a:pt x="11978" y="14514"/>
                      <a:pt x="16145" y="12455"/>
                    </a:cubicBezTo>
                    <a:cubicBezTo>
                      <a:pt x="17859" y="11607"/>
                      <a:pt x="19708" y="11191"/>
                      <a:pt x="21548" y="11191"/>
                    </a:cubicBezTo>
                    <a:cubicBezTo>
                      <a:pt x="24181" y="11191"/>
                      <a:pt x="26796" y="12044"/>
                      <a:pt x="28968" y="13705"/>
                    </a:cubicBezTo>
                    <a:lnTo>
                      <a:pt x="28968" y="4692"/>
                    </a:lnTo>
                    <a:lnTo>
                      <a:pt x="25004" y="8669"/>
                    </a:lnTo>
                    <a:lnTo>
                      <a:pt x="16336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31"/>
              <p:cNvSpPr/>
              <p:nvPr/>
            </p:nvSpPr>
            <p:spPr>
              <a:xfrm>
                <a:off x="2808075" y="1491075"/>
                <a:ext cx="205100" cy="408125"/>
              </a:xfrm>
              <a:custGeom>
                <a:avLst/>
                <a:gdLst/>
                <a:ahLst/>
                <a:cxnLst/>
                <a:rect l="l" t="t" r="r" b="b"/>
                <a:pathLst>
                  <a:path w="8204" h="16325" extrusionOk="0">
                    <a:moveTo>
                      <a:pt x="6430" y="1"/>
                    </a:moveTo>
                    <a:lnTo>
                      <a:pt x="6430" y="1"/>
                    </a:lnTo>
                    <a:cubicBezTo>
                      <a:pt x="2298" y="4430"/>
                      <a:pt x="1" y="10264"/>
                      <a:pt x="12" y="16324"/>
                    </a:cubicBezTo>
                    <a:lnTo>
                      <a:pt x="2429" y="16324"/>
                    </a:lnTo>
                    <a:cubicBezTo>
                      <a:pt x="6668" y="12038"/>
                      <a:pt x="8204" y="5764"/>
                      <a:pt x="6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31"/>
              <p:cNvSpPr/>
              <p:nvPr/>
            </p:nvSpPr>
            <p:spPr>
              <a:xfrm>
                <a:off x="360150" y="994000"/>
                <a:ext cx="703100" cy="905200"/>
              </a:xfrm>
              <a:custGeom>
                <a:avLst/>
                <a:gdLst/>
                <a:ahLst/>
                <a:cxnLst/>
                <a:rect l="l" t="t" r="r" b="b"/>
                <a:pathLst>
                  <a:path w="28124" h="36208" extrusionOk="0">
                    <a:moveTo>
                      <a:pt x="18467" y="1"/>
                    </a:moveTo>
                    <a:lnTo>
                      <a:pt x="1" y="19265"/>
                    </a:lnTo>
                    <a:lnTo>
                      <a:pt x="1" y="36207"/>
                    </a:lnTo>
                    <a:lnTo>
                      <a:pt x="21980" y="36207"/>
                    </a:lnTo>
                    <a:lnTo>
                      <a:pt x="22408" y="35755"/>
                    </a:lnTo>
                    <a:cubicBezTo>
                      <a:pt x="19646" y="32755"/>
                      <a:pt x="18110" y="28814"/>
                      <a:pt x="18110" y="24718"/>
                    </a:cubicBezTo>
                    <a:cubicBezTo>
                      <a:pt x="18110" y="18146"/>
                      <a:pt x="22063" y="12204"/>
                      <a:pt x="28123" y="9657"/>
                    </a:cubicBezTo>
                    <a:lnTo>
                      <a:pt x="18467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31"/>
              <p:cNvSpPr/>
              <p:nvPr/>
            </p:nvSpPr>
            <p:spPr>
              <a:xfrm>
                <a:off x="1259375" y="989825"/>
                <a:ext cx="523000" cy="310200"/>
              </a:xfrm>
              <a:custGeom>
                <a:avLst/>
                <a:gdLst/>
                <a:ahLst/>
                <a:cxnLst/>
                <a:rect l="l" t="t" r="r" b="b"/>
                <a:pathLst>
                  <a:path w="20920" h="12408" extrusionOk="0">
                    <a:moveTo>
                      <a:pt x="8632" y="1"/>
                    </a:moveTo>
                    <a:lnTo>
                      <a:pt x="0" y="8633"/>
                    </a:lnTo>
                    <a:cubicBezTo>
                      <a:pt x="3322" y="8931"/>
                      <a:pt x="6465" y="10252"/>
                      <a:pt x="9013" y="12407"/>
                    </a:cubicBezTo>
                    <a:lnTo>
                      <a:pt x="20920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31"/>
              <p:cNvSpPr/>
              <p:nvPr/>
            </p:nvSpPr>
            <p:spPr>
              <a:xfrm>
                <a:off x="794125" y="1205625"/>
                <a:ext cx="690600" cy="682250"/>
              </a:xfrm>
              <a:custGeom>
                <a:avLst/>
                <a:gdLst/>
                <a:ahLst/>
                <a:cxnLst/>
                <a:rect l="l" t="t" r="r" b="b"/>
                <a:pathLst>
                  <a:path w="27624" h="27290" extrusionOk="0">
                    <a:moveTo>
                      <a:pt x="18610" y="1"/>
                    </a:moveTo>
                    <a:lnTo>
                      <a:pt x="14098" y="4513"/>
                    </a:lnTo>
                    <a:lnTo>
                      <a:pt x="10764" y="1192"/>
                    </a:lnTo>
                    <a:cubicBezTo>
                      <a:pt x="5871" y="3251"/>
                      <a:pt x="2275" y="7561"/>
                      <a:pt x="1132" y="12752"/>
                    </a:cubicBezTo>
                    <a:cubicBezTo>
                      <a:pt x="1" y="17955"/>
                      <a:pt x="1453" y="23373"/>
                      <a:pt x="5049" y="27290"/>
                    </a:cubicBezTo>
                    <a:lnTo>
                      <a:pt x="27623" y="3775"/>
                    </a:lnTo>
                    <a:cubicBezTo>
                      <a:pt x="25075" y="1620"/>
                      <a:pt x="21932" y="299"/>
                      <a:pt x="18610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31"/>
              <p:cNvSpPr/>
              <p:nvPr/>
            </p:nvSpPr>
            <p:spPr>
              <a:xfrm>
                <a:off x="817650" y="989825"/>
                <a:ext cx="83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68" extrusionOk="0">
                    <a:moveTo>
                      <a:pt x="0" y="1"/>
                    </a:moveTo>
                    <a:lnTo>
                      <a:pt x="167" y="168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7FC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31"/>
              <p:cNvSpPr/>
              <p:nvPr/>
            </p:nvSpPr>
            <p:spPr>
              <a:xfrm>
                <a:off x="821825" y="989825"/>
                <a:ext cx="653375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9824" extrusionOk="0">
                    <a:moveTo>
                      <a:pt x="167" y="1"/>
                    </a:moveTo>
                    <a:lnTo>
                      <a:pt x="0" y="168"/>
                    </a:lnTo>
                    <a:lnTo>
                      <a:pt x="9656" y="9824"/>
                    </a:lnTo>
                    <a:cubicBezTo>
                      <a:pt x="11656" y="8990"/>
                      <a:pt x="13811" y="8561"/>
                      <a:pt x="15978" y="8561"/>
                    </a:cubicBezTo>
                    <a:cubicBezTo>
                      <a:pt x="16502" y="8561"/>
                      <a:pt x="17002" y="8585"/>
                      <a:pt x="17502" y="8633"/>
                    </a:cubicBezTo>
                    <a:lnTo>
                      <a:pt x="26134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31"/>
              <p:cNvSpPr/>
              <p:nvPr/>
            </p:nvSpPr>
            <p:spPr>
              <a:xfrm>
                <a:off x="1063225" y="1203850"/>
                <a:ext cx="1961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4585" extrusionOk="0">
                    <a:moveTo>
                      <a:pt x="6237" y="0"/>
                    </a:moveTo>
                    <a:cubicBezTo>
                      <a:pt x="4099" y="0"/>
                      <a:pt x="1974" y="440"/>
                      <a:pt x="0" y="1263"/>
                    </a:cubicBezTo>
                    <a:lnTo>
                      <a:pt x="3334" y="4584"/>
                    </a:lnTo>
                    <a:lnTo>
                      <a:pt x="7846" y="72"/>
                    </a:lnTo>
                    <a:cubicBezTo>
                      <a:pt x="7346" y="24"/>
                      <a:pt x="6834" y="0"/>
                      <a:pt x="6322" y="0"/>
                    </a:cubicBezTo>
                    <a:cubicBezTo>
                      <a:pt x="6294" y="0"/>
                      <a:pt x="6265" y="0"/>
                      <a:pt x="6237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31"/>
              <p:cNvSpPr/>
              <p:nvPr/>
            </p:nvSpPr>
            <p:spPr>
              <a:xfrm>
                <a:off x="2958100" y="989825"/>
                <a:ext cx="634925" cy="339075"/>
              </a:xfrm>
              <a:custGeom>
                <a:avLst/>
                <a:gdLst/>
                <a:ahLst/>
                <a:cxnLst/>
                <a:rect l="l" t="t" r="r" b="b"/>
                <a:pathLst>
                  <a:path w="25397" h="13563" extrusionOk="0">
                    <a:moveTo>
                      <a:pt x="191" y="1"/>
                    </a:moveTo>
                    <a:lnTo>
                      <a:pt x="0" y="203"/>
                    </a:lnTo>
                    <a:lnTo>
                      <a:pt x="12764" y="12967"/>
                    </a:lnTo>
                    <a:cubicBezTo>
                      <a:pt x="14488" y="12585"/>
                      <a:pt x="16241" y="12394"/>
                      <a:pt x="17991" y="12394"/>
                    </a:cubicBezTo>
                    <a:cubicBezTo>
                      <a:pt x="20494" y="12394"/>
                      <a:pt x="22993" y="12784"/>
                      <a:pt x="25396" y="13562"/>
                    </a:cubicBezTo>
                    <a:lnTo>
                      <a:pt x="25396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31"/>
              <p:cNvSpPr/>
              <p:nvPr/>
            </p:nvSpPr>
            <p:spPr>
              <a:xfrm>
                <a:off x="3277175" y="1299700"/>
                <a:ext cx="3158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9240" extrusionOk="0">
                    <a:moveTo>
                      <a:pt x="5228" y="0"/>
                    </a:moveTo>
                    <a:cubicBezTo>
                      <a:pt x="3466" y="0"/>
                      <a:pt x="1715" y="191"/>
                      <a:pt x="1" y="572"/>
                    </a:cubicBezTo>
                    <a:lnTo>
                      <a:pt x="8669" y="9240"/>
                    </a:lnTo>
                    <a:lnTo>
                      <a:pt x="12633" y="5263"/>
                    </a:lnTo>
                    <a:lnTo>
                      <a:pt x="12633" y="1167"/>
                    </a:lnTo>
                    <a:cubicBezTo>
                      <a:pt x="10240" y="393"/>
                      <a:pt x="7740" y="0"/>
                      <a:pt x="5228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31"/>
              <p:cNvSpPr/>
              <p:nvPr/>
            </p:nvSpPr>
            <p:spPr>
              <a:xfrm>
                <a:off x="2046375" y="990125"/>
                <a:ext cx="811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11681" extrusionOk="0">
                    <a:moveTo>
                      <a:pt x="0" y="1"/>
                    </a:moveTo>
                    <a:lnTo>
                      <a:pt x="11681" y="11681"/>
                    </a:lnTo>
                    <a:cubicBezTo>
                      <a:pt x="14467" y="9645"/>
                      <a:pt x="17824" y="8549"/>
                      <a:pt x="21289" y="8549"/>
                    </a:cubicBezTo>
                    <a:cubicBezTo>
                      <a:pt x="22098" y="8549"/>
                      <a:pt x="22920" y="8609"/>
                      <a:pt x="23742" y="8728"/>
                    </a:cubicBezTo>
                    <a:lnTo>
                      <a:pt x="32469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31"/>
              <p:cNvSpPr/>
              <p:nvPr/>
            </p:nvSpPr>
            <p:spPr>
              <a:xfrm>
                <a:off x="2338375" y="1203850"/>
                <a:ext cx="301550" cy="1920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7680" extrusionOk="0">
                    <a:moveTo>
                      <a:pt x="9609" y="0"/>
                    </a:moveTo>
                    <a:cubicBezTo>
                      <a:pt x="6144" y="0"/>
                      <a:pt x="2787" y="1096"/>
                      <a:pt x="1" y="3132"/>
                    </a:cubicBezTo>
                    <a:lnTo>
                      <a:pt x="4561" y="7680"/>
                    </a:lnTo>
                    <a:lnTo>
                      <a:pt x="12062" y="179"/>
                    </a:lnTo>
                    <a:cubicBezTo>
                      <a:pt x="11252" y="60"/>
                      <a:pt x="10430" y="0"/>
                      <a:pt x="9609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92" name="Google Shape;992;p31"/>
            <p:cNvSpPr/>
            <p:nvPr/>
          </p:nvSpPr>
          <p:spPr>
            <a:xfrm>
              <a:off x="1227440" y="3181712"/>
              <a:ext cx="1953293" cy="1929676"/>
            </a:xfrm>
            <a:custGeom>
              <a:avLst/>
              <a:gdLst/>
              <a:ahLst/>
              <a:cxnLst/>
              <a:rect l="l" t="t" r="r" b="b"/>
              <a:pathLst>
                <a:path w="27624" h="27290" extrusionOk="0">
                  <a:moveTo>
                    <a:pt x="18610" y="1"/>
                  </a:moveTo>
                  <a:lnTo>
                    <a:pt x="14098" y="4513"/>
                  </a:lnTo>
                  <a:lnTo>
                    <a:pt x="10764" y="1192"/>
                  </a:lnTo>
                  <a:cubicBezTo>
                    <a:pt x="5871" y="3251"/>
                    <a:pt x="2275" y="7561"/>
                    <a:pt x="1132" y="12752"/>
                  </a:cubicBezTo>
                  <a:cubicBezTo>
                    <a:pt x="1" y="17955"/>
                    <a:pt x="1453" y="23373"/>
                    <a:pt x="5049" y="27290"/>
                  </a:cubicBezTo>
                  <a:lnTo>
                    <a:pt x="27623" y="3775"/>
                  </a:lnTo>
                  <a:cubicBezTo>
                    <a:pt x="25075" y="1620"/>
                    <a:pt x="21932" y="299"/>
                    <a:pt x="18610" y="1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1"/>
            <p:cNvSpPr/>
            <p:nvPr/>
          </p:nvSpPr>
          <p:spPr>
            <a:xfrm>
              <a:off x="8250498" y="3447794"/>
              <a:ext cx="893350" cy="653360"/>
            </a:xfrm>
            <a:custGeom>
              <a:avLst/>
              <a:gdLst/>
              <a:ahLst/>
              <a:cxnLst/>
              <a:rect l="l" t="t" r="r" b="b"/>
              <a:pathLst>
                <a:path w="12634" h="9240" extrusionOk="0">
                  <a:moveTo>
                    <a:pt x="5228" y="0"/>
                  </a:moveTo>
                  <a:cubicBezTo>
                    <a:pt x="3466" y="0"/>
                    <a:pt x="1715" y="191"/>
                    <a:pt x="1" y="572"/>
                  </a:cubicBezTo>
                  <a:lnTo>
                    <a:pt x="8669" y="9240"/>
                  </a:lnTo>
                  <a:lnTo>
                    <a:pt x="12633" y="5263"/>
                  </a:lnTo>
                  <a:lnTo>
                    <a:pt x="12633" y="1167"/>
                  </a:lnTo>
                  <a:cubicBezTo>
                    <a:pt x="10240" y="393"/>
                    <a:pt x="7740" y="0"/>
                    <a:pt x="5228" y="0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4" name="Google Shape;994;p31"/>
          <p:cNvSpPr/>
          <p:nvPr/>
        </p:nvSpPr>
        <p:spPr>
          <a:xfrm>
            <a:off x="719700" y="2481500"/>
            <a:ext cx="7704600" cy="229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1"/>
          <p:cNvSpPr txBox="1">
            <a:spLocks noGrp="1"/>
          </p:cNvSpPr>
          <p:nvPr>
            <p:ph type="ctrTitle"/>
          </p:nvPr>
        </p:nvSpPr>
        <p:spPr>
          <a:xfrm>
            <a:off x="2288000" y="584079"/>
            <a:ext cx="4568100" cy="118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7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996" name="Google Shape;996;p31"/>
          <p:cNvSpPr txBox="1">
            <a:spLocks noGrp="1"/>
          </p:cNvSpPr>
          <p:nvPr>
            <p:ph type="subTitle" idx="1"/>
          </p:nvPr>
        </p:nvSpPr>
        <p:spPr>
          <a:xfrm>
            <a:off x="2288000" y="1600100"/>
            <a:ext cx="45681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3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97" name="Google Shape;997;p31"/>
          <p:cNvSpPr txBox="1"/>
          <p:nvPr/>
        </p:nvSpPr>
        <p:spPr>
          <a:xfrm>
            <a:off x="2755550" y="3471966"/>
            <a:ext cx="36327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rPr>
              <a:t>CREDITS: This presentation template was created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Commissioner"/>
                <a:ea typeface="Commissioner"/>
                <a:cs typeface="Commissioner"/>
                <a:sym typeface="Commissioner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rPr>
              <a:t>, including icons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Commissioner"/>
                <a:ea typeface="Commissioner"/>
                <a:cs typeface="Commissioner"/>
                <a:sym typeface="Commissioner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rPr>
              <a:t>, and infographics &amp; images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Commissioner"/>
                <a:ea typeface="Commissioner"/>
                <a:cs typeface="Commissioner"/>
                <a:sym typeface="Commissioner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200">
              <a:solidFill>
                <a:schemeClr val="dk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998" name="Google Shape;998;p31"/>
          <p:cNvSpPr txBox="1">
            <a:spLocks noGrp="1"/>
          </p:cNvSpPr>
          <p:nvPr>
            <p:ph type="subTitle" idx="2"/>
          </p:nvPr>
        </p:nvSpPr>
        <p:spPr>
          <a:xfrm>
            <a:off x="2757325" y="2114981"/>
            <a:ext cx="3629400" cy="74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solidFill>
                  <a:srgbClr val="00000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_1"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0" name="Google Shape;1000;p32"/>
          <p:cNvGrpSpPr/>
          <p:nvPr/>
        </p:nvGrpSpPr>
        <p:grpSpPr>
          <a:xfrm>
            <a:off x="-15" y="2571344"/>
            <a:ext cx="9143864" cy="2572076"/>
            <a:chOff x="-15" y="2571344"/>
            <a:chExt cx="9143864" cy="2572076"/>
          </a:xfrm>
        </p:grpSpPr>
        <p:grpSp>
          <p:nvGrpSpPr>
            <p:cNvPr id="1001" name="Google Shape;1001;p32"/>
            <p:cNvGrpSpPr/>
            <p:nvPr/>
          </p:nvGrpSpPr>
          <p:grpSpPr>
            <a:xfrm>
              <a:off x="-15" y="2571344"/>
              <a:ext cx="9143864" cy="2572076"/>
              <a:chOff x="360150" y="989825"/>
              <a:chExt cx="3232875" cy="909375"/>
            </a:xfrm>
          </p:grpSpPr>
          <p:sp>
            <p:nvSpPr>
              <p:cNvPr id="1002" name="Google Shape;1002;p32"/>
              <p:cNvSpPr/>
              <p:nvPr/>
            </p:nvSpPr>
            <p:spPr>
              <a:xfrm>
                <a:off x="360150" y="989825"/>
                <a:ext cx="3232875" cy="909375"/>
              </a:xfrm>
              <a:custGeom>
                <a:avLst/>
                <a:gdLst/>
                <a:ahLst/>
                <a:cxnLst/>
                <a:rect l="l" t="t" r="r" b="b"/>
                <a:pathLst>
                  <a:path w="129315" h="36375" extrusionOk="0">
                    <a:moveTo>
                      <a:pt x="1" y="1"/>
                    </a:moveTo>
                    <a:lnTo>
                      <a:pt x="1" y="36374"/>
                    </a:lnTo>
                    <a:lnTo>
                      <a:pt x="129314" y="36374"/>
                    </a:lnTo>
                    <a:lnTo>
                      <a:pt x="1293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32"/>
              <p:cNvSpPr/>
              <p:nvPr/>
            </p:nvSpPr>
            <p:spPr>
              <a:xfrm>
                <a:off x="909625" y="1887850"/>
                <a:ext cx="214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54" extrusionOk="0">
                    <a:moveTo>
                      <a:pt x="429" y="1"/>
                    </a:moveTo>
                    <a:lnTo>
                      <a:pt x="1" y="453"/>
                    </a:lnTo>
                    <a:lnTo>
                      <a:pt x="858" y="453"/>
                    </a:lnTo>
                    <a:cubicBezTo>
                      <a:pt x="703" y="299"/>
                      <a:pt x="572" y="156"/>
                      <a:pt x="429" y="1"/>
                    </a:cubicBezTo>
                    <a:close/>
                  </a:path>
                </a:pathLst>
              </a:custGeom>
              <a:solidFill>
                <a:srgbClr val="A2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32"/>
              <p:cNvSpPr/>
              <p:nvPr/>
            </p:nvSpPr>
            <p:spPr>
              <a:xfrm>
                <a:off x="1511775" y="1834275"/>
                <a:ext cx="104500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597" extrusionOk="0">
                    <a:moveTo>
                      <a:pt x="2096" y="1"/>
                    </a:moveTo>
                    <a:cubicBezTo>
                      <a:pt x="1477" y="930"/>
                      <a:pt x="787" y="1799"/>
                      <a:pt x="1" y="2596"/>
                    </a:cubicBezTo>
                    <a:lnTo>
                      <a:pt x="4180" y="2596"/>
                    </a:lnTo>
                    <a:cubicBezTo>
                      <a:pt x="3394" y="1799"/>
                      <a:pt x="2692" y="930"/>
                      <a:pt x="2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32"/>
              <p:cNvSpPr/>
              <p:nvPr/>
            </p:nvSpPr>
            <p:spPr>
              <a:xfrm>
                <a:off x="2197000" y="1844100"/>
                <a:ext cx="9140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204" extrusionOk="0">
                    <a:moveTo>
                      <a:pt x="1822" y="1"/>
                    </a:moveTo>
                    <a:cubicBezTo>
                      <a:pt x="1286" y="787"/>
                      <a:pt x="679" y="1525"/>
                      <a:pt x="0" y="2203"/>
                    </a:cubicBezTo>
                    <a:lnTo>
                      <a:pt x="3655" y="2203"/>
                    </a:lnTo>
                    <a:cubicBezTo>
                      <a:pt x="2977" y="1525"/>
                      <a:pt x="2369" y="787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32"/>
              <p:cNvSpPr/>
              <p:nvPr/>
            </p:nvSpPr>
            <p:spPr>
              <a:xfrm>
                <a:off x="920350" y="1300000"/>
                <a:ext cx="643850" cy="598900"/>
              </a:xfrm>
              <a:custGeom>
                <a:avLst/>
                <a:gdLst/>
                <a:ahLst/>
                <a:cxnLst/>
                <a:rect l="l" t="t" r="r" b="b"/>
                <a:pathLst>
                  <a:path w="25754" h="23956" extrusionOk="0">
                    <a:moveTo>
                      <a:pt x="22574" y="0"/>
                    </a:moveTo>
                    <a:lnTo>
                      <a:pt x="0" y="23515"/>
                    </a:lnTo>
                    <a:cubicBezTo>
                      <a:pt x="143" y="23658"/>
                      <a:pt x="286" y="23813"/>
                      <a:pt x="429" y="23956"/>
                    </a:cubicBezTo>
                    <a:lnTo>
                      <a:pt x="23658" y="23956"/>
                    </a:lnTo>
                    <a:cubicBezTo>
                      <a:pt x="24444" y="23170"/>
                      <a:pt x="25134" y="22289"/>
                      <a:pt x="25753" y="21360"/>
                    </a:cubicBezTo>
                    <a:cubicBezTo>
                      <a:pt x="24027" y="18717"/>
                      <a:pt x="23122" y="15633"/>
                      <a:pt x="23122" y="12478"/>
                    </a:cubicBezTo>
                    <a:cubicBezTo>
                      <a:pt x="23110" y="9323"/>
                      <a:pt x="24027" y="6239"/>
                      <a:pt x="25753" y="3596"/>
                    </a:cubicBezTo>
                    <a:cubicBezTo>
                      <a:pt x="24872" y="2250"/>
                      <a:pt x="23801" y="1036"/>
                      <a:pt x="22574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32"/>
              <p:cNvSpPr/>
              <p:nvPr/>
            </p:nvSpPr>
            <p:spPr>
              <a:xfrm>
                <a:off x="1564175" y="1203800"/>
                <a:ext cx="678375" cy="695400"/>
              </a:xfrm>
              <a:custGeom>
                <a:avLst/>
                <a:gdLst/>
                <a:ahLst/>
                <a:cxnLst/>
                <a:rect l="l" t="t" r="r" b="b"/>
                <a:pathLst>
                  <a:path w="27135" h="27816" extrusionOk="0">
                    <a:moveTo>
                      <a:pt x="13705" y="1"/>
                    </a:moveTo>
                    <a:cubicBezTo>
                      <a:pt x="13621" y="1"/>
                      <a:pt x="13538" y="1"/>
                      <a:pt x="13454" y="2"/>
                    </a:cubicBezTo>
                    <a:cubicBezTo>
                      <a:pt x="8013" y="74"/>
                      <a:pt x="2965" y="2872"/>
                      <a:pt x="0" y="7444"/>
                    </a:cubicBezTo>
                    <a:cubicBezTo>
                      <a:pt x="3501" y="12849"/>
                      <a:pt x="3501" y="19803"/>
                      <a:pt x="0" y="25208"/>
                    </a:cubicBezTo>
                    <a:cubicBezTo>
                      <a:pt x="596" y="26149"/>
                      <a:pt x="1298" y="27018"/>
                      <a:pt x="2084" y="27815"/>
                    </a:cubicBezTo>
                    <a:lnTo>
                      <a:pt x="25313" y="27815"/>
                    </a:lnTo>
                    <a:cubicBezTo>
                      <a:pt x="25980" y="27137"/>
                      <a:pt x="26599" y="26399"/>
                      <a:pt x="27135" y="25613"/>
                    </a:cubicBezTo>
                    <a:cubicBezTo>
                      <a:pt x="25242" y="22886"/>
                      <a:pt x="24241" y="19648"/>
                      <a:pt x="24241" y="16326"/>
                    </a:cubicBezTo>
                    <a:cubicBezTo>
                      <a:pt x="24241" y="13016"/>
                      <a:pt x="25242" y="9766"/>
                      <a:pt x="27135" y="7039"/>
                    </a:cubicBezTo>
                    <a:cubicBezTo>
                      <a:pt x="24086" y="2631"/>
                      <a:pt x="19064" y="1"/>
                      <a:pt x="13705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32"/>
              <p:cNvSpPr/>
              <p:nvPr/>
            </p:nvSpPr>
            <p:spPr>
              <a:xfrm>
                <a:off x="2242525" y="1208325"/>
                <a:ext cx="726300" cy="69087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27635" extrusionOk="0">
                    <a:moveTo>
                      <a:pt x="15896" y="0"/>
                    </a:moveTo>
                    <a:lnTo>
                      <a:pt x="8395" y="7513"/>
                    </a:lnTo>
                    <a:lnTo>
                      <a:pt x="3835" y="2953"/>
                    </a:lnTo>
                    <a:cubicBezTo>
                      <a:pt x="2346" y="4024"/>
                      <a:pt x="1048" y="5358"/>
                      <a:pt x="1" y="6870"/>
                    </a:cubicBezTo>
                    <a:cubicBezTo>
                      <a:pt x="3870" y="12454"/>
                      <a:pt x="3870" y="19848"/>
                      <a:pt x="1" y="25444"/>
                    </a:cubicBezTo>
                    <a:cubicBezTo>
                      <a:pt x="548" y="26218"/>
                      <a:pt x="1156" y="26956"/>
                      <a:pt x="1834" y="27634"/>
                    </a:cubicBezTo>
                    <a:lnTo>
                      <a:pt x="22634" y="27634"/>
                    </a:lnTo>
                    <a:cubicBezTo>
                      <a:pt x="22623" y="21574"/>
                      <a:pt x="24920" y="15740"/>
                      <a:pt x="29052" y="11311"/>
                    </a:cubicBezTo>
                    <a:cubicBezTo>
                      <a:pt x="27183" y="5334"/>
                      <a:pt x="22087" y="941"/>
                      <a:pt x="15896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32"/>
              <p:cNvSpPr/>
              <p:nvPr/>
            </p:nvSpPr>
            <p:spPr>
              <a:xfrm>
                <a:off x="2146100" y="1379775"/>
                <a:ext cx="193200" cy="4643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8574" extrusionOk="0">
                    <a:moveTo>
                      <a:pt x="3858" y="0"/>
                    </a:moveTo>
                    <a:cubicBezTo>
                      <a:pt x="0" y="5596"/>
                      <a:pt x="0" y="12990"/>
                      <a:pt x="3858" y="18574"/>
                    </a:cubicBezTo>
                    <a:cubicBezTo>
                      <a:pt x="7727" y="12990"/>
                      <a:pt x="7727" y="5596"/>
                      <a:pt x="3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32"/>
              <p:cNvSpPr/>
              <p:nvPr/>
            </p:nvSpPr>
            <p:spPr>
              <a:xfrm>
                <a:off x="2868800" y="1313975"/>
                <a:ext cx="724225" cy="585225"/>
              </a:xfrm>
              <a:custGeom>
                <a:avLst/>
                <a:gdLst/>
                <a:ahLst/>
                <a:cxnLst/>
                <a:rect l="l" t="t" r="r" b="b"/>
                <a:pathLst>
                  <a:path w="28969" h="23409" extrusionOk="0">
                    <a:moveTo>
                      <a:pt x="16336" y="1"/>
                    </a:moveTo>
                    <a:cubicBezTo>
                      <a:pt x="11597" y="1060"/>
                      <a:pt x="7299" y="3537"/>
                      <a:pt x="4001" y="7085"/>
                    </a:cubicBezTo>
                    <a:cubicBezTo>
                      <a:pt x="5775" y="12848"/>
                      <a:pt x="4239" y="19122"/>
                      <a:pt x="0" y="23408"/>
                    </a:cubicBezTo>
                    <a:lnTo>
                      <a:pt x="9347" y="23408"/>
                    </a:lnTo>
                    <a:cubicBezTo>
                      <a:pt x="9347" y="18765"/>
                      <a:pt x="11978" y="14514"/>
                      <a:pt x="16145" y="12455"/>
                    </a:cubicBezTo>
                    <a:cubicBezTo>
                      <a:pt x="17859" y="11607"/>
                      <a:pt x="19708" y="11191"/>
                      <a:pt x="21548" y="11191"/>
                    </a:cubicBezTo>
                    <a:cubicBezTo>
                      <a:pt x="24181" y="11191"/>
                      <a:pt x="26796" y="12044"/>
                      <a:pt x="28968" y="13705"/>
                    </a:cubicBezTo>
                    <a:lnTo>
                      <a:pt x="28968" y="4692"/>
                    </a:lnTo>
                    <a:lnTo>
                      <a:pt x="25004" y="8669"/>
                    </a:lnTo>
                    <a:lnTo>
                      <a:pt x="16336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32"/>
              <p:cNvSpPr/>
              <p:nvPr/>
            </p:nvSpPr>
            <p:spPr>
              <a:xfrm>
                <a:off x="2808075" y="1491075"/>
                <a:ext cx="205100" cy="408125"/>
              </a:xfrm>
              <a:custGeom>
                <a:avLst/>
                <a:gdLst/>
                <a:ahLst/>
                <a:cxnLst/>
                <a:rect l="l" t="t" r="r" b="b"/>
                <a:pathLst>
                  <a:path w="8204" h="16325" extrusionOk="0">
                    <a:moveTo>
                      <a:pt x="6430" y="1"/>
                    </a:moveTo>
                    <a:lnTo>
                      <a:pt x="6430" y="1"/>
                    </a:lnTo>
                    <a:cubicBezTo>
                      <a:pt x="2298" y="4430"/>
                      <a:pt x="1" y="10264"/>
                      <a:pt x="12" y="16324"/>
                    </a:cubicBezTo>
                    <a:lnTo>
                      <a:pt x="2429" y="16324"/>
                    </a:lnTo>
                    <a:cubicBezTo>
                      <a:pt x="6668" y="12038"/>
                      <a:pt x="8204" y="5764"/>
                      <a:pt x="6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32"/>
              <p:cNvSpPr/>
              <p:nvPr/>
            </p:nvSpPr>
            <p:spPr>
              <a:xfrm>
                <a:off x="360150" y="994000"/>
                <a:ext cx="703100" cy="905200"/>
              </a:xfrm>
              <a:custGeom>
                <a:avLst/>
                <a:gdLst/>
                <a:ahLst/>
                <a:cxnLst/>
                <a:rect l="l" t="t" r="r" b="b"/>
                <a:pathLst>
                  <a:path w="28124" h="36208" extrusionOk="0">
                    <a:moveTo>
                      <a:pt x="18467" y="1"/>
                    </a:moveTo>
                    <a:lnTo>
                      <a:pt x="1" y="19265"/>
                    </a:lnTo>
                    <a:lnTo>
                      <a:pt x="1" y="36207"/>
                    </a:lnTo>
                    <a:lnTo>
                      <a:pt x="21980" y="36207"/>
                    </a:lnTo>
                    <a:lnTo>
                      <a:pt x="22408" y="35755"/>
                    </a:lnTo>
                    <a:cubicBezTo>
                      <a:pt x="19646" y="32755"/>
                      <a:pt x="18110" y="28814"/>
                      <a:pt x="18110" y="24718"/>
                    </a:cubicBezTo>
                    <a:cubicBezTo>
                      <a:pt x="18110" y="18146"/>
                      <a:pt x="22063" y="12204"/>
                      <a:pt x="28123" y="9657"/>
                    </a:cubicBezTo>
                    <a:lnTo>
                      <a:pt x="18467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32"/>
              <p:cNvSpPr/>
              <p:nvPr/>
            </p:nvSpPr>
            <p:spPr>
              <a:xfrm>
                <a:off x="1259375" y="989825"/>
                <a:ext cx="523000" cy="310200"/>
              </a:xfrm>
              <a:custGeom>
                <a:avLst/>
                <a:gdLst/>
                <a:ahLst/>
                <a:cxnLst/>
                <a:rect l="l" t="t" r="r" b="b"/>
                <a:pathLst>
                  <a:path w="20920" h="12408" extrusionOk="0">
                    <a:moveTo>
                      <a:pt x="8632" y="1"/>
                    </a:moveTo>
                    <a:lnTo>
                      <a:pt x="0" y="8633"/>
                    </a:lnTo>
                    <a:cubicBezTo>
                      <a:pt x="3322" y="8931"/>
                      <a:pt x="6465" y="10252"/>
                      <a:pt x="9013" y="12407"/>
                    </a:cubicBezTo>
                    <a:lnTo>
                      <a:pt x="20920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32"/>
              <p:cNvSpPr/>
              <p:nvPr/>
            </p:nvSpPr>
            <p:spPr>
              <a:xfrm>
                <a:off x="794125" y="1205625"/>
                <a:ext cx="690600" cy="682250"/>
              </a:xfrm>
              <a:custGeom>
                <a:avLst/>
                <a:gdLst/>
                <a:ahLst/>
                <a:cxnLst/>
                <a:rect l="l" t="t" r="r" b="b"/>
                <a:pathLst>
                  <a:path w="27624" h="27290" extrusionOk="0">
                    <a:moveTo>
                      <a:pt x="18610" y="1"/>
                    </a:moveTo>
                    <a:lnTo>
                      <a:pt x="14098" y="4513"/>
                    </a:lnTo>
                    <a:lnTo>
                      <a:pt x="10764" y="1192"/>
                    </a:lnTo>
                    <a:cubicBezTo>
                      <a:pt x="5871" y="3251"/>
                      <a:pt x="2275" y="7561"/>
                      <a:pt x="1132" y="12752"/>
                    </a:cubicBezTo>
                    <a:cubicBezTo>
                      <a:pt x="1" y="17955"/>
                      <a:pt x="1453" y="23373"/>
                      <a:pt x="5049" y="27290"/>
                    </a:cubicBezTo>
                    <a:lnTo>
                      <a:pt x="27623" y="3775"/>
                    </a:lnTo>
                    <a:cubicBezTo>
                      <a:pt x="25075" y="1620"/>
                      <a:pt x="21932" y="299"/>
                      <a:pt x="18610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32"/>
              <p:cNvSpPr/>
              <p:nvPr/>
            </p:nvSpPr>
            <p:spPr>
              <a:xfrm>
                <a:off x="817650" y="989825"/>
                <a:ext cx="83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68" extrusionOk="0">
                    <a:moveTo>
                      <a:pt x="0" y="1"/>
                    </a:moveTo>
                    <a:lnTo>
                      <a:pt x="167" y="168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7FC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32"/>
              <p:cNvSpPr/>
              <p:nvPr/>
            </p:nvSpPr>
            <p:spPr>
              <a:xfrm>
                <a:off x="821825" y="989825"/>
                <a:ext cx="653375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9824" extrusionOk="0">
                    <a:moveTo>
                      <a:pt x="167" y="1"/>
                    </a:moveTo>
                    <a:lnTo>
                      <a:pt x="0" y="168"/>
                    </a:lnTo>
                    <a:lnTo>
                      <a:pt x="9656" y="9824"/>
                    </a:lnTo>
                    <a:cubicBezTo>
                      <a:pt x="11656" y="8990"/>
                      <a:pt x="13811" y="8561"/>
                      <a:pt x="15978" y="8561"/>
                    </a:cubicBezTo>
                    <a:cubicBezTo>
                      <a:pt x="16502" y="8561"/>
                      <a:pt x="17002" y="8585"/>
                      <a:pt x="17502" y="8633"/>
                    </a:cubicBezTo>
                    <a:lnTo>
                      <a:pt x="26134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7" name="Google Shape;1017;p32"/>
              <p:cNvSpPr/>
              <p:nvPr/>
            </p:nvSpPr>
            <p:spPr>
              <a:xfrm>
                <a:off x="1063225" y="1203850"/>
                <a:ext cx="1961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4585" extrusionOk="0">
                    <a:moveTo>
                      <a:pt x="6237" y="0"/>
                    </a:moveTo>
                    <a:cubicBezTo>
                      <a:pt x="4099" y="0"/>
                      <a:pt x="1974" y="440"/>
                      <a:pt x="0" y="1263"/>
                    </a:cubicBezTo>
                    <a:lnTo>
                      <a:pt x="3334" y="4584"/>
                    </a:lnTo>
                    <a:lnTo>
                      <a:pt x="7846" y="72"/>
                    </a:lnTo>
                    <a:cubicBezTo>
                      <a:pt x="7346" y="24"/>
                      <a:pt x="6834" y="0"/>
                      <a:pt x="6322" y="0"/>
                    </a:cubicBezTo>
                    <a:cubicBezTo>
                      <a:pt x="6294" y="0"/>
                      <a:pt x="6265" y="0"/>
                      <a:pt x="6237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32"/>
              <p:cNvSpPr/>
              <p:nvPr/>
            </p:nvSpPr>
            <p:spPr>
              <a:xfrm>
                <a:off x="2958100" y="989825"/>
                <a:ext cx="634925" cy="339075"/>
              </a:xfrm>
              <a:custGeom>
                <a:avLst/>
                <a:gdLst/>
                <a:ahLst/>
                <a:cxnLst/>
                <a:rect l="l" t="t" r="r" b="b"/>
                <a:pathLst>
                  <a:path w="25397" h="13563" extrusionOk="0">
                    <a:moveTo>
                      <a:pt x="191" y="1"/>
                    </a:moveTo>
                    <a:lnTo>
                      <a:pt x="0" y="203"/>
                    </a:lnTo>
                    <a:lnTo>
                      <a:pt x="12764" y="12967"/>
                    </a:lnTo>
                    <a:cubicBezTo>
                      <a:pt x="14488" y="12585"/>
                      <a:pt x="16241" y="12394"/>
                      <a:pt x="17991" y="12394"/>
                    </a:cubicBezTo>
                    <a:cubicBezTo>
                      <a:pt x="20494" y="12394"/>
                      <a:pt x="22993" y="12784"/>
                      <a:pt x="25396" y="13562"/>
                    </a:cubicBezTo>
                    <a:lnTo>
                      <a:pt x="25396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32"/>
              <p:cNvSpPr/>
              <p:nvPr/>
            </p:nvSpPr>
            <p:spPr>
              <a:xfrm>
                <a:off x="3277175" y="1299700"/>
                <a:ext cx="3158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9240" extrusionOk="0">
                    <a:moveTo>
                      <a:pt x="5228" y="0"/>
                    </a:moveTo>
                    <a:cubicBezTo>
                      <a:pt x="3466" y="0"/>
                      <a:pt x="1715" y="191"/>
                      <a:pt x="1" y="572"/>
                    </a:cubicBezTo>
                    <a:lnTo>
                      <a:pt x="8669" y="9240"/>
                    </a:lnTo>
                    <a:lnTo>
                      <a:pt x="12633" y="5263"/>
                    </a:lnTo>
                    <a:lnTo>
                      <a:pt x="12633" y="1167"/>
                    </a:lnTo>
                    <a:cubicBezTo>
                      <a:pt x="10240" y="393"/>
                      <a:pt x="7740" y="0"/>
                      <a:pt x="5228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32"/>
              <p:cNvSpPr/>
              <p:nvPr/>
            </p:nvSpPr>
            <p:spPr>
              <a:xfrm>
                <a:off x="2046375" y="990125"/>
                <a:ext cx="811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11681" extrusionOk="0">
                    <a:moveTo>
                      <a:pt x="0" y="1"/>
                    </a:moveTo>
                    <a:lnTo>
                      <a:pt x="11681" y="11681"/>
                    </a:lnTo>
                    <a:cubicBezTo>
                      <a:pt x="14467" y="9645"/>
                      <a:pt x="17824" y="8549"/>
                      <a:pt x="21289" y="8549"/>
                    </a:cubicBezTo>
                    <a:cubicBezTo>
                      <a:pt x="22098" y="8549"/>
                      <a:pt x="22920" y="8609"/>
                      <a:pt x="23742" y="8728"/>
                    </a:cubicBezTo>
                    <a:lnTo>
                      <a:pt x="32469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32"/>
              <p:cNvSpPr/>
              <p:nvPr/>
            </p:nvSpPr>
            <p:spPr>
              <a:xfrm>
                <a:off x="2338375" y="1203850"/>
                <a:ext cx="301550" cy="1920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7680" extrusionOk="0">
                    <a:moveTo>
                      <a:pt x="9609" y="0"/>
                    </a:moveTo>
                    <a:cubicBezTo>
                      <a:pt x="6144" y="0"/>
                      <a:pt x="2787" y="1096"/>
                      <a:pt x="1" y="3132"/>
                    </a:cubicBezTo>
                    <a:lnTo>
                      <a:pt x="4561" y="7680"/>
                    </a:lnTo>
                    <a:lnTo>
                      <a:pt x="12062" y="179"/>
                    </a:lnTo>
                    <a:cubicBezTo>
                      <a:pt x="11252" y="60"/>
                      <a:pt x="10430" y="0"/>
                      <a:pt x="9609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22" name="Google Shape;1022;p32"/>
            <p:cNvSpPr/>
            <p:nvPr/>
          </p:nvSpPr>
          <p:spPr>
            <a:xfrm>
              <a:off x="1227440" y="3181712"/>
              <a:ext cx="1953293" cy="1929676"/>
            </a:xfrm>
            <a:custGeom>
              <a:avLst/>
              <a:gdLst/>
              <a:ahLst/>
              <a:cxnLst/>
              <a:rect l="l" t="t" r="r" b="b"/>
              <a:pathLst>
                <a:path w="27624" h="27290" extrusionOk="0">
                  <a:moveTo>
                    <a:pt x="18610" y="1"/>
                  </a:moveTo>
                  <a:lnTo>
                    <a:pt x="14098" y="4513"/>
                  </a:lnTo>
                  <a:lnTo>
                    <a:pt x="10764" y="1192"/>
                  </a:lnTo>
                  <a:cubicBezTo>
                    <a:pt x="5871" y="3251"/>
                    <a:pt x="2275" y="7561"/>
                    <a:pt x="1132" y="12752"/>
                  </a:cubicBezTo>
                  <a:cubicBezTo>
                    <a:pt x="1" y="17955"/>
                    <a:pt x="1453" y="23373"/>
                    <a:pt x="5049" y="27290"/>
                  </a:cubicBezTo>
                  <a:lnTo>
                    <a:pt x="27623" y="3775"/>
                  </a:lnTo>
                  <a:cubicBezTo>
                    <a:pt x="25075" y="1620"/>
                    <a:pt x="21932" y="299"/>
                    <a:pt x="18610" y="1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2"/>
            <p:cNvSpPr/>
            <p:nvPr/>
          </p:nvSpPr>
          <p:spPr>
            <a:xfrm>
              <a:off x="8250498" y="3447794"/>
              <a:ext cx="893350" cy="653360"/>
            </a:xfrm>
            <a:custGeom>
              <a:avLst/>
              <a:gdLst/>
              <a:ahLst/>
              <a:cxnLst/>
              <a:rect l="l" t="t" r="r" b="b"/>
              <a:pathLst>
                <a:path w="12634" h="9240" extrusionOk="0">
                  <a:moveTo>
                    <a:pt x="5228" y="0"/>
                  </a:moveTo>
                  <a:cubicBezTo>
                    <a:pt x="3466" y="0"/>
                    <a:pt x="1715" y="191"/>
                    <a:pt x="1" y="572"/>
                  </a:cubicBezTo>
                  <a:lnTo>
                    <a:pt x="8669" y="9240"/>
                  </a:lnTo>
                  <a:lnTo>
                    <a:pt x="12633" y="5263"/>
                  </a:lnTo>
                  <a:lnTo>
                    <a:pt x="12633" y="1167"/>
                  </a:lnTo>
                  <a:cubicBezTo>
                    <a:pt x="10240" y="393"/>
                    <a:pt x="7740" y="0"/>
                    <a:pt x="5228" y="0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4" name="Google Shape;1024;p32"/>
          <p:cNvSpPr/>
          <p:nvPr/>
        </p:nvSpPr>
        <p:spPr>
          <a:xfrm>
            <a:off x="713400" y="2481500"/>
            <a:ext cx="7704600" cy="229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5_1_1"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oogle Shape;1026;p33"/>
          <p:cNvGrpSpPr/>
          <p:nvPr/>
        </p:nvGrpSpPr>
        <p:grpSpPr>
          <a:xfrm>
            <a:off x="-15" y="2571344"/>
            <a:ext cx="9143864" cy="2572076"/>
            <a:chOff x="-15" y="2571344"/>
            <a:chExt cx="9143864" cy="2572076"/>
          </a:xfrm>
        </p:grpSpPr>
        <p:grpSp>
          <p:nvGrpSpPr>
            <p:cNvPr id="1027" name="Google Shape;1027;p33"/>
            <p:cNvGrpSpPr/>
            <p:nvPr/>
          </p:nvGrpSpPr>
          <p:grpSpPr>
            <a:xfrm>
              <a:off x="-15" y="2571344"/>
              <a:ext cx="9143864" cy="2572076"/>
              <a:chOff x="360150" y="989825"/>
              <a:chExt cx="3232875" cy="909375"/>
            </a:xfrm>
          </p:grpSpPr>
          <p:sp>
            <p:nvSpPr>
              <p:cNvPr id="1028" name="Google Shape;1028;p33"/>
              <p:cNvSpPr/>
              <p:nvPr/>
            </p:nvSpPr>
            <p:spPr>
              <a:xfrm>
                <a:off x="360150" y="989825"/>
                <a:ext cx="3232875" cy="909375"/>
              </a:xfrm>
              <a:custGeom>
                <a:avLst/>
                <a:gdLst/>
                <a:ahLst/>
                <a:cxnLst/>
                <a:rect l="l" t="t" r="r" b="b"/>
                <a:pathLst>
                  <a:path w="129315" h="36375" extrusionOk="0">
                    <a:moveTo>
                      <a:pt x="1" y="1"/>
                    </a:moveTo>
                    <a:lnTo>
                      <a:pt x="1" y="36374"/>
                    </a:lnTo>
                    <a:lnTo>
                      <a:pt x="129314" y="36374"/>
                    </a:lnTo>
                    <a:lnTo>
                      <a:pt x="1293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33"/>
              <p:cNvSpPr/>
              <p:nvPr/>
            </p:nvSpPr>
            <p:spPr>
              <a:xfrm>
                <a:off x="909625" y="1887850"/>
                <a:ext cx="214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54" extrusionOk="0">
                    <a:moveTo>
                      <a:pt x="429" y="1"/>
                    </a:moveTo>
                    <a:lnTo>
                      <a:pt x="1" y="453"/>
                    </a:lnTo>
                    <a:lnTo>
                      <a:pt x="858" y="453"/>
                    </a:lnTo>
                    <a:cubicBezTo>
                      <a:pt x="703" y="299"/>
                      <a:pt x="572" y="156"/>
                      <a:pt x="429" y="1"/>
                    </a:cubicBezTo>
                    <a:close/>
                  </a:path>
                </a:pathLst>
              </a:custGeom>
              <a:solidFill>
                <a:srgbClr val="A2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33"/>
              <p:cNvSpPr/>
              <p:nvPr/>
            </p:nvSpPr>
            <p:spPr>
              <a:xfrm>
                <a:off x="1511775" y="1834275"/>
                <a:ext cx="104500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597" extrusionOk="0">
                    <a:moveTo>
                      <a:pt x="2096" y="1"/>
                    </a:moveTo>
                    <a:cubicBezTo>
                      <a:pt x="1477" y="930"/>
                      <a:pt x="787" y="1799"/>
                      <a:pt x="1" y="2596"/>
                    </a:cubicBezTo>
                    <a:lnTo>
                      <a:pt x="4180" y="2596"/>
                    </a:lnTo>
                    <a:cubicBezTo>
                      <a:pt x="3394" y="1799"/>
                      <a:pt x="2692" y="930"/>
                      <a:pt x="2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33"/>
              <p:cNvSpPr/>
              <p:nvPr/>
            </p:nvSpPr>
            <p:spPr>
              <a:xfrm>
                <a:off x="2197000" y="1844100"/>
                <a:ext cx="9140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204" extrusionOk="0">
                    <a:moveTo>
                      <a:pt x="1822" y="1"/>
                    </a:moveTo>
                    <a:cubicBezTo>
                      <a:pt x="1286" y="787"/>
                      <a:pt x="679" y="1525"/>
                      <a:pt x="0" y="2203"/>
                    </a:cubicBezTo>
                    <a:lnTo>
                      <a:pt x="3655" y="2203"/>
                    </a:lnTo>
                    <a:cubicBezTo>
                      <a:pt x="2977" y="1525"/>
                      <a:pt x="2369" y="787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33"/>
              <p:cNvSpPr/>
              <p:nvPr/>
            </p:nvSpPr>
            <p:spPr>
              <a:xfrm>
                <a:off x="920350" y="1300000"/>
                <a:ext cx="643850" cy="598900"/>
              </a:xfrm>
              <a:custGeom>
                <a:avLst/>
                <a:gdLst/>
                <a:ahLst/>
                <a:cxnLst/>
                <a:rect l="l" t="t" r="r" b="b"/>
                <a:pathLst>
                  <a:path w="25754" h="23956" extrusionOk="0">
                    <a:moveTo>
                      <a:pt x="22574" y="0"/>
                    </a:moveTo>
                    <a:lnTo>
                      <a:pt x="0" y="23515"/>
                    </a:lnTo>
                    <a:cubicBezTo>
                      <a:pt x="143" y="23658"/>
                      <a:pt x="286" y="23813"/>
                      <a:pt x="429" y="23956"/>
                    </a:cubicBezTo>
                    <a:lnTo>
                      <a:pt x="23658" y="23956"/>
                    </a:lnTo>
                    <a:cubicBezTo>
                      <a:pt x="24444" y="23170"/>
                      <a:pt x="25134" y="22289"/>
                      <a:pt x="25753" y="21360"/>
                    </a:cubicBezTo>
                    <a:cubicBezTo>
                      <a:pt x="24027" y="18717"/>
                      <a:pt x="23122" y="15633"/>
                      <a:pt x="23122" y="12478"/>
                    </a:cubicBezTo>
                    <a:cubicBezTo>
                      <a:pt x="23110" y="9323"/>
                      <a:pt x="24027" y="6239"/>
                      <a:pt x="25753" y="3596"/>
                    </a:cubicBezTo>
                    <a:cubicBezTo>
                      <a:pt x="24872" y="2250"/>
                      <a:pt x="23801" y="1036"/>
                      <a:pt x="22574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33"/>
              <p:cNvSpPr/>
              <p:nvPr/>
            </p:nvSpPr>
            <p:spPr>
              <a:xfrm>
                <a:off x="1564175" y="1203800"/>
                <a:ext cx="678375" cy="695400"/>
              </a:xfrm>
              <a:custGeom>
                <a:avLst/>
                <a:gdLst/>
                <a:ahLst/>
                <a:cxnLst/>
                <a:rect l="l" t="t" r="r" b="b"/>
                <a:pathLst>
                  <a:path w="27135" h="27816" extrusionOk="0">
                    <a:moveTo>
                      <a:pt x="13705" y="1"/>
                    </a:moveTo>
                    <a:cubicBezTo>
                      <a:pt x="13621" y="1"/>
                      <a:pt x="13538" y="1"/>
                      <a:pt x="13454" y="2"/>
                    </a:cubicBezTo>
                    <a:cubicBezTo>
                      <a:pt x="8013" y="74"/>
                      <a:pt x="2965" y="2872"/>
                      <a:pt x="0" y="7444"/>
                    </a:cubicBezTo>
                    <a:cubicBezTo>
                      <a:pt x="3501" y="12849"/>
                      <a:pt x="3501" y="19803"/>
                      <a:pt x="0" y="25208"/>
                    </a:cubicBezTo>
                    <a:cubicBezTo>
                      <a:pt x="596" y="26149"/>
                      <a:pt x="1298" y="27018"/>
                      <a:pt x="2084" y="27815"/>
                    </a:cubicBezTo>
                    <a:lnTo>
                      <a:pt x="25313" y="27815"/>
                    </a:lnTo>
                    <a:cubicBezTo>
                      <a:pt x="25980" y="27137"/>
                      <a:pt x="26599" y="26399"/>
                      <a:pt x="27135" y="25613"/>
                    </a:cubicBezTo>
                    <a:cubicBezTo>
                      <a:pt x="25242" y="22886"/>
                      <a:pt x="24241" y="19648"/>
                      <a:pt x="24241" y="16326"/>
                    </a:cubicBezTo>
                    <a:cubicBezTo>
                      <a:pt x="24241" y="13016"/>
                      <a:pt x="25242" y="9766"/>
                      <a:pt x="27135" y="7039"/>
                    </a:cubicBezTo>
                    <a:cubicBezTo>
                      <a:pt x="24086" y="2631"/>
                      <a:pt x="19064" y="1"/>
                      <a:pt x="13705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33"/>
              <p:cNvSpPr/>
              <p:nvPr/>
            </p:nvSpPr>
            <p:spPr>
              <a:xfrm>
                <a:off x="2242525" y="1208325"/>
                <a:ext cx="726300" cy="69087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27635" extrusionOk="0">
                    <a:moveTo>
                      <a:pt x="15896" y="0"/>
                    </a:moveTo>
                    <a:lnTo>
                      <a:pt x="8395" y="7513"/>
                    </a:lnTo>
                    <a:lnTo>
                      <a:pt x="3835" y="2953"/>
                    </a:lnTo>
                    <a:cubicBezTo>
                      <a:pt x="2346" y="4024"/>
                      <a:pt x="1048" y="5358"/>
                      <a:pt x="1" y="6870"/>
                    </a:cubicBezTo>
                    <a:cubicBezTo>
                      <a:pt x="3870" y="12454"/>
                      <a:pt x="3870" y="19848"/>
                      <a:pt x="1" y="25444"/>
                    </a:cubicBezTo>
                    <a:cubicBezTo>
                      <a:pt x="548" y="26218"/>
                      <a:pt x="1156" y="26956"/>
                      <a:pt x="1834" y="27634"/>
                    </a:cubicBezTo>
                    <a:lnTo>
                      <a:pt x="22634" y="27634"/>
                    </a:lnTo>
                    <a:cubicBezTo>
                      <a:pt x="22623" y="21574"/>
                      <a:pt x="24920" y="15740"/>
                      <a:pt x="29052" y="11311"/>
                    </a:cubicBezTo>
                    <a:cubicBezTo>
                      <a:pt x="27183" y="5334"/>
                      <a:pt x="22087" y="941"/>
                      <a:pt x="15896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33"/>
              <p:cNvSpPr/>
              <p:nvPr/>
            </p:nvSpPr>
            <p:spPr>
              <a:xfrm>
                <a:off x="2146100" y="1379775"/>
                <a:ext cx="193200" cy="4643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8574" extrusionOk="0">
                    <a:moveTo>
                      <a:pt x="3858" y="0"/>
                    </a:moveTo>
                    <a:cubicBezTo>
                      <a:pt x="0" y="5596"/>
                      <a:pt x="0" y="12990"/>
                      <a:pt x="3858" y="18574"/>
                    </a:cubicBezTo>
                    <a:cubicBezTo>
                      <a:pt x="7727" y="12990"/>
                      <a:pt x="7727" y="5596"/>
                      <a:pt x="3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33"/>
              <p:cNvSpPr/>
              <p:nvPr/>
            </p:nvSpPr>
            <p:spPr>
              <a:xfrm>
                <a:off x="2868800" y="1313975"/>
                <a:ext cx="724225" cy="585225"/>
              </a:xfrm>
              <a:custGeom>
                <a:avLst/>
                <a:gdLst/>
                <a:ahLst/>
                <a:cxnLst/>
                <a:rect l="l" t="t" r="r" b="b"/>
                <a:pathLst>
                  <a:path w="28969" h="23409" extrusionOk="0">
                    <a:moveTo>
                      <a:pt x="16336" y="1"/>
                    </a:moveTo>
                    <a:cubicBezTo>
                      <a:pt x="11597" y="1060"/>
                      <a:pt x="7299" y="3537"/>
                      <a:pt x="4001" y="7085"/>
                    </a:cubicBezTo>
                    <a:cubicBezTo>
                      <a:pt x="5775" y="12848"/>
                      <a:pt x="4239" y="19122"/>
                      <a:pt x="0" y="23408"/>
                    </a:cubicBezTo>
                    <a:lnTo>
                      <a:pt x="9347" y="23408"/>
                    </a:lnTo>
                    <a:cubicBezTo>
                      <a:pt x="9347" y="18765"/>
                      <a:pt x="11978" y="14514"/>
                      <a:pt x="16145" y="12455"/>
                    </a:cubicBezTo>
                    <a:cubicBezTo>
                      <a:pt x="17859" y="11607"/>
                      <a:pt x="19708" y="11191"/>
                      <a:pt x="21548" y="11191"/>
                    </a:cubicBezTo>
                    <a:cubicBezTo>
                      <a:pt x="24181" y="11191"/>
                      <a:pt x="26796" y="12044"/>
                      <a:pt x="28968" y="13705"/>
                    </a:cubicBezTo>
                    <a:lnTo>
                      <a:pt x="28968" y="4692"/>
                    </a:lnTo>
                    <a:lnTo>
                      <a:pt x="25004" y="8669"/>
                    </a:lnTo>
                    <a:lnTo>
                      <a:pt x="16336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33"/>
              <p:cNvSpPr/>
              <p:nvPr/>
            </p:nvSpPr>
            <p:spPr>
              <a:xfrm>
                <a:off x="2808075" y="1491075"/>
                <a:ext cx="205100" cy="408125"/>
              </a:xfrm>
              <a:custGeom>
                <a:avLst/>
                <a:gdLst/>
                <a:ahLst/>
                <a:cxnLst/>
                <a:rect l="l" t="t" r="r" b="b"/>
                <a:pathLst>
                  <a:path w="8204" h="16325" extrusionOk="0">
                    <a:moveTo>
                      <a:pt x="6430" y="1"/>
                    </a:moveTo>
                    <a:lnTo>
                      <a:pt x="6430" y="1"/>
                    </a:lnTo>
                    <a:cubicBezTo>
                      <a:pt x="2298" y="4430"/>
                      <a:pt x="1" y="10264"/>
                      <a:pt x="12" y="16324"/>
                    </a:cubicBezTo>
                    <a:lnTo>
                      <a:pt x="2429" y="16324"/>
                    </a:lnTo>
                    <a:cubicBezTo>
                      <a:pt x="6668" y="12038"/>
                      <a:pt x="8204" y="5764"/>
                      <a:pt x="6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33"/>
              <p:cNvSpPr/>
              <p:nvPr/>
            </p:nvSpPr>
            <p:spPr>
              <a:xfrm>
                <a:off x="360150" y="994000"/>
                <a:ext cx="703100" cy="905200"/>
              </a:xfrm>
              <a:custGeom>
                <a:avLst/>
                <a:gdLst/>
                <a:ahLst/>
                <a:cxnLst/>
                <a:rect l="l" t="t" r="r" b="b"/>
                <a:pathLst>
                  <a:path w="28124" h="36208" extrusionOk="0">
                    <a:moveTo>
                      <a:pt x="18467" y="1"/>
                    </a:moveTo>
                    <a:lnTo>
                      <a:pt x="1" y="19265"/>
                    </a:lnTo>
                    <a:lnTo>
                      <a:pt x="1" y="36207"/>
                    </a:lnTo>
                    <a:lnTo>
                      <a:pt x="21980" y="36207"/>
                    </a:lnTo>
                    <a:lnTo>
                      <a:pt x="22408" y="35755"/>
                    </a:lnTo>
                    <a:cubicBezTo>
                      <a:pt x="19646" y="32755"/>
                      <a:pt x="18110" y="28814"/>
                      <a:pt x="18110" y="24718"/>
                    </a:cubicBezTo>
                    <a:cubicBezTo>
                      <a:pt x="18110" y="18146"/>
                      <a:pt x="22063" y="12204"/>
                      <a:pt x="28123" y="9657"/>
                    </a:cubicBezTo>
                    <a:lnTo>
                      <a:pt x="18467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33"/>
              <p:cNvSpPr/>
              <p:nvPr/>
            </p:nvSpPr>
            <p:spPr>
              <a:xfrm>
                <a:off x="1259375" y="989825"/>
                <a:ext cx="523000" cy="310200"/>
              </a:xfrm>
              <a:custGeom>
                <a:avLst/>
                <a:gdLst/>
                <a:ahLst/>
                <a:cxnLst/>
                <a:rect l="l" t="t" r="r" b="b"/>
                <a:pathLst>
                  <a:path w="20920" h="12408" extrusionOk="0">
                    <a:moveTo>
                      <a:pt x="8632" y="1"/>
                    </a:moveTo>
                    <a:lnTo>
                      <a:pt x="0" y="8633"/>
                    </a:lnTo>
                    <a:cubicBezTo>
                      <a:pt x="3322" y="8931"/>
                      <a:pt x="6465" y="10252"/>
                      <a:pt x="9013" y="12407"/>
                    </a:cubicBezTo>
                    <a:lnTo>
                      <a:pt x="20920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33"/>
              <p:cNvSpPr/>
              <p:nvPr/>
            </p:nvSpPr>
            <p:spPr>
              <a:xfrm>
                <a:off x="794125" y="1205625"/>
                <a:ext cx="690600" cy="682250"/>
              </a:xfrm>
              <a:custGeom>
                <a:avLst/>
                <a:gdLst/>
                <a:ahLst/>
                <a:cxnLst/>
                <a:rect l="l" t="t" r="r" b="b"/>
                <a:pathLst>
                  <a:path w="27624" h="27290" extrusionOk="0">
                    <a:moveTo>
                      <a:pt x="18610" y="1"/>
                    </a:moveTo>
                    <a:lnTo>
                      <a:pt x="14098" y="4513"/>
                    </a:lnTo>
                    <a:lnTo>
                      <a:pt x="10764" y="1192"/>
                    </a:lnTo>
                    <a:cubicBezTo>
                      <a:pt x="5871" y="3251"/>
                      <a:pt x="2275" y="7561"/>
                      <a:pt x="1132" y="12752"/>
                    </a:cubicBezTo>
                    <a:cubicBezTo>
                      <a:pt x="1" y="17955"/>
                      <a:pt x="1453" y="23373"/>
                      <a:pt x="5049" y="27290"/>
                    </a:cubicBezTo>
                    <a:lnTo>
                      <a:pt x="27623" y="3775"/>
                    </a:lnTo>
                    <a:cubicBezTo>
                      <a:pt x="25075" y="1620"/>
                      <a:pt x="21932" y="299"/>
                      <a:pt x="18610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33"/>
              <p:cNvSpPr/>
              <p:nvPr/>
            </p:nvSpPr>
            <p:spPr>
              <a:xfrm>
                <a:off x="817650" y="989825"/>
                <a:ext cx="83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68" extrusionOk="0">
                    <a:moveTo>
                      <a:pt x="0" y="1"/>
                    </a:moveTo>
                    <a:lnTo>
                      <a:pt x="167" y="168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7FC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33"/>
              <p:cNvSpPr/>
              <p:nvPr/>
            </p:nvSpPr>
            <p:spPr>
              <a:xfrm>
                <a:off x="821825" y="989825"/>
                <a:ext cx="653375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9824" extrusionOk="0">
                    <a:moveTo>
                      <a:pt x="167" y="1"/>
                    </a:moveTo>
                    <a:lnTo>
                      <a:pt x="0" y="168"/>
                    </a:lnTo>
                    <a:lnTo>
                      <a:pt x="9656" y="9824"/>
                    </a:lnTo>
                    <a:cubicBezTo>
                      <a:pt x="11656" y="8990"/>
                      <a:pt x="13811" y="8561"/>
                      <a:pt x="15978" y="8561"/>
                    </a:cubicBezTo>
                    <a:cubicBezTo>
                      <a:pt x="16502" y="8561"/>
                      <a:pt x="17002" y="8585"/>
                      <a:pt x="17502" y="8633"/>
                    </a:cubicBezTo>
                    <a:lnTo>
                      <a:pt x="26134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33"/>
              <p:cNvSpPr/>
              <p:nvPr/>
            </p:nvSpPr>
            <p:spPr>
              <a:xfrm>
                <a:off x="1063225" y="1203850"/>
                <a:ext cx="1961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4585" extrusionOk="0">
                    <a:moveTo>
                      <a:pt x="6237" y="0"/>
                    </a:moveTo>
                    <a:cubicBezTo>
                      <a:pt x="4099" y="0"/>
                      <a:pt x="1974" y="440"/>
                      <a:pt x="0" y="1263"/>
                    </a:cubicBezTo>
                    <a:lnTo>
                      <a:pt x="3334" y="4584"/>
                    </a:lnTo>
                    <a:lnTo>
                      <a:pt x="7846" y="72"/>
                    </a:lnTo>
                    <a:cubicBezTo>
                      <a:pt x="7346" y="24"/>
                      <a:pt x="6834" y="0"/>
                      <a:pt x="6322" y="0"/>
                    </a:cubicBezTo>
                    <a:cubicBezTo>
                      <a:pt x="6294" y="0"/>
                      <a:pt x="6265" y="0"/>
                      <a:pt x="6237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33"/>
              <p:cNvSpPr/>
              <p:nvPr/>
            </p:nvSpPr>
            <p:spPr>
              <a:xfrm>
                <a:off x="2958100" y="989825"/>
                <a:ext cx="634925" cy="339075"/>
              </a:xfrm>
              <a:custGeom>
                <a:avLst/>
                <a:gdLst/>
                <a:ahLst/>
                <a:cxnLst/>
                <a:rect l="l" t="t" r="r" b="b"/>
                <a:pathLst>
                  <a:path w="25397" h="13563" extrusionOk="0">
                    <a:moveTo>
                      <a:pt x="191" y="1"/>
                    </a:moveTo>
                    <a:lnTo>
                      <a:pt x="0" y="203"/>
                    </a:lnTo>
                    <a:lnTo>
                      <a:pt x="12764" y="12967"/>
                    </a:lnTo>
                    <a:cubicBezTo>
                      <a:pt x="14488" y="12585"/>
                      <a:pt x="16241" y="12394"/>
                      <a:pt x="17991" y="12394"/>
                    </a:cubicBezTo>
                    <a:cubicBezTo>
                      <a:pt x="20494" y="12394"/>
                      <a:pt x="22993" y="12784"/>
                      <a:pt x="25396" y="13562"/>
                    </a:cubicBezTo>
                    <a:lnTo>
                      <a:pt x="25396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33"/>
              <p:cNvSpPr/>
              <p:nvPr/>
            </p:nvSpPr>
            <p:spPr>
              <a:xfrm>
                <a:off x="3277175" y="1299700"/>
                <a:ext cx="3158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9240" extrusionOk="0">
                    <a:moveTo>
                      <a:pt x="5228" y="0"/>
                    </a:moveTo>
                    <a:cubicBezTo>
                      <a:pt x="3466" y="0"/>
                      <a:pt x="1715" y="191"/>
                      <a:pt x="1" y="572"/>
                    </a:cubicBezTo>
                    <a:lnTo>
                      <a:pt x="8669" y="9240"/>
                    </a:lnTo>
                    <a:lnTo>
                      <a:pt x="12633" y="5263"/>
                    </a:lnTo>
                    <a:lnTo>
                      <a:pt x="12633" y="1167"/>
                    </a:lnTo>
                    <a:cubicBezTo>
                      <a:pt x="10240" y="393"/>
                      <a:pt x="7740" y="0"/>
                      <a:pt x="5228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33"/>
              <p:cNvSpPr/>
              <p:nvPr/>
            </p:nvSpPr>
            <p:spPr>
              <a:xfrm>
                <a:off x="2046375" y="990125"/>
                <a:ext cx="811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11681" extrusionOk="0">
                    <a:moveTo>
                      <a:pt x="0" y="1"/>
                    </a:moveTo>
                    <a:lnTo>
                      <a:pt x="11681" y="11681"/>
                    </a:lnTo>
                    <a:cubicBezTo>
                      <a:pt x="14467" y="9645"/>
                      <a:pt x="17824" y="8549"/>
                      <a:pt x="21289" y="8549"/>
                    </a:cubicBezTo>
                    <a:cubicBezTo>
                      <a:pt x="22098" y="8549"/>
                      <a:pt x="22920" y="8609"/>
                      <a:pt x="23742" y="8728"/>
                    </a:cubicBezTo>
                    <a:lnTo>
                      <a:pt x="32469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33"/>
              <p:cNvSpPr/>
              <p:nvPr/>
            </p:nvSpPr>
            <p:spPr>
              <a:xfrm>
                <a:off x="2338375" y="1203850"/>
                <a:ext cx="301550" cy="1920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7680" extrusionOk="0">
                    <a:moveTo>
                      <a:pt x="9609" y="0"/>
                    </a:moveTo>
                    <a:cubicBezTo>
                      <a:pt x="6144" y="0"/>
                      <a:pt x="2787" y="1096"/>
                      <a:pt x="1" y="3132"/>
                    </a:cubicBezTo>
                    <a:lnTo>
                      <a:pt x="4561" y="7680"/>
                    </a:lnTo>
                    <a:lnTo>
                      <a:pt x="12062" y="179"/>
                    </a:lnTo>
                    <a:cubicBezTo>
                      <a:pt x="11252" y="60"/>
                      <a:pt x="10430" y="0"/>
                      <a:pt x="9609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48" name="Google Shape;1048;p33"/>
            <p:cNvSpPr/>
            <p:nvPr/>
          </p:nvSpPr>
          <p:spPr>
            <a:xfrm>
              <a:off x="1227440" y="3181712"/>
              <a:ext cx="1953293" cy="1929676"/>
            </a:xfrm>
            <a:custGeom>
              <a:avLst/>
              <a:gdLst/>
              <a:ahLst/>
              <a:cxnLst/>
              <a:rect l="l" t="t" r="r" b="b"/>
              <a:pathLst>
                <a:path w="27624" h="27290" extrusionOk="0">
                  <a:moveTo>
                    <a:pt x="18610" y="1"/>
                  </a:moveTo>
                  <a:lnTo>
                    <a:pt x="14098" y="4513"/>
                  </a:lnTo>
                  <a:lnTo>
                    <a:pt x="10764" y="1192"/>
                  </a:lnTo>
                  <a:cubicBezTo>
                    <a:pt x="5871" y="3251"/>
                    <a:pt x="2275" y="7561"/>
                    <a:pt x="1132" y="12752"/>
                  </a:cubicBezTo>
                  <a:cubicBezTo>
                    <a:pt x="1" y="17955"/>
                    <a:pt x="1453" y="23373"/>
                    <a:pt x="5049" y="27290"/>
                  </a:cubicBezTo>
                  <a:lnTo>
                    <a:pt x="27623" y="3775"/>
                  </a:lnTo>
                  <a:cubicBezTo>
                    <a:pt x="25075" y="1620"/>
                    <a:pt x="21932" y="299"/>
                    <a:pt x="18610" y="1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3"/>
            <p:cNvSpPr/>
            <p:nvPr/>
          </p:nvSpPr>
          <p:spPr>
            <a:xfrm>
              <a:off x="8250498" y="3447794"/>
              <a:ext cx="893350" cy="653360"/>
            </a:xfrm>
            <a:custGeom>
              <a:avLst/>
              <a:gdLst/>
              <a:ahLst/>
              <a:cxnLst/>
              <a:rect l="l" t="t" r="r" b="b"/>
              <a:pathLst>
                <a:path w="12634" h="9240" extrusionOk="0">
                  <a:moveTo>
                    <a:pt x="5228" y="0"/>
                  </a:moveTo>
                  <a:cubicBezTo>
                    <a:pt x="3466" y="0"/>
                    <a:pt x="1715" y="191"/>
                    <a:pt x="1" y="572"/>
                  </a:cubicBezTo>
                  <a:lnTo>
                    <a:pt x="8669" y="9240"/>
                  </a:lnTo>
                  <a:lnTo>
                    <a:pt x="12633" y="5263"/>
                  </a:lnTo>
                  <a:lnTo>
                    <a:pt x="12633" y="1167"/>
                  </a:lnTo>
                  <a:cubicBezTo>
                    <a:pt x="10240" y="393"/>
                    <a:pt x="7740" y="0"/>
                    <a:pt x="5228" y="0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0" name="Google Shape;1050;p33"/>
          <p:cNvSpPr/>
          <p:nvPr/>
        </p:nvSpPr>
        <p:spPr>
          <a:xfrm>
            <a:off x="-25" y="2481500"/>
            <a:ext cx="9144000" cy="212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5_1_1_1"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2" name="Google Shape;1052;p34"/>
          <p:cNvGrpSpPr/>
          <p:nvPr/>
        </p:nvGrpSpPr>
        <p:grpSpPr>
          <a:xfrm>
            <a:off x="-15" y="-6"/>
            <a:ext cx="9143864" cy="2572076"/>
            <a:chOff x="-15" y="2571344"/>
            <a:chExt cx="9143864" cy="2572076"/>
          </a:xfrm>
        </p:grpSpPr>
        <p:grpSp>
          <p:nvGrpSpPr>
            <p:cNvPr id="1053" name="Google Shape;1053;p34"/>
            <p:cNvGrpSpPr/>
            <p:nvPr/>
          </p:nvGrpSpPr>
          <p:grpSpPr>
            <a:xfrm>
              <a:off x="-15" y="2571344"/>
              <a:ext cx="9143864" cy="2572076"/>
              <a:chOff x="360150" y="989825"/>
              <a:chExt cx="3232875" cy="909375"/>
            </a:xfrm>
          </p:grpSpPr>
          <p:sp>
            <p:nvSpPr>
              <p:cNvPr id="1054" name="Google Shape;1054;p34"/>
              <p:cNvSpPr/>
              <p:nvPr/>
            </p:nvSpPr>
            <p:spPr>
              <a:xfrm>
                <a:off x="360150" y="989825"/>
                <a:ext cx="3232875" cy="909375"/>
              </a:xfrm>
              <a:custGeom>
                <a:avLst/>
                <a:gdLst/>
                <a:ahLst/>
                <a:cxnLst/>
                <a:rect l="l" t="t" r="r" b="b"/>
                <a:pathLst>
                  <a:path w="129315" h="36375" extrusionOk="0">
                    <a:moveTo>
                      <a:pt x="1" y="1"/>
                    </a:moveTo>
                    <a:lnTo>
                      <a:pt x="1" y="36374"/>
                    </a:lnTo>
                    <a:lnTo>
                      <a:pt x="129314" y="36374"/>
                    </a:lnTo>
                    <a:lnTo>
                      <a:pt x="1293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34"/>
              <p:cNvSpPr/>
              <p:nvPr/>
            </p:nvSpPr>
            <p:spPr>
              <a:xfrm>
                <a:off x="909625" y="1887850"/>
                <a:ext cx="214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54" extrusionOk="0">
                    <a:moveTo>
                      <a:pt x="429" y="1"/>
                    </a:moveTo>
                    <a:lnTo>
                      <a:pt x="1" y="453"/>
                    </a:lnTo>
                    <a:lnTo>
                      <a:pt x="858" y="453"/>
                    </a:lnTo>
                    <a:cubicBezTo>
                      <a:pt x="703" y="299"/>
                      <a:pt x="572" y="156"/>
                      <a:pt x="429" y="1"/>
                    </a:cubicBezTo>
                    <a:close/>
                  </a:path>
                </a:pathLst>
              </a:custGeom>
              <a:solidFill>
                <a:srgbClr val="A2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34"/>
              <p:cNvSpPr/>
              <p:nvPr/>
            </p:nvSpPr>
            <p:spPr>
              <a:xfrm>
                <a:off x="1511775" y="1834275"/>
                <a:ext cx="104500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597" extrusionOk="0">
                    <a:moveTo>
                      <a:pt x="2096" y="1"/>
                    </a:moveTo>
                    <a:cubicBezTo>
                      <a:pt x="1477" y="930"/>
                      <a:pt x="787" y="1799"/>
                      <a:pt x="1" y="2596"/>
                    </a:cubicBezTo>
                    <a:lnTo>
                      <a:pt x="4180" y="2596"/>
                    </a:lnTo>
                    <a:cubicBezTo>
                      <a:pt x="3394" y="1799"/>
                      <a:pt x="2692" y="930"/>
                      <a:pt x="2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34"/>
              <p:cNvSpPr/>
              <p:nvPr/>
            </p:nvSpPr>
            <p:spPr>
              <a:xfrm>
                <a:off x="2197000" y="1844100"/>
                <a:ext cx="9140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204" extrusionOk="0">
                    <a:moveTo>
                      <a:pt x="1822" y="1"/>
                    </a:moveTo>
                    <a:cubicBezTo>
                      <a:pt x="1286" y="787"/>
                      <a:pt x="679" y="1525"/>
                      <a:pt x="0" y="2203"/>
                    </a:cubicBezTo>
                    <a:lnTo>
                      <a:pt x="3655" y="2203"/>
                    </a:lnTo>
                    <a:cubicBezTo>
                      <a:pt x="2977" y="1525"/>
                      <a:pt x="2369" y="787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34"/>
              <p:cNvSpPr/>
              <p:nvPr/>
            </p:nvSpPr>
            <p:spPr>
              <a:xfrm>
                <a:off x="920350" y="1300000"/>
                <a:ext cx="643850" cy="598900"/>
              </a:xfrm>
              <a:custGeom>
                <a:avLst/>
                <a:gdLst/>
                <a:ahLst/>
                <a:cxnLst/>
                <a:rect l="l" t="t" r="r" b="b"/>
                <a:pathLst>
                  <a:path w="25754" h="23956" extrusionOk="0">
                    <a:moveTo>
                      <a:pt x="22574" y="0"/>
                    </a:moveTo>
                    <a:lnTo>
                      <a:pt x="0" y="23515"/>
                    </a:lnTo>
                    <a:cubicBezTo>
                      <a:pt x="143" y="23658"/>
                      <a:pt x="286" y="23813"/>
                      <a:pt x="429" y="23956"/>
                    </a:cubicBezTo>
                    <a:lnTo>
                      <a:pt x="23658" y="23956"/>
                    </a:lnTo>
                    <a:cubicBezTo>
                      <a:pt x="24444" y="23170"/>
                      <a:pt x="25134" y="22289"/>
                      <a:pt x="25753" y="21360"/>
                    </a:cubicBezTo>
                    <a:cubicBezTo>
                      <a:pt x="24027" y="18717"/>
                      <a:pt x="23122" y="15633"/>
                      <a:pt x="23122" y="12478"/>
                    </a:cubicBezTo>
                    <a:cubicBezTo>
                      <a:pt x="23110" y="9323"/>
                      <a:pt x="24027" y="6239"/>
                      <a:pt x="25753" y="3596"/>
                    </a:cubicBezTo>
                    <a:cubicBezTo>
                      <a:pt x="24872" y="2250"/>
                      <a:pt x="23801" y="1036"/>
                      <a:pt x="22574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" name="Google Shape;1059;p34"/>
              <p:cNvSpPr/>
              <p:nvPr/>
            </p:nvSpPr>
            <p:spPr>
              <a:xfrm>
                <a:off x="1564175" y="1203800"/>
                <a:ext cx="678375" cy="695400"/>
              </a:xfrm>
              <a:custGeom>
                <a:avLst/>
                <a:gdLst/>
                <a:ahLst/>
                <a:cxnLst/>
                <a:rect l="l" t="t" r="r" b="b"/>
                <a:pathLst>
                  <a:path w="27135" h="27816" extrusionOk="0">
                    <a:moveTo>
                      <a:pt x="13705" y="1"/>
                    </a:moveTo>
                    <a:cubicBezTo>
                      <a:pt x="13621" y="1"/>
                      <a:pt x="13538" y="1"/>
                      <a:pt x="13454" y="2"/>
                    </a:cubicBezTo>
                    <a:cubicBezTo>
                      <a:pt x="8013" y="74"/>
                      <a:pt x="2965" y="2872"/>
                      <a:pt x="0" y="7444"/>
                    </a:cubicBezTo>
                    <a:cubicBezTo>
                      <a:pt x="3501" y="12849"/>
                      <a:pt x="3501" y="19803"/>
                      <a:pt x="0" y="25208"/>
                    </a:cubicBezTo>
                    <a:cubicBezTo>
                      <a:pt x="596" y="26149"/>
                      <a:pt x="1298" y="27018"/>
                      <a:pt x="2084" y="27815"/>
                    </a:cubicBezTo>
                    <a:lnTo>
                      <a:pt x="25313" y="27815"/>
                    </a:lnTo>
                    <a:cubicBezTo>
                      <a:pt x="25980" y="27137"/>
                      <a:pt x="26599" y="26399"/>
                      <a:pt x="27135" y="25613"/>
                    </a:cubicBezTo>
                    <a:cubicBezTo>
                      <a:pt x="25242" y="22886"/>
                      <a:pt x="24241" y="19648"/>
                      <a:pt x="24241" y="16326"/>
                    </a:cubicBezTo>
                    <a:cubicBezTo>
                      <a:pt x="24241" y="13016"/>
                      <a:pt x="25242" y="9766"/>
                      <a:pt x="27135" y="7039"/>
                    </a:cubicBezTo>
                    <a:cubicBezTo>
                      <a:pt x="24086" y="2631"/>
                      <a:pt x="19064" y="1"/>
                      <a:pt x="13705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34"/>
              <p:cNvSpPr/>
              <p:nvPr/>
            </p:nvSpPr>
            <p:spPr>
              <a:xfrm>
                <a:off x="2242525" y="1208325"/>
                <a:ext cx="726300" cy="69087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27635" extrusionOk="0">
                    <a:moveTo>
                      <a:pt x="15896" y="0"/>
                    </a:moveTo>
                    <a:lnTo>
                      <a:pt x="8395" y="7513"/>
                    </a:lnTo>
                    <a:lnTo>
                      <a:pt x="3835" y="2953"/>
                    </a:lnTo>
                    <a:cubicBezTo>
                      <a:pt x="2346" y="4024"/>
                      <a:pt x="1048" y="5358"/>
                      <a:pt x="1" y="6870"/>
                    </a:cubicBezTo>
                    <a:cubicBezTo>
                      <a:pt x="3870" y="12454"/>
                      <a:pt x="3870" y="19848"/>
                      <a:pt x="1" y="25444"/>
                    </a:cubicBezTo>
                    <a:cubicBezTo>
                      <a:pt x="548" y="26218"/>
                      <a:pt x="1156" y="26956"/>
                      <a:pt x="1834" y="27634"/>
                    </a:cubicBezTo>
                    <a:lnTo>
                      <a:pt x="22634" y="27634"/>
                    </a:lnTo>
                    <a:cubicBezTo>
                      <a:pt x="22623" y="21574"/>
                      <a:pt x="24920" y="15740"/>
                      <a:pt x="29052" y="11311"/>
                    </a:cubicBezTo>
                    <a:cubicBezTo>
                      <a:pt x="27183" y="5334"/>
                      <a:pt x="22087" y="941"/>
                      <a:pt x="15896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34"/>
              <p:cNvSpPr/>
              <p:nvPr/>
            </p:nvSpPr>
            <p:spPr>
              <a:xfrm>
                <a:off x="2146100" y="1379775"/>
                <a:ext cx="193200" cy="4643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8574" extrusionOk="0">
                    <a:moveTo>
                      <a:pt x="3858" y="0"/>
                    </a:moveTo>
                    <a:cubicBezTo>
                      <a:pt x="0" y="5596"/>
                      <a:pt x="0" y="12990"/>
                      <a:pt x="3858" y="18574"/>
                    </a:cubicBezTo>
                    <a:cubicBezTo>
                      <a:pt x="7727" y="12990"/>
                      <a:pt x="7727" y="5596"/>
                      <a:pt x="3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34"/>
              <p:cNvSpPr/>
              <p:nvPr/>
            </p:nvSpPr>
            <p:spPr>
              <a:xfrm>
                <a:off x="2868800" y="1313975"/>
                <a:ext cx="724225" cy="585225"/>
              </a:xfrm>
              <a:custGeom>
                <a:avLst/>
                <a:gdLst/>
                <a:ahLst/>
                <a:cxnLst/>
                <a:rect l="l" t="t" r="r" b="b"/>
                <a:pathLst>
                  <a:path w="28969" h="23409" extrusionOk="0">
                    <a:moveTo>
                      <a:pt x="16336" y="1"/>
                    </a:moveTo>
                    <a:cubicBezTo>
                      <a:pt x="11597" y="1060"/>
                      <a:pt x="7299" y="3537"/>
                      <a:pt x="4001" y="7085"/>
                    </a:cubicBezTo>
                    <a:cubicBezTo>
                      <a:pt x="5775" y="12848"/>
                      <a:pt x="4239" y="19122"/>
                      <a:pt x="0" y="23408"/>
                    </a:cubicBezTo>
                    <a:lnTo>
                      <a:pt x="9347" y="23408"/>
                    </a:lnTo>
                    <a:cubicBezTo>
                      <a:pt x="9347" y="18765"/>
                      <a:pt x="11978" y="14514"/>
                      <a:pt x="16145" y="12455"/>
                    </a:cubicBezTo>
                    <a:cubicBezTo>
                      <a:pt x="17859" y="11607"/>
                      <a:pt x="19708" y="11191"/>
                      <a:pt x="21548" y="11191"/>
                    </a:cubicBezTo>
                    <a:cubicBezTo>
                      <a:pt x="24181" y="11191"/>
                      <a:pt x="26796" y="12044"/>
                      <a:pt x="28968" y="13705"/>
                    </a:cubicBezTo>
                    <a:lnTo>
                      <a:pt x="28968" y="4692"/>
                    </a:lnTo>
                    <a:lnTo>
                      <a:pt x="25004" y="8669"/>
                    </a:lnTo>
                    <a:lnTo>
                      <a:pt x="16336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34"/>
              <p:cNvSpPr/>
              <p:nvPr/>
            </p:nvSpPr>
            <p:spPr>
              <a:xfrm>
                <a:off x="2808075" y="1491075"/>
                <a:ext cx="205100" cy="408125"/>
              </a:xfrm>
              <a:custGeom>
                <a:avLst/>
                <a:gdLst/>
                <a:ahLst/>
                <a:cxnLst/>
                <a:rect l="l" t="t" r="r" b="b"/>
                <a:pathLst>
                  <a:path w="8204" h="16325" extrusionOk="0">
                    <a:moveTo>
                      <a:pt x="6430" y="1"/>
                    </a:moveTo>
                    <a:lnTo>
                      <a:pt x="6430" y="1"/>
                    </a:lnTo>
                    <a:cubicBezTo>
                      <a:pt x="2298" y="4430"/>
                      <a:pt x="1" y="10264"/>
                      <a:pt x="12" y="16324"/>
                    </a:cubicBezTo>
                    <a:lnTo>
                      <a:pt x="2429" y="16324"/>
                    </a:lnTo>
                    <a:cubicBezTo>
                      <a:pt x="6668" y="12038"/>
                      <a:pt x="8204" y="5764"/>
                      <a:pt x="6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34"/>
              <p:cNvSpPr/>
              <p:nvPr/>
            </p:nvSpPr>
            <p:spPr>
              <a:xfrm>
                <a:off x="360150" y="994000"/>
                <a:ext cx="703100" cy="905200"/>
              </a:xfrm>
              <a:custGeom>
                <a:avLst/>
                <a:gdLst/>
                <a:ahLst/>
                <a:cxnLst/>
                <a:rect l="l" t="t" r="r" b="b"/>
                <a:pathLst>
                  <a:path w="28124" h="36208" extrusionOk="0">
                    <a:moveTo>
                      <a:pt x="18467" y="1"/>
                    </a:moveTo>
                    <a:lnTo>
                      <a:pt x="1" y="19265"/>
                    </a:lnTo>
                    <a:lnTo>
                      <a:pt x="1" y="36207"/>
                    </a:lnTo>
                    <a:lnTo>
                      <a:pt x="21980" y="36207"/>
                    </a:lnTo>
                    <a:lnTo>
                      <a:pt x="22408" y="35755"/>
                    </a:lnTo>
                    <a:cubicBezTo>
                      <a:pt x="19646" y="32755"/>
                      <a:pt x="18110" y="28814"/>
                      <a:pt x="18110" y="24718"/>
                    </a:cubicBezTo>
                    <a:cubicBezTo>
                      <a:pt x="18110" y="18146"/>
                      <a:pt x="22063" y="12204"/>
                      <a:pt x="28123" y="9657"/>
                    </a:cubicBezTo>
                    <a:lnTo>
                      <a:pt x="18467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34"/>
              <p:cNvSpPr/>
              <p:nvPr/>
            </p:nvSpPr>
            <p:spPr>
              <a:xfrm>
                <a:off x="1259375" y="989825"/>
                <a:ext cx="523000" cy="310200"/>
              </a:xfrm>
              <a:custGeom>
                <a:avLst/>
                <a:gdLst/>
                <a:ahLst/>
                <a:cxnLst/>
                <a:rect l="l" t="t" r="r" b="b"/>
                <a:pathLst>
                  <a:path w="20920" h="12408" extrusionOk="0">
                    <a:moveTo>
                      <a:pt x="8632" y="1"/>
                    </a:moveTo>
                    <a:lnTo>
                      <a:pt x="0" y="8633"/>
                    </a:lnTo>
                    <a:cubicBezTo>
                      <a:pt x="3322" y="8931"/>
                      <a:pt x="6465" y="10252"/>
                      <a:pt x="9013" y="12407"/>
                    </a:cubicBezTo>
                    <a:lnTo>
                      <a:pt x="20920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34"/>
              <p:cNvSpPr/>
              <p:nvPr/>
            </p:nvSpPr>
            <p:spPr>
              <a:xfrm>
                <a:off x="794125" y="1205625"/>
                <a:ext cx="690600" cy="682250"/>
              </a:xfrm>
              <a:custGeom>
                <a:avLst/>
                <a:gdLst/>
                <a:ahLst/>
                <a:cxnLst/>
                <a:rect l="l" t="t" r="r" b="b"/>
                <a:pathLst>
                  <a:path w="27624" h="27290" extrusionOk="0">
                    <a:moveTo>
                      <a:pt x="18610" y="1"/>
                    </a:moveTo>
                    <a:lnTo>
                      <a:pt x="14098" y="4513"/>
                    </a:lnTo>
                    <a:lnTo>
                      <a:pt x="10764" y="1192"/>
                    </a:lnTo>
                    <a:cubicBezTo>
                      <a:pt x="5871" y="3251"/>
                      <a:pt x="2275" y="7561"/>
                      <a:pt x="1132" y="12752"/>
                    </a:cubicBezTo>
                    <a:cubicBezTo>
                      <a:pt x="1" y="17955"/>
                      <a:pt x="1453" y="23373"/>
                      <a:pt x="5049" y="27290"/>
                    </a:cubicBezTo>
                    <a:lnTo>
                      <a:pt x="27623" y="3775"/>
                    </a:lnTo>
                    <a:cubicBezTo>
                      <a:pt x="25075" y="1620"/>
                      <a:pt x="21932" y="299"/>
                      <a:pt x="18610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34"/>
              <p:cNvSpPr/>
              <p:nvPr/>
            </p:nvSpPr>
            <p:spPr>
              <a:xfrm>
                <a:off x="817650" y="989825"/>
                <a:ext cx="83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68" extrusionOk="0">
                    <a:moveTo>
                      <a:pt x="0" y="1"/>
                    </a:moveTo>
                    <a:lnTo>
                      <a:pt x="167" y="168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7FC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34"/>
              <p:cNvSpPr/>
              <p:nvPr/>
            </p:nvSpPr>
            <p:spPr>
              <a:xfrm>
                <a:off x="821825" y="989825"/>
                <a:ext cx="653375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9824" extrusionOk="0">
                    <a:moveTo>
                      <a:pt x="167" y="1"/>
                    </a:moveTo>
                    <a:lnTo>
                      <a:pt x="0" y="168"/>
                    </a:lnTo>
                    <a:lnTo>
                      <a:pt x="9656" y="9824"/>
                    </a:lnTo>
                    <a:cubicBezTo>
                      <a:pt x="11656" y="8990"/>
                      <a:pt x="13811" y="8561"/>
                      <a:pt x="15978" y="8561"/>
                    </a:cubicBezTo>
                    <a:cubicBezTo>
                      <a:pt x="16502" y="8561"/>
                      <a:pt x="17002" y="8585"/>
                      <a:pt x="17502" y="8633"/>
                    </a:cubicBezTo>
                    <a:lnTo>
                      <a:pt x="26134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34"/>
              <p:cNvSpPr/>
              <p:nvPr/>
            </p:nvSpPr>
            <p:spPr>
              <a:xfrm>
                <a:off x="1063225" y="1203850"/>
                <a:ext cx="1961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4585" extrusionOk="0">
                    <a:moveTo>
                      <a:pt x="6237" y="0"/>
                    </a:moveTo>
                    <a:cubicBezTo>
                      <a:pt x="4099" y="0"/>
                      <a:pt x="1974" y="440"/>
                      <a:pt x="0" y="1263"/>
                    </a:cubicBezTo>
                    <a:lnTo>
                      <a:pt x="3334" y="4584"/>
                    </a:lnTo>
                    <a:lnTo>
                      <a:pt x="7846" y="72"/>
                    </a:lnTo>
                    <a:cubicBezTo>
                      <a:pt x="7346" y="24"/>
                      <a:pt x="6834" y="0"/>
                      <a:pt x="6322" y="0"/>
                    </a:cubicBezTo>
                    <a:cubicBezTo>
                      <a:pt x="6294" y="0"/>
                      <a:pt x="6265" y="0"/>
                      <a:pt x="6237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34"/>
              <p:cNvSpPr/>
              <p:nvPr/>
            </p:nvSpPr>
            <p:spPr>
              <a:xfrm>
                <a:off x="2958100" y="989825"/>
                <a:ext cx="634925" cy="339075"/>
              </a:xfrm>
              <a:custGeom>
                <a:avLst/>
                <a:gdLst/>
                <a:ahLst/>
                <a:cxnLst/>
                <a:rect l="l" t="t" r="r" b="b"/>
                <a:pathLst>
                  <a:path w="25397" h="13563" extrusionOk="0">
                    <a:moveTo>
                      <a:pt x="191" y="1"/>
                    </a:moveTo>
                    <a:lnTo>
                      <a:pt x="0" y="203"/>
                    </a:lnTo>
                    <a:lnTo>
                      <a:pt x="12764" y="12967"/>
                    </a:lnTo>
                    <a:cubicBezTo>
                      <a:pt x="14488" y="12585"/>
                      <a:pt x="16241" y="12394"/>
                      <a:pt x="17991" y="12394"/>
                    </a:cubicBezTo>
                    <a:cubicBezTo>
                      <a:pt x="20494" y="12394"/>
                      <a:pt x="22993" y="12784"/>
                      <a:pt x="25396" y="13562"/>
                    </a:cubicBezTo>
                    <a:lnTo>
                      <a:pt x="25396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34"/>
              <p:cNvSpPr/>
              <p:nvPr/>
            </p:nvSpPr>
            <p:spPr>
              <a:xfrm>
                <a:off x="3277175" y="1299700"/>
                <a:ext cx="3158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9240" extrusionOk="0">
                    <a:moveTo>
                      <a:pt x="5228" y="0"/>
                    </a:moveTo>
                    <a:cubicBezTo>
                      <a:pt x="3466" y="0"/>
                      <a:pt x="1715" y="191"/>
                      <a:pt x="1" y="572"/>
                    </a:cubicBezTo>
                    <a:lnTo>
                      <a:pt x="8669" y="9240"/>
                    </a:lnTo>
                    <a:lnTo>
                      <a:pt x="12633" y="5263"/>
                    </a:lnTo>
                    <a:lnTo>
                      <a:pt x="12633" y="1167"/>
                    </a:lnTo>
                    <a:cubicBezTo>
                      <a:pt x="10240" y="393"/>
                      <a:pt x="7740" y="0"/>
                      <a:pt x="5228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34"/>
              <p:cNvSpPr/>
              <p:nvPr/>
            </p:nvSpPr>
            <p:spPr>
              <a:xfrm>
                <a:off x="2046375" y="990125"/>
                <a:ext cx="811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11681" extrusionOk="0">
                    <a:moveTo>
                      <a:pt x="0" y="1"/>
                    </a:moveTo>
                    <a:lnTo>
                      <a:pt x="11681" y="11681"/>
                    </a:lnTo>
                    <a:cubicBezTo>
                      <a:pt x="14467" y="9645"/>
                      <a:pt x="17824" y="8549"/>
                      <a:pt x="21289" y="8549"/>
                    </a:cubicBezTo>
                    <a:cubicBezTo>
                      <a:pt x="22098" y="8549"/>
                      <a:pt x="22920" y="8609"/>
                      <a:pt x="23742" y="8728"/>
                    </a:cubicBezTo>
                    <a:lnTo>
                      <a:pt x="32469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34"/>
              <p:cNvSpPr/>
              <p:nvPr/>
            </p:nvSpPr>
            <p:spPr>
              <a:xfrm>
                <a:off x="2338375" y="1203850"/>
                <a:ext cx="301550" cy="1920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7680" extrusionOk="0">
                    <a:moveTo>
                      <a:pt x="9609" y="0"/>
                    </a:moveTo>
                    <a:cubicBezTo>
                      <a:pt x="6144" y="0"/>
                      <a:pt x="2787" y="1096"/>
                      <a:pt x="1" y="3132"/>
                    </a:cubicBezTo>
                    <a:lnTo>
                      <a:pt x="4561" y="7680"/>
                    </a:lnTo>
                    <a:lnTo>
                      <a:pt x="12062" y="179"/>
                    </a:lnTo>
                    <a:cubicBezTo>
                      <a:pt x="11252" y="60"/>
                      <a:pt x="10430" y="0"/>
                      <a:pt x="9609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74" name="Google Shape;1074;p34"/>
            <p:cNvSpPr/>
            <p:nvPr/>
          </p:nvSpPr>
          <p:spPr>
            <a:xfrm>
              <a:off x="1227440" y="3181712"/>
              <a:ext cx="1953293" cy="1929676"/>
            </a:xfrm>
            <a:custGeom>
              <a:avLst/>
              <a:gdLst/>
              <a:ahLst/>
              <a:cxnLst/>
              <a:rect l="l" t="t" r="r" b="b"/>
              <a:pathLst>
                <a:path w="27624" h="27290" extrusionOk="0">
                  <a:moveTo>
                    <a:pt x="18610" y="1"/>
                  </a:moveTo>
                  <a:lnTo>
                    <a:pt x="14098" y="4513"/>
                  </a:lnTo>
                  <a:lnTo>
                    <a:pt x="10764" y="1192"/>
                  </a:lnTo>
                  <a:cubicBezTo>
                    <a:pt x="5871" y="3251"/>
                    <a:pt x="2275" y="7561"/>
                    <a:pt x="1132" y="12752"/>
                  </a:cubicBezTo>
                  <a:cubicBezTo>
                    <a:pt x="1" y="17955"/>
                    <a:pt x="1453" y="23373"/>
                    <a:pt x="5049" y="27290"/>
                  </a:cubicBezTo>
                  <a:lnTo>
                    <a:pt x="27623" y="3775"/>
                  </a:lnTo>
                  <a:cubicBezTo>
                    <a:pt x="25075" y="1620"/>
                    <a:pt x="21932" y="299"/>
                    <a:pt x="18610" y="1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4"/>
            <p:cNvSpPr/>
            <p:nvPr/>
          </p:nvSpPr>
          <p:spPr>
            <a:xfrm>
              <a:off x="8250498" y="3447794"/>
              <a:ext cx="893350" cy="653360"/>
            </a:xfrm>
            <a:custGeom>
              <a:avLst/>
              <a:gdLst/>
              <a:ahLst/>
              <a:cxnLst/>
              <a:rect l="l" t="t" r="r" b="b"/>
              <a:pathLst>
                <a:path w="12634" h="9240" extrusionOk="0">
                  <a:moveTo>
                    <a:pt x="5228" y="0"/>
                  </a:moveTo>
                  <a:cubicBezTo>
                    <a:pt x="3466" y="0"/>
                    <a:pt x="1715" y="191"/>
                    <a:pt x="1" y="572"/>
                  </a:cubicBezTo>
                  <a:lnTo>
                    <a:pt x="8669" y="9240"/>
                  </a:lnTo>
                  <a:lnTo>
                    <a:pt x="12633" y="5263"/>
                  </a:lnTo>
                  <a:lnTo>
                    <a:pt x="12633" y="1167"/>
                  </a:lnTo>
                  <a:cubicBezTo>
                    <a:pt x="10240" y="393"/>
                    <a:pt x="7740" y="0"/>
                    <a:pt x="5228" y="0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6" name="Google Shape;1076;p34"/>
          <p:cNvSpPr/>
          <p:nvPr/>
        </p:nvSpPr>
        <p:spPr>
          <a:xfrm>
            <a:off x="0" y="513000"/>
            <a:ext cx="9144000" cy="209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7" name="Google Shape;1077;p34"/>
          <p:cNvGrpSpPr/>
          <p:nvPr/>
        </p:nvGrpSpPr>
        <p:grpSpPr>
          <a:xfrm>
            <a:off x="-15" y="2571419"/>
            <a:ext cx="9143864" cy="2572076"/>
            <a:chOff x="-15" y="2571344"/>
            <a:chExt cx="9143864" cy="2572076"/>
          </a:xfrm>
        </p:grpSpPr>
        <p:grpSp>
          <p:nvGrpSpPr>
            <p:cNvPr id="1078" name="Google Shape;1078;p34"/>
            <p:cNvGrpSpPr/>
            <p:nvPr/>
          </p:nvGrpSpPr>
          <p:grpSpPr>
            <a:xfrm>
              <a:off x="-15" y="2571344"/>
              <a:ext cx="9143864" cy="2572076"/>
              <a:chOff x="360150" y="989825"/>
              <a:chExt cx="3232875" cy="909375"/>
            </a:xfrm>
          </p:grpSpPr>
          <p:sp>
            <p:nvSpPr>
              <p:cNvPr id="1079" name="Google Shape;1079;p34"/>
              <p:cNvSpPr/>
              <p:nvPr/>
            </p:nvSpPr>
            <p:spPr>
              <a:xfrm>
                <a:off x="360150" y="989825"/>
                <a:ext cx="3232875" cy="909375"/>
              </a:xfrm>
              <a:custGeom>
                <a:avLst/>
                <a:gdLst/>
                <a:ahLst/>
                <a:cxnLst/>
                <a:rect l="l" t="t" r="r" b="b"/>
                <a:pathLst>
                  <a:path w="129315" h="36375" extrusionOk="0">
                    <a:moveTo>
                      <a:pt x="1" y="1"/>
                    </a:moveTo>
                    <a:lnTo>
                      <a:pt x="1" y="36374"/>
                    </a:lnTo>
                    <a:lnTo>
                      <a:pt x="129314" y="36374"/>
                    </a:lnTo>
                    <a:lnTo>
                      <a:pt x="1293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34"/>
              <p:cNvSpPr/>
              <p:nvPr/>
            </p:nvSpPr>
            <p:spPr>
              <a:xfrm>
                <a:off x="909625" y="1887850"/>
                <a:ext cx="214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54" extrusionOk="0">
                    <a:moveTo>
                      <a:pt x="429" y="1"/>
                    </a:moveTo>
                    <a:lnTo>
                      <a:pt x="1" y="453"/>
                    </a:lnTo>
                    <a:lnTo>
                      <a:pt x="858" y="453"/>
                    </a:lnTo>
                    <a:cubicBezTo>
                      <a:pt x="703" y="299"/>
                      <a:pt x="572" y="156"/>
                      <a:pt x="429" y="1"/>
                    </a:cubicBezTo>
                    <a:close/>
                  </a:path>
                </a:pathLst>
              </a:custGeom>
              <a:solidFill>
                <a:srgbClr val="A2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" name="Google Shape;1081;p34"/>
              <p:cNvSpPr/>
              <p:nvPr/>
            </p:nvSpPr>
            <p:spPr>
              <a:xfrm>
                <a:off x="1511775" y="1834275"/>
                <a:ext cx="104500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597" extrusionOk="0">
                    <a:moveTo>
                      <a:pt x="2096" y="1"/>
                    </a:moveTo>
                    <a:cubicBezTo>
                      <a:pt x="1477" y="930"/>
                      <a:pt x="787" y="1799"/>
                      <a:pt x="1" y="2596"/>
                    </a:cubicBezTo>
                    <a:lnTo>
                      <a:pt x="4180" y="2596"/>
                    </a:lnTo>
                    <a:cubicBezTo>
                      <a:pt x="3394" y="1799"/>
                      <a:pt x="2692" y="930"/>
                      <a:pt x="2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34"/>
              <p:cNvSpPr/>
              <p:nvPr/>
            </p:nvSpPr>
            <p:spPr>
              <a:xfrm>
                <a:off x="2197000" y="1844100"/>
                <a:ext cx="9140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204" extrusionOk="0">
                    <a:moveTo>
                      <a:pt x="1822" y="1"/>
                    </a:moveTo>
                    <a:cubicBezTo>
                      <a:pt x="1286" y="787"/>
                      <a:pt x="679" y="1525"/>
                      <a:pt x="0" y="2203"/>
                    </a:cubicBezTo>
                    <a:lnTo>
                      <a:pt x="3655" y="2203"/>
                    </a:lnTo>
                    <a:cubicBezTo>
                      <a:pt x="2977" y="1525"/>
                      <a:pt x="2369" y="787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34"/>
              <p:cNvSpPr/>
              <p:nvPr/>
            </p:nvSpPr>
            <p:spPr>
              <a:xfrm>
                <a:off x="920350" y="1300000"/>
                <a:ext cx="643850" cy="598900"/>
              </a:xfrm>
              <a:custGeom>
                <a:avLst/>
                <a:gdLst/>
                <a:ahLst/>
                <a:cxnLst/>
                <a:rect l="l" t="t" r="r" b="b"/>
                <a:pathLst>
                  <a:path w="25754" h="23956" extrusionOk="0">
                    <a:moveTo>
                      <a:pt x="22574" y="0"/>
                    </a:moveTo>
                    <a:lnTo>
                      <a:pt x="0" y="23515"/>
                    </a:lnTo>
                    <a:cubicBezTo>
                      <a:pt x="143" y="23658"/>
                      <a:pt x="286" y="23813"/>
                      <a:pt x="429" y="23956"/>
                    </a:cubicBezTo>
                    <a:lnTo>
                      <a:pt x="23658" y="23956"/>
                    </a:lnTo>
                    <a:cubicBezTo>
                      <a:pt x="24444" y="23170"/>
                      <a:pt x="25134" y="22289"/>
                      <a:pt x="25753" y="21360"/>
                    </a:cubicBezTo>
                    <a:cubicBezTo>
                      <a:pt x="24027" y="18717"/>
                      <a:pt x="23122" y="15633"/>
                      <a:pt x="23122" y="12478"/>
                    </a:cubicBezTo>
                    <a:cubicBezTo>
                      <a:pt x="23110" y="9323"/>
                      <a:pt x="24027" y="6239"/>
                      <a:pt x="25753" y="3596"/>
                    </a:cubicBezTo>
                    <a:cubicBezTo>
                      <a:pt x="24872" y="2250"/>
                      <a:pt x="23801" y="1036"/>
                      <a:pt x="22574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34"/>
              <p:cNvSpPr/>
              <p:nvPr/>
            </p:nvSpPr>
            <p:spPr>
              <a:xfrm>
                <a:off x="1564175" y="1203800"/>
                <a:ext cx="678375" cy="695400"/>
              </a:xfrm>
              <a:custGeom>
                <a:avLst/>
                <a:gdLst/>
                <a:ahLst/>
                <a:cxnLst/>
                <a:rect l="l" t="t" r="r" b="b"/>
                <a:pathLst>
                  <a:path w="27135" h="27816" extrusionOk="0">
                    <a:moveTo>
                      <a:pt x="13705" y="1"/>
                    </a:moveTo>
                    <a:cubicBezTo>
                      <a:pt x="13621" y="1"/>
                      <a:pt x="13538" y="1"/>
                      <a:pt x="13454" y="2"/>
                    </a:cubicBezTo>
                    <a:cubicBezTo>
                      <a:pt x="8013" y="74"/>
                      <a:pt x="2965" y="2872"/>
                      <a:pt x="0" y="7444"/>
                    </a:cubicBezTo>
                    <a:cubicBezTo>
                      <a:pt x="3501" y="12849"/>
                      <a:pt x="3501" y="19803"/>
                      <a:pt x="0" y="25208"/>
                    </a:cubicBezTo>
                    <a:cubicBezTo>
                      <a:pt x="596" y="26149"/>
                      <a:pt x="1298" y="27018"/>
                      <a:pt x="2084" y="27815"/>
                    </a:cubicBezTo>
                    <a:lnTo>
                      <a:pt x="25313" y="27815"/>
                    </a:lnTo>
                    <a:cubicBezTo>
                      <a:pt x="25980" y="27137"/>
                      <a:pt x="26599" y="26399"/>
                      <a:pt x="27135" y="25613"/>
                    </a:cubicBezTo>
                    <a:cubicBezTo>
                      <a:pt x="25242" y="22886"/>
                      <a:pt x="24241" y="19648"/>
                      <a:pt x="24241" y="16326"/>
                    </a:cubicBezTo>
                    <a:cubicBezTo>
                      <a:pt x="24241" y="13016"/>
                      <a:pt x="25242" y="9766"/>
                      <a:pt x="27135" y="7039"/>
                    </a:cubicBezTo>
                    <a:cubicBezTo>
                      <a:pt x="24086" y="2631"/>
                      <a:pt x="19064" y="1"/>
                      <a:pt x="13705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34"/>
              <p:cNvSpPr/>
              <p:nvPr/>
            </p:nvSpPr>
            <p:spPr>
              <a:xfrm>
                <a:off x="2242525" y="1208325"/>
                <a:ext cx="726300" cy="69087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27635" extrusionOk="0">
                    <a:moveTo>
                      <a:pt x="15896" y="0"/>
                    </a:moveTo>
                    <a:lnTo>
                      <a:pt x="8395" y="7513"/>
                    </a:lnTo>
                    <a:lnTo>
                      <a:pt x="3835" y="2953"/>
                    </a:lnTo>
                    <a:cubicBezTo>
                      <a:pt x="2346" y="4024"/>
                      <a:pt x="1048" y="5358"/>
                      <a:pt x="1" y="6870"/>
                    </a:cubicBezTo>
                    <a:cubicBezTo>
                      <a:pt x="3870" y="12454"/>
                      <a:pt x="3870" y="19848"/>
                      <a:pt x="1" y="25444"/>
                    </a:cubicBezTo>
                    <a:cubicBezTo>
                      <a:pt x="548" y="26218"/>
                      <a:pt x="1156" y="26956"/>
                      <a:pt x="1834" y="27634"/>
                    </a:cubicBezTo>
                    <a:lnTo>
                      <a:pt x="22634" y="27634"/>
                    </a:lnTo>
                    <a:cubicBezTo>
                      <a:pt x="22623" y="21574"/>
                      <a:pt x="24920" y="15740"/>
                      <a:pt x="29052" y="11311"/>
                    </a:cubicBezTo>
                    <a:cubicBezTo>
                      <a:pt x="27183" y="5334"/>
                      <a:pt x="22087" y="941"/>
                      <a:pt x="15896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34"/>
              <p:cNvSpPr/>
              <p:nvPr/>
            </p:nvSpPr>
            <p:spPr>
              <a:xfrm>
                <a:off x="2146100" y="1379775"/>
                <a:ext cx="193200" cy="4643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8574" extrusionOk="0">
                    <a:moveTo>
                      <a:pt x="3858" y="0"/>
                    </a:moveTo>
                    <a:cubicBezTo>
                      <a:pt x="0" y="5596"/>
                      <a:pt x="0" y="12990"/>
                      <a:pt x="3858" y="18574"/>
                    </a:cubicBezTo>
                    <a:cubicBezTo>
                      <a:pt x="7727" y="12990"/>
                      <a:pt x="7727" y="5596"/>
                      <a:pt x="3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34"/>
              <p:cNvSpPr/>
              <p:nvPr/>
            </p:nvSpPr>
            <p:spPr>
              <a:xfrm>
                <a:off x="2868800" y="1313975"/>
                <a:ext cx="724225" cy="585225"/>
              </a:xfrm>
              <a:custGeom>
                <a:avLst/>
                <a:gdLst/>
                <a:ahLst/>
                <a:cxnLst/>
                <a:rect l="l" t="t" r="r" b="b"/>
                <a:pathLst>
                  <a:path w="28969" h="23409" extrusionOk="0">
                    <a:moveTo>
                      <a:pt x="16336" y="1"/>
                    </a:moveTo>
                    <a:cubicBezTo>
                      <a:pt x="11597" y="1060"/>
                      <a:pt x="7299" y="3537"/>
                      <a:pt x="4001" y="7085"/>
                    </a:cubicBezTo>
                    <a:cubicBezTo>
                      <a:pt x="5775" y="12848"/>
                      <a:pt x="4239" y="19122"/>
                      <a:pt x="0" y="23408"/>
                    </a:cubicBezTo>
                    <a:lnTo>
                      <a:pt x="9347" y="23408"/>
                    </a:lnTo>
                    <a:cubicBezTo>
                      <a:pt x="9347" y="18765"/>
                      <a:pt x="11978" y="14514"/>
                      <a:pt x="16145" y="12455"/>
                    </a:cubicBezTo>
                    <a:cubicBezTo>
                      <a:pt x="17859" y="11607"/>
                      <a:pt x="19708" y="11191"/>
                      <a:pt x="21548" y="11191"/>
                    </a:cubicBezTo>
                    <a:cubicBezTo>
                      <a:pt x="24181" y="11191"/>
                      <a:pt x="26796" y="12044"/>
                      <a:pt x="28968" y="13705"/>
                    </a:cubicBezTo>
                    <a:lnTo>
                      <a:pt x="28968" y="4692"/>
                    </a:lnTo>
                    <a:lnTo>
                      <a:pt x="25004" y="8669"/>
                    </a:lnTo>
                    <a:lnTo>
                      <a:pt x="16336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34"/>
              <p:cNvSpPr/>
              <p:nvPr/>
            </p:nvSpPr>
            <p:spPr>
              <a:xfrm>
                <a:off x="2808075" y="1491075"/>
                <a:ext cx="205100" cy="408125"/>
              </a:xfrm>
              <a:custGeom>
                <a:avLst/>
                <a:gdLst/>
                <a:ahLst/>
                <a:cxnLst/>
                <a:rect l="l" t="t" r="r" b="b"/>
                <a:pathLst>
                  <a:path w="8204" h="16325" extrusionOk="0">
                    <a:moveTo>
                      <a:pt x="6430" y="1"/>
                    </a:moveTo>
                    <a:lnTo>
                      <a:pt x="6430" y="1"/>
                    </a:lnTo>
                    <a:cubicBezTo>
                      <a:pt x="2298" y="4430"/>
                      <a:pt x="1" y="10264"/>
                      <a:pt x="12" y="16324"/>
                    </a:cubicBezTo>
                    <a:lnTo>
                      <a:pt x="2429" y="16324"/>
                    </a:lnTo>
                    <a:cubicBezTo>
                      <a:pt x="6668" y="12038"/>
                      <a:pt x="8204" y="5764"/>
                      <a:pt x="6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34"/>
              <p:cNvSpPr/>
              <p:nvPr/>
            </p:nvSpPr>
            <p:spPr>
              <a:xfrm>
                <a:off x="360150" y="994000"/>
                <a:ext cx="703100" cy="905200"/>
              </a:xfrm>
              <a:custGeom>
                <a:avLst/>
                <a:gdLst/>
                <a:ahLst/>
                <a:cxnLst/>
                <a:rect l="l" t="t" r="r" b="b"/>
                <a:pathLst>
                  <a:path w="28124" h="36208" extrusionOk="0">
                    <a:moveTo>
                      <a:pt x="18467" y="1"/>
                    </a:moveTo>
                    <a:lnTo>
                      <a:pt x="1" y="19265"/>
                    </a:lnTo>
                    <a:lnTo>
                      <a:pt x="1" y="36207"/>
                    </a:lnTo>
                    <a:lnTo>
                      <a:pt x="21980" y="36207"/>
                    </a:lnTo>
                    <a:lnTo>
                      <a:pt x="22408" y="35755"/>
                    </a:lnTo>
                    <a:cubicBezTo>
                      <a:pt x="19646" y="32755"/>
                      <a:pt x="18110" y="28814"/>
                      <a:pt x="18110" y="24718"/>
                    </a:cubicBezTo>
                    <a:cubicBezTo>
                      <a:pt x="18110" y="18146"/>
                      <a:pt x="22063" y="12204"/>
                      <a:pt x="28123" y="9657"/>
                    </a:cubicBezTo>
                    <a:lnTo>
                      <a:pt x="18467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34"/>
              <p:cNvSpPr/>
              <p:nvPr/>
            </p:nvSpPr>
            <p:spPr>
              <a:xfrm>
                <a:off x="1259375" y="989825"/>
                <a:ext cx="523000" cy="310200"/>
              </a:xfrm>
              <a:custGeom>
                <a:avLst/>
                <a:gdLst/>
                <a:ahLst/>
                <a:cxnLst/>
                <a:rect l="l" t="t" r="r" b="b"/>
                <a:pathLst>
                  <a:path w="20920" h="12408" extrusionOk="0">
                    <a:moveTo>
                      <a:pt x="8632" y="1"/>
                    </a:moveTo>
                    <a:lnTo>
                      <a:pt x="0" y="8633"/>
                    </a:lnTo>
                    <a:cubicBezTo>
                      <a:pt x="3322" y="8931"/>
                      <a:pt x="6465" y="10252"/>
                      <a:pt x="9013" y="12407"/>
                    </a:cubicBezTo>
                    <a:lnTo>
                      <a:pt x="20920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34"/>
              <p:cNvSpPr/>
              <p:nvPr/>
            </p:nvSpPr>
            <p:spPr>
              <a:xfrm>
                <a:off x="794125" y="1205625"/>
                <a:ext cx="690600" cy="682250"/>
              </a:xfrm>
              <a:custGeom>
                <a:avLst/>
                <a:gdLst/>
                <a:ahLst/>
                <a:cxnLst/>
                <a:rect l="l" t="t" r="r" b="b"/>
                <a:pathLst>
                  <a:path w="27624" h="27290" extrusionOk="0">
                    <a:moveTo>
                      <a:pt x="18610" y="1"/>
                    </a:moveTo>
                    <a:lnTo>
                      <a:pt x="14098" y="4513"/>
                    </a:lnTo>
                    <a:lnTo>
                      <a:pt x="10764" y="1192"/>
                    </a:lnTo>
                    <a:cubicBezTo>
                      <a:pt x="5871" y="3251"/>
                      <a:pt x="2275" y="7561"/>
                      <a:pt x="1132" y="12752"/>
                    </a:cubicBezTo>
                    <a:cubicBezTo>
                      <a:pt x="1" y="17955"/>
                      <a:pt x="1453" y="23373"/>
                      <a:pt x="5049" y="27290"/>
                    </a:cubicBezTo>
                    <a:lnTo>
                      <a:pt x="27623" y="3775"/>
                    </a:lnTo>
                    <a:cubicBezTo>
                      <a:pt x="25075" y="1620"/>
                      <a:pt x="21932" y="299"/>
                      <a:pt x="18610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34"/>
              <p:cNvSpPr/>
              <p:nvPr/>
            </p:nvSpPr>
            <p:spPr>
              <a:xfrm>
                <a:off x="817650" y="989825"/>
                <a:ext cx="83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68" extrusionOk="0">
                    <a:moveTo>
                      <a:pt x="0" y="1"/>
                    </a:moveTo>
                    <a:lnTo>
                      <a:pt x="167" y="168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7FC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34"/>
              <p:cNvSpPr/>
              <p:nvPr/>
            </p:nvSpPr>
            <p:spPr>
              <a:xfrm>
                <a:off x="821825" y="989825"/>
                <a:ext cx="653375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9824" extrusionOk="0">
                    <a:moveTo>
                      <a:pt x="167" y="1"/>
                    </a:moveTo>
                    <a:lnTo>
                      <a:pt x="0" y="168"/>
                    </a:lnTo>
                    <a:lnTo>
                      <a:pt x="9656" y="9824"/>
                    </a:lnTo>
                    <a:cubicBezTo>
                      <a:pt x="11656" y="8990"/>
                      <a:pt x="13811" y="8561"/>
                      <a:pt x="15978" y="8561"/>
                    </a:cubicBezTo>
                    <a:cubicBezTo>
                      <a:pt x="16502" y="8561"/>
                      <a:pt x="17002" y="8585"/>
                      <a:pt x="17502" y="8633"/>
                    </a:cubicBezTo>
                    <a:lnTo>
                      <a:pt x="26134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34"/>
              <p:cNvSpPr/>
              <p:nvPr/>
            </p:nvSpPr>
            <p:spPr>
              <a:xfrm>
                <a:off x="1063225" y="1203850"/>
                <a:ext cx="1961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4585" extrusionOk="0">
                    <a:moveTo>
                      <a:pt x="6237" y="0"/>
                    </a:moveTo>
                    <a:cubicBezTo>
                      <a:pt x="4099" y="0"/>
                      <a:pt x="1974" y="440"/>
                      <a:pt x="0" y="1263"/>
                    </a:cubicBezTo>
                    <a:lnTo>
                      <a:pt x="3334" y="4584"/>
                    </a:lnTo>
                    <a:lnTo>
                      <a:pt x="7846" y="72"/>
                    </a:lnTo>
                    <a:cubicBezTo>
                      <a:pt x="7346" y="24"/>
                      <a:pt x="6834" y="0"/>
                      <a:pt x="6322" y="0"/>
                    </a:cubicBezTo>
                    <a:cubicBezTo>
                      <a:pt x="6294" y="0"/>
                      <a:pt x="6265" y="0"/>
                      <a:pt x="6237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34"/>
              <p:cNvSpPr/>
              <p:nvPr/>
            </p:nvSpPr>
            <p:spPr>
              <a:xfrm>
                <a:off x="2958100" y="989825"/>
                <a:ext cx="634925" cy="339075"/>
              </a:xfrm>
              <a:custGeom>
                <a:avLst/>
                <a:gdLst/>
                <a:ahLst/>
                <a:cxnLst/>
                <a:rect l="l" t="t" r="r" b="b"/>
                <a:pathLst>
                  <a:path w="25397" h="13563" extrusionOk="0">
                    <a:moveTo>
                      <a:pt x="191" y="1"/>
                    </a:moveTo>
                    <a:lnTo>
                      <a:pt x="0" y="203"/>
                    </a:lnTo>
                    <a:lnTo>
                      <a:pt x="12764" y="12967"/>
                    </a:lnTo>
                    <a:cubicBezTo>
                      <a:pt x="14488" y="12585"/>
                      <a:pt x="16241" y="12394"/>
                      <a:pt x="17991" y="12394"/>
                    </a:cubicBezTo>
                    <a:cubicBezTo>
                      <a:pt x="20494" y="12394"/>
                      <a:pt x="22993" y="12784"/>
                      <a:pt x="25396" y="13562"/>
                    </a:cubicBezTo>
                    <a:lnTo>
                      <a:pt x="25396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34"/>
              <p:cNvSpPr/>
              <p:nvPr/>
            </p:nvSpPr>
            <p:spPr>
              <a:xfrm>
                <a:off x="3277175" y="1299700"/>
                <a:ext cx="3158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9240" extrusionOk="0">
                    <a:moveTo>
                      <a:pt x="5228" y="0"/>
                    </a:moveTo>
                    <a:cubicBezTo>
                      <a:pt x="3466" y="0"/>
                      <a:pt x="1715" y="191"/>
                      <a:pt x="1" y="572"/>
                    </a:cubicBezTo>
                    <a:lnTo>
                      <a:pt x="8669" y="9240"/>
                    </a:lnTo>
                    <a:lnTo>
                      <a:pt x="12633" y="5263"/>
                    </a:lnTo>
                    <a:lnTo>
                      <a:pt x="12633" y="1167"/>
                    </a:lnTo>
                    <a:cubicBezTo>
                      <a:pt x="10240" y="393"/>
                      <a:pt x="7740" y="0"/>
                      <a:pt x="5228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34"/>
              <p:cNvSpPr/>
              <p:nvPr/>
            </p:nvSpPr>
            <p:spPr>
              <a:xfrm>
                <a:off x="2046375" y="990125"/>
                <a:ext cx="811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11681" extrusionOk="0">
                    <a:moveTo>
                      <a:pt x="0" y="1"/>
                    </a:moveTo>
                    <a:lnTo>
                      <a:pt x="11681" y="11681"/>
                    </a:lnTo>
                    <a:cubicBezTo>
                      <a:pt x="14467" y="9645"/>
                      <a:pt x="17824" y="8549"/>
                      <a:pt x="21289" y="8549"/>
                    </a:cubicBezTo>
                    <a:cubicBezTo>
                      <a:pt x="22098" y="8549"/>
                      <a:pt x="22920" y="8609"/>
                      <a:pt x="23742" y="8728"/>
                    </a:cubicBezTo>
                    <a:lnTo>
                      <a:pt x="32469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34"/>
              <p:cNvSpPr/>
              <p:nvPr/>
            </p:nvSpPr>
            <p:spPr>
              <a:xfrm>
                <a:off x="2338375" y="1203850"/>
                <a:ext cx="301550" cy="1920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7680" extrusionOk="0">
                    <a:moveTo>
                      <a:pt x="9609" y="0"/>
                    </a:moveTo>
                    <a:cubicBezTo>
                      <a:pt x="6144" y="0"/>
                      <a:pt x="2787" y="1096"/>
                      <a:pt x="1" y="3132"/>
                    </a:cubicBezTo>
                    <a:lnTo>
                      <a:pt x="4561" y="7680"/>
                    </a:lnTo>
                    <a:lnTo>
                      <a:pt x="12062" y="179"/>
                    </a:lnTo>
                    <a:cubicBezTo>
                      <a:pt x="11252" y="60"/>
                      <a:pt x="10430" y="0"/>
                      <a:pt x="9609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99" name="Google Shape;1099;p34"/>
            <p:cNvSpPr/>
            <p:nvPr/>
          </p:nvSpPr>
          <p:spPr>
            <a:xfrm>
              <a:off x="1227440" y="3181712"/>
              <a:ext cx="1953293" cy="1929676"/>
            </a:xfrm>
            <a:custGeom>
              <a:avLst/>
              <a:gdLst/>
              <a:ahLst/>
              <a:cxnLst/>
              <a:rect l="l" t="t" r="r" b="b"/>
              <a:pathLst>
                <a:path w="27624" h="27290" extrusionOk="0">
                  <a:moveTo>
                    <a:pt x="18610" y="1"/>
                  </a:moveTo>
                  <a:lnTo>
                    <a:pt x="14098" y="4513"/>
                  </a:lnTo>
                  <a:lnTo>
                    <a:pt x="10764" y="1192"/>
                  </a:lnTo>
                  <a:cubicBezTo>
                    <a:pt x="5871" y="3251"/>
                    <a:pt x="2275" y="7561"/>
                    <a:pt x="1132" y="12752"/>
                  </a:cubicBezTo>
                  <a:cubicBezTo>
                    <a:pt x="1" y="17955"/>
                    <a:pt x="1453" y="23373"/>
                    <a:pt x="5049" y="27290"/>
                  </a:cubicBezTo>
                  <a:lnTo>
                    <a:pt x="27623" y="3775"/>
                  </a:lnTo>
                  <a:cubicBezTo>
                    <a:pt x="25075" y="1620"/>
                    <a:pt x="21932" y="299"/>
                    <a:pt x="18610" y="1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4"/>
            <p:cNvSpPr/>
            <p:nvPr/>
          </p:nvSpPr>
          <p:spPr>
            <a:xfrm>
              <a:off x="8250498" y="3447794"/>
              <a:ext cx="893350" cy="653360"/>
            </a:xfrm>
            <a:custGeom>
              <a:avLst/>
              <a:gdLst/>
              <a:ahLst/>
              <a:cxnLst/>
              <a:rect l="l" t="t" r="r" b="b"/>
              <a:pathLst>
                <a:path w="12634" h="9240" extrusionOk="0">
                  <a:moveTo>
                    <a:pt x="5228" y="0"/>
                  </a:moveTo>
                  <a:cubicBezTo>
                    <a:pt x="3466" y="0"/>
                    <a:pt x="1715" y="191"/>
                    <a:pt x="1" y="572"/>
                  </a:cubicBezTo>
                  <a:lnTo>
                    <a:pt x="8669" y="9240"/>
                  </a:lnTo>
                  <a:lnTo>
                    <a:pt x="12633" y="5263"/>
                  </a:lnTo>
                  <a:lnTo>
                    <a:pt x="12633" y="1167"/>
                  </a:lnTo>
                  <a:cubicBezTo>
                    <a:pt x="10240" y="393"/>
                    <a:pt x="7740" y="0"/>
                    <a:pt x="5228" y="0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1" name="Google Shape;1101;p34"/>
          <p:cNvSpPr/>
          <p:nvPr/>
        </p:nvSpPr>
        <p:spPr>
          <a:xfrm>
            <a:off x="0" y="2490475"/>
            <a:ext cx="9144000" cy="214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3"/>
          <p:cNvGrpSpPr/>
          <p:nvPr/>
        </p:nvGrpSpPr>
        <p:grpSpPr>
          <a:xfrm>
            <a:off x="-15" y="2571344"/>
            <a:ext cx="9143864" cy="2572076"/>
            <a:chOff x="-15" y="2571344"/>
            <a:chExt cx="9143864" cy="2572076"/>
          </a:xfrm>
        </p:grpSpPr>
        <p:grpSp>
          <p:nvGrpSpPr>
            <p:cNvPr id="38" name="Google Shape;38;p3"/>
            <p:cNvGrpSpPr/>
            <p:nvPr/>
          </p:nvGrpSpPr>
          <p:grpSpPr>
            <a:xfrm>
              <a:off x="-15" y="2571344"/>
              <a:ext cx="9143864" cy="2572076"/>
              <a:chOff x="360150" y="989825"/>
              <a:chExt cx="3232875" cy="909375"/>
            </a:xfrm>
          </p:grpSpPr>
          <p:sp>
            <p:nvSpPr>
              <p:cNvPr id="39" name="Google Shape;39;p3"/>
              <p:cNvSpPr/>
              <p:nvPr/>
            </p:nvSpPr>
            <p:spPr>
              <a:xfrm>
                <a:off x="360150" y="989825"/>
                <a:ext cx="3232875" cy="909375"/>
              </a:xfrm>
              <a:custGeom>
                <a:avLst/>
                <a:gdLst/>
                <a:ahLst/>
                <a:cxnLst/>
                <a:rect l="l" t="t" r="r" b="b"/>
                <a:pathLst>
                  <a:path w="129315" h="36375" extrusionOk="0">
                    <a:moveTo>
                      <a:pt x="1" y="1"/>
                    </a:moveTo>
                    <a:lnTo>
                      <a:pt x="1" y="36374"/>
                    </a:lnTo>
                    <a:lnTo>
                      <a:pt x="129314" y="36374"/>
                    </a:lnTo>
                    <a:lnTo>
                      <a:pt x="1293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3"/>
              <p:cNvSpPr/>
              <p:nvPr/>
            </p:nvSpPr>
            <p:spPr>
              <a:xfrm>
                <a:off x="909625" y="1887850"/>
                <a:ext cx="214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54" extrusionOk="0">
                    <a:moveTo>
                      <a:pt x="429" y="1"/>
                    </a:moveTo>
                    <a:lnTo>
                      <a:pt x="1" y="453"/>
                    </a:lnTo>
                    <a:lnTo>
                      <a:pt x="858" y="453"/>
                    </a:lnTo>
                    <a:cubicBezTo>
                      <a:pt x="703" y="299"/>
                      <a:pt x="572" y="156"/>
                      <a:pt x="429" y="1"/>
                    </a:cubicBezTo>
                    <a:close/>
                  </a:path>
                </a:pathLst>
              </a:custGeom>
              <a:solidFill>
                <a:srgbClr val="A2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1511775" y="1834275"/>
                <a:ext cx="104500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597" extrusionOk="0">
                    <a:moveTo>
                      <a:pt x="2096" y="1"/>
                    </a:moveTo>
                    <a:cubicBezTo>
                      <a:pt x="1477" y="930"/>
                      <a:pt x="787" y="1799"/>
                      <a:pt x="1" y="2596"/>
                    </a:cubicBezTo>
                    <a:lnTo>
                      <a:pt x="4180" y="2596"/>
                    </a:lnTo>
                    <a:cubicBezTo>
                      <a:pt x="3394" y="1799"/>
                      <a:pt x="2692" y="930"/>
                      <a:pt x="2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>
                <a:off x="2197000" y="1844100"/>
                <a:ext cx="9140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204" extrusionOk="0">
                    <a:moveTo>
                      <a:pt x="1822" y="1"/>
                    </a:moveTo>
                    <a:cubicBezTo>
                      <a:pt x="1286" y="787"/>
                      <a:pt x="679" y="1525"/>
                      <a:pt x="0" y="2203"/>
                    </a:cubicBezTo>
                    <a:lnTo>
                      <a:pt x="3655" y="2203"/>
                    </a:lnTo>
                    <a:cubicBezTo>
                      <a:pt x="2977" y="1525"/>
                      <a:pt x="2369" y="787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>
                <a:off x="920350" y="1300000"/>
                <a:ext cx="643850" cy="598900"/>
              </a:xfrm>
              <a:custGeom>
                <a:avLst/>
                <a:gdLst/>
                <a:ahLst/>
                <a:cxnLst/>
                <a:rect l="l" t="t" r="r" b="b"/>
                <a:pathLst>
                  <a:path w="25754" h="23956" extrusionOk="0">
                    <a:moveTo>
                      <a:pt x="22574" y="0"/>
                    </a:moveTo>
                    <a:lnTo>
                      <a:pt x="0" y="23515"/>
                    </a:lnTo>
                    <a:cubicBezTo>
                      <a:pt x="143" y="23658"/>
                      <a:pt x="286" y="23813"/>
                      <a:pt x="429" y="23956"/>
                    </a:cubicBezTo>
                    <a:lnTo>
                      <a:pt x="23658" y="23956"/>
                    </a:lnTo>
                    <a:cubicBezTo>
                      <a:pt x="24444" y="23170"/>
                      <a:pt x="25134" y="22289"/>
                      <a:pt x="25753" y="21360"/>
                    </a:cubicBezTo>
                    <a:cubicBezTo>
                      <a:pt x="24027" y="18717"/>
                      <a:pt x="23122" y="15633"/>
                      <a:pt x="23122" y="12478"/>
                    </a:cubicBezTo>
                    <a:cubicBezTo>
                      <a:pt x="23110" y="9323"/>
                      <a:pt x="24027" y="6239"/>
                      <a:pt x="25753" y="3596"/>
                    </a:cubicBezTo>
                    <a:cubicBezTo>
                      <a:pt x="24872" y="2250"/>
                      <a:pt x="23801" y="1036"/>
                      <a:pt x="22574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3"/>
              <p:cNvSpPr/>
              <p:nvPr/>
            </p:nvSpPr>
            <p:spPr>
              <a:xfrm>
                <a:off x="1564175" y="1203800"/>
                <a:ext cx="678375" cy="695400"/>
              </a:xfrm>
              <a:custGeom>
                <a:avLst/>
                <a:gdLst/>
                <a:ahLst/>
                <a:cxnLst/>
                <a:rect l="l" t="t" r="r" b="b"/>
                <a:pathLst>
                  <a:path w="27135" h="27816" extrusionOk="0">
                    <a:moveTo>
                      <a:pt x="13705" y="1"/>
                    </a:moveTo>
                    <a:cubicBezTo>
                      <a:pt x="13621" y="1"/>
                      <a:pt x="13538" y="1"/>
                      <a:pt x="13454" y="2"/>
                    </a:cubicBezTo>
                    <a:cubicBezTo>
                      <a:pt x="8013" y="74"/>
                      <a:pt x="2965" y="2872"/>
                      <a:pt x="0" y="7444"/>
                    </a:cubicBezTo>
                    <a:cubicBezTo>
                      <a:pt x="3501" y="12849"/>
                      <a:pt x="3501" y="19803"/>
                      <a:pt x="0" y="25208"/>
                    </a:cubicBezTo>
                    <a:cubicBezTo>
                      <a:pt x="596" y="26149"/>
                      <a:pt x="1298" y="27018"/>
                      <a:pt x="2084" y="27815"/>
                    </a:cubicBezTo>
                    <a:lnTo>
                      <a:pt x="25313" y="27815"/>
                    </a:lnTo>
                    <a:cubicBezTo>
                      <a:pt x="25980" y="27137"/>
                      <a:pt x="26599" y="26399"/>
                      <a:pt x="27135" y="25613"/>
                    </a:cubicBezTo>
                    <a:cubicBezTo>
                      <a:pt x="25242" y="22886"/>
                      <a:pt x="24241" y="19648"/>
                      <a:pt x="24241" y="16326"/>
                    </a:cubicBezTo>
                    <a:cubicBezTo>
                      <a:pt x="24241" y="13016"/>
                      <a:pt x="25242" y="9766"/>
                      <a:pt x="27135" y="7039"/>
                    </a:cubicBezTo>
                    <a:cubicBezTo>
                      <a:pt x="24086" y="2631"/>
                      <a:pt x="19064" y="1"/>
                      <a:pt x="13705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3"/>
              <p:cNvSpPr/>
              <p:nvPr/>
            </p:nvSpPr>
            <p:spPr>
              <a:xfrm>
                <a:off x="2242525" y="1208325"/>
                <a:ext cx="726300" cy="69087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27635" extrusionOk="0">
                    <a:moveTo>
                      <a:pt x="15896" y="0"/>
                    </a:moveTo>
                    <a:lnTo>
                      <a:pt x="8395" y="7513"/>
                    </a:lnTo>
                    <a:lnTo>
                      <a:pt x="3835" y="2953"/>
                    </a:lnTo>
                    <a:cubicBezTo>
                      <a:pt x="2346" y="4024"/>
                      <a:pt x="1048" y="5358"/>
                      <a:pt x="1" y="6870"/>
                    </a:cubicBezTo>
                    <a:cubicBezTo>
                      <a:pt x="3870" y="12454"/>
                      <a:pt x="3870" y="19848"/>
                      <a:pt x="1" y="25444"/>
                    </a:cubicBezTo>
                    <a:cubicBezTo>
                      <a:pt x="548" y="26218"/>
                      <a:pt x="1156" y="26956"/>
                      <a:pt x="1834" y="27634"/>
                    </a:cubicBezTo>
                    <a:lnTo>
                      <a:pt x="22634" y="27634"/>
                    </a:lnTo>
                    <a:cubicBezTo>
                      <a:pt x="22623" y="21574"/>
                      <a:pt x="24920" y="15740"/>
                      <a:pt x="29052" y="11311"/>
                    </a:cubicBezTo>
                    <a:cubicBezTo>
                      <a:pt x="27183" y="5334"/>
                      <a:pt x="22087" y="941"/>
                      <a:pt x="15896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2146100" y="1379775"/>
                <a:ext cx="193200" cy="4643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8574" extrusionOk="0">
                    <a:moveTo>
                      <a:pt x="3858" y="0"/>
                    </a:moveTo>
                    <a:cubicBezTo>
                      <a:pt x="0" y="5596"/>
                      <a:pt x="0" y="12990"/>
                      <a:pt x="3858" y="18574"/>
                    </a:cubicBezTo>
                    <a:cubicBezTo>
                      <a:pt x="7727" y="12990"/>
                      <a:pt x="7727" y="5596"/>
                      <a:pt x="3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2868800" y="1313975"/>
                <a:ext cx="724225" cy="585225"/>
              </a:xfrm>
              <a:custGeom>
                <a:avLst/>
                <a:gdLst/>
                <a:ahLst/>
                <a:cxnLst/>
                <a:rect l="l" t="t" r="r" b="b"/>
                <a:pathLst>
                  <a:path w="28969" h="23409" extrusionOk="0">
                    <a:moveTo>
                      <a:pt x="16336" y="1"/>
                    </a:moveTo>
                    <a:cubicBezTo>
                      <a:pt x="11597" y="1060"/>
                      <a:pt x="7299" y="3537"/>
                      <a:pt x="4001" y="7085"/>
                    </a:cubicBezTo>
                    <a:cubicBezTo>
                      <a:pt x="5775" y="12848"/>
                      <a:pt x="4239" y="19122"/>
                      <a:pt x="0" y="23408"/>
                    </a:cubicBezTo>
                    <a:lnTo>
                      <a:pt x="9347" y="23408"/>
                    </a:lnTo>
                    <a:cubicBezTo>
                      <a:pt x="9347" y="18765"/>
                      <a:pt x="11978" y="14514"/>
                      <a:pt x="16145" y="12455"/>
                    </a:cubicBezTo>
                    <a:cubicBezTo>
                      <a:pt x="17859" y="11607"/>
                      <a:pt x="19708" y="11191"/>
                      <a:pt x="21548" y="11191"/>
                    </a:cubicBezTo>
                    <a:cubicBezTo>
                      <a:pt x="24181" y="11191"/>
                      <a:pt x="26796" y="12044"/>
                      <a:pt x="28968" y="13705"/>
                    </a:cubicBezTo>
                    <a:lnTo>
                      <a:pt x="28968" y="4692"/>
                    </a:lnTo>
                    <a:lnTo>
                      <a:pt x="25004" y="8669"/>
                    </a:lnTo>
                    <a:lnTo>
                      <a:pt x="16336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2808075" y="1491075"/>
                <a:ext cx="205100" cy="408125"/>
              </a:xfrm>
              <a:custGeom>
                <a:avLst/>
                <a:gdLst/>
                <a:ahLst/>
                <a:cxnLst/>
                <a:rect l="l" t="t" r="r" b="b"/>
                <a:pathLst>
                  <a:path w="8204" h="16325" extrusionOk="0">
                    <a:moveTo>
                      <a:pt x="6430" y="1"/>
                    </a:moveTo>
                    <a:lnTo>
                      <a:pt x="6430" y="1"/>
                    </a:lnTo>
                    <a:cubicBezTo>
                      <a:pt x="2298" y="4430"/>
                      <a:pt x="1" y="10264"/>
                      <a:pt x="12" y="16324"/>
                    </a:cubicBezTo>
                    <a:lnTo>
                      <a:pt x="2429" y="16324"/>
                    </a:lnTo>
                    <a:cubicBezTo>
                      <a:pt x="6668" y="12038"/>
                      <a:pt x="8204" y="5764"/>
                      <a:pt x="6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360150" y="994000"/>
                <a:ext cx="703100" cy="905200"/>
              </a:xfrm>
              <a:custGeom>
                <a:avLst/>
                <a:gdLst/>
                <a:ahLst/>
                <a:cxnLst/>
                <a:rect l="l" t="t" r="r" b="b"/>
                <a:pathLst>
                  <a:path w="28124" h="36208" extrusionOk="0">
                    <a:moveTo>
                      <a:pt x="18467" y="1"/>
                    </a:moveTo>
                    <a:lnTo>
                      <a:pt x="1" y="19265"/>
                    </a:lnTo>
                    <a:lnTo>
                      <a:pt x="1" y="36207"/>
                    </a:lnTo>
                    <a:lnTo>
                      <a:pt x="21980" y="36207"/>
                    </a:lnTo>
                    <a:lnTo>
                      <a:pt x="22408" y="35755"/>
                    </a:lnTo>
                    <a:cubicBezTo>
                      <a:pt x="19646" y="32755"/>
                      <a:pt x="18110" y="28814"/>
                      <a:pt x="18110" y="24718"/>
                    </a:cubicBezTo>
                    <a:cubicBezTo>
                      <a:pt x="18110" y="18146"/>
                      <a:pt x="22063" y="12204"/>
                      <a:pt x="28123" y="9657"/>
                    </a:cubicBezTo>
                    <a:lnTo>
                      <a:pt x="18467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1259375" y="989825"/>
                <a:ext cx="523000" cy="310200"/>
              </a:xfrm>
              <a:custGeom>
                <a:avLst/>
                <a:gdLst/>
                <a:ahLst/>
                <a:cxnLst/>
                <a:rect l="l" t="t" r="r" b="b"/>
                <a:pathLst>
                  <a:path w="20920" h="12408" extrusionOk="0">
                    <a:moveTo>
                      <a:pt x="8632" y="1"/>
                    </a:moveTo>
                    <a:lnTo>
                      <a:pt x="0" y="8633"/>
                    </a:lnTo>
                    <a:cubicBezTo>
                      <a:pt x="3322" y="8931"/>
                      <a:pt x="6465" y="10252"/>
                      <a:pt x="9013" y="12407"/>
                    </a:cubicBezTo>
                    <a:lnTo>
                      <a:pt x="20920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794125" y="1205625"/>
                <a:ext cx="690600" cy="682250"/>
              </a:xfrm>
              <a:custGeom>
                <a:avLst/>
                <a:gdLst/>
                <a:ahLst/>
                <a:cxnLst/>
                <a:rect l="l" t="t" r="r" b="b"/>
                <a:pathLst>
                  <a:path w="27624" h="27290" extrusionOk="0">
                    <a:moveTo>
                      <a:pt x="18610" y="1"/>
                    </a:moveTo>
                    <a:lnTo>
                      <a:pt x="14098" y="4513"/>
                    </a:lnTo>
                    <a:lnTo>
                      <a:pt x="10764" y="1192"/>
                    </a:lnTo>
                    <a:cubicBezTo>
                      <a:pt x="5871" y="3251"/>
                      <a:pt x="2275" y="7561"/>
                      <a:pt x="1132" y="12752"/>
                    </a:cubicBezTo>
                    <a:cubicBezTo>
                      <a:pt x="1" y="17955"/>
                      <a:pt x="1453" y="23373"/>
                      <a:pt x="5049" y="27290"/>
                    </a:cubicBezTo>
                    <a:lnTo>
                      <a:pt x="27623" y="3775"/>
                    </a:lnTo>
                    <a:cubicBezTo>
                      <a:pt x="25075" y="1620"/>
                      <a:pt x="21932" y="299"/>
                      <a:pt x="18610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817650" y="989825"/>
                <a:ext cx="83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68" extrusionOk="0">
                    <a:moveTo>
                      <a:pt x="0" y="1"/>
                    </a:moveTo>
                    <a:lnTo>
                      <a:pt x="167" y="168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7FC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821825" y="989825"/>
                <a:ext cx="653375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9824" extrusionOk="0">
                    <a:moveTo>
                      <a:pt x="167" y="1"/>
                    </a:moveTo>
                    <a:lnTo>
                      <a:pt x="0" y="168"/>
                    </a:lnTo>
                    <a:lnTo>
                      <a:pt x="9656" y="9824"/>
                    </a:lnTo>
                    <a:cubicBezTo>
                      <a:pt x="11656" y="8990"/>
                      <a:pt x="13811" y="8561"/>
                      <a:pt x="15978" y="8561"/>
                    </a:cubicBezTo>
                    <a:cubicBezTo>
                      <a:pt x="16502" y="8561"/>
                      <a:pt x="17002" y="8585"/>
                      <a:pt x="17502" y="8633"/>
                    </a:cubicBezTo>
                    <a:lnTo>
                      <a:pt x="26134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1063225" y="1203850"/>
                <a:ext cx="1961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4585" extrusionOk="0">
                    <a:moveTo>
                      <a:pt x="6237" y="0"/>
                    </a:moveTo>
                    <a:cubicBezTo>
                      <a:pt x="4099" y="0"/>
                      <a:pt x="1974" y="440"/>
                      <a:pt x="0" y="1263"/>
                    </a:cubicBezTo>
                    <a:lnTo>
                      <a:pt x="3334" y="4584"/>
                    </a:lnTo>
                    <a:lnTo>
                      <a:pt x="7846" y="72"/>
                    </a:lnTo>
                    <a:cubicBezTo>
                      <a:pt x="7346" y="24"/>
                      <a:pt x="6834" y="0"/>
                      <a:pt x="6322" y="0"/>
                    </a:cubicBezTo>
                    <a:cubicBezTo>
                      <a:pt x="6294" y="0"/>
                      <a:pt x="6265" y="0"/>
                      <a:pt x="6237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2958100" y="989825"/>
                <a:ext cx="634925" cy="339075"/>
              </a:xfrm>
              <a:custGeom>
                <a:avLst/>
                <a:gdLst/>
                <a:ahLst/>
                <a:cxnLst/>
                <a:rect l="l" t="t" r="r" b="b"/>
                <a:pathLst>
                  <a:path w="25397" h="13563" extrusionOk="0">
                    <a:moveTo>
                      <a:pt x="191" y="1"/>
                    </a:moveTo>
                    <a:lnTo>
                      <a:pt x="0" y="203"/>
                    </a:lnTo>
                    <a:lnTo>
                      <a:pt x="12764" y="12967"/>
                    </a:lnTo>
                    <a:cubicBezTo>
                      <a:pt x="14488" y="12585"/>
                      <a:pt x="16241" y="12394"/>
                      <a:pt x="17991" y="12394"/>
                    </a:cubicBezTo>
                    <a:cubicBezTo>
                      <a:pt x="20494" y="12394"/>
                      <a:pt x="22993" y="12784"/>
                      <a:pt x="25396" y="13562"/>
                    </a:cubicBezTo>
                    <a:lnTo>
                      <a:pt x="25396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3277175" y="1299700"/>
                <a:ext cx="3158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9240" extrusionOk="0">
                    <a:moveTo>
                      <a:pt x="5228" y="0"/>
                    </a:moveTo>
                    <a:cubicBezTo>
                      <a:pt x="3466" y="0"/>
                      <a:pt x="1715" y="191"/>
                      <a:pt x="1" y="572"/>
                    </a:cubicBezTo>
                    <a:lnTo>
                      <a:pt x="8669" y="9240"/>
                    </a:lnTo>
                    <a:lnTo>
                      <a:pt x="12633" y="5263"/>
                    </a:lnTo>
                    <a:lnTo>
                      <a:pt x="12633" y="1167"/>
                    </a:lnTo>
                    <a:cubicBezTo>
                      <a:pt x="10240" y="393"/>
                      <a:pt x="7740" y="0"/>
                      <a:pt x="5228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2046375" y="990125"/>
                <a:ext cx="811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11681" extrusionOk="0">
                    <a:moveTo>
                      <a:pt x="0" y="1"/>
                    </a:moveTo>
                    <a:lnTo>
                      <a:pt x="11681" y="11681"/>
                    </a:lnTo>
                    <a:cubicBezTo>
                      <a:pt x="14467" y="9645"/>
                      <a:pt x="17824" y="8549"/>
                      <a:pt x="21289" y="8549"/>
                    </a:cubicBezTo>
                    <a:cubicBezTo>
                      <a:pt x="22098" y="8549"/>
                      <a:pt x="22920" y="8609"/>
                      <a:pt x="23742" y="8728"/>
                    </a:cubicBezTo>
                    <a:lnTo>
                      <a:pt x="32469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2338375" y="1203850"/>
                <a:ext cx="301550" cy="1920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7680" extrusionOk="0">
                    <a:moveTo>
                      <a:pt x="9609" y="0"/>
                    </a:moveTo>
                    <a:cubicBezTo>
                      <a:pt x="6144" y="0"/>
                      <a:pt x="2787" y="1096"/>
                      <a:pt x="1" y="3132"/>
                    </a:cubicBezTo>
                    <a:lnTo>
                      <a:pt x="4561" y="7680"/>
                    </a:lnTo>
                    <a:lnTo>
                      <a:pt x="12062" y="179"/>
                    </a:lnTo>
                    <a:cubicBezTo>
                      <a:pt x="11252" y="60"/>
                      <a:pt x="10430" y="0"/>
                      <a:pt x="9609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9" name="Google Shape;59;p3"/>
            <p:cNvSpPr/>
            <p:nvPr/>
          </p:nvSpPr>
          <p:spPr>
            <a:xfrm>
              <a:off x="1227440" y="3181712"/>
              <a:ext cx="1953293" cy="1929676"/>
            </a:xfrm>
            <a:custGeom>
              <a:avLst/>
              <a:gdLst/>
              <a:ahLst/>
              <a:cxnLst/>
              <a:rect l="l" t="t" r="r" b="b"/>
              <a:pathLst>
                <a:path w="27624" h="27290" extrusionOk="0">
                  <a:moveTo>
                    <a:pt x="18610" y="1"/>
                  </a:moveTo>
                  <a:lnTo>
                    <a:pt x="14098" y="4513"/>
                  </a:lnTo>
                  <a:lnTo>
                    <a:pt x="10764" y="1192"/>
                  </a:lnTo>
                  <a:cubicBezTo>
                    <a:pt x="5871" y="3251"/>
                    <a:pt x="2275" y="7561"/>
                    <a:pt x="1132" y="12752"/>
                  </a:cubicBezTo>
                  <a:cubicBezTo>
                    <a:pt x="1" y="17955"/>
                    <a:pt x="1453" y="23373"/>
                    <a:pt x="5049" y="27290"/>
                  </a:cubicBezTo>
                  <a:lnTo>
                    <a:pt x="27623" y="3775"/>
                  </a:lnTo>
                  <a:cubicBezTo>
                    <a:pt x="25075" y="1620"/>
                    <a:pt x="21932" y="299"/>
                    <a:pt x="18610" y="1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8250498" y="3447794"/>
              <a:ext cx="893350" cy="653360"/>
            </a:xfrm>
            <a:custGeom>
              <a:avLst/>
              <a:gdLst/>
              <a:ahLst/>
              <a:cxnLst/>
              <a:rect l="l" t="t" r="r" b="b"/>
              <a:pathLst>
                <a:path w="12634" h="9240" extrusionOk="0">
                  <a:moveTo>
                    <a:pt x="5228" y="0"/>
                  </a:moveTo>
                  <a:cubicBezTo>
                    <a:pt x="3466" y="0"/>
                    <a:pt x="1715" y="191"/>
                    <a:pt x="1" y="572"/>
                  </a:cubicBezTo>
                  <a:lnTo>
                    <a:pt x="8669" y="9240"/>
                  </a:lnTo>
                  <a:lnTo>
                    <a:pt x="12633" y="5263"/>
                  </a:lnTo>
                  <a:lnTo>
                    <a:pt x="12633" y="1167"/>
                  </a:lnTo>
                  <a:cubicBezTo>
                    <a:pt x="10240" y="393"/>
                    <a:pt x="7740" y="0"/>
                    <a:pt x="5228" y="0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61;p3"/>
          <p:cNvSpPr/>
          <p:nvPr/>
        </p:nvSpPr>
        <p:spPr>
          <a:xfrm>
            <a:off x="0" y="2527950"/>
            <a:ext cx="9144000" cy="107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3"/>
          <p:cNvSpPr txBox="1">
            <a:spLocks noGrp="1"/>
          </p:cNvSpPr>
          <p:nvPr>
            <p:ph type="title"/>
          </p:nvPr>
        </p:nvSpPr>
        <p:spPr>
          <a:xfrm>
            <a:off x="805375" y="1511635"/>
            <a:ext cx="5308800" cy="122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7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3" name="Google Shape;63;p3"/>
          <p:cNvSpPr txBox="1">
            <a:spLocks noGrp="1"/>
          </p:cNvSpPr>
          <p:nvPr>
            <p:ph type="subTitle" idx="1"/>
          </p:nvPr>
        </p:nvSpPr>
        <p:spPr>
          <a:xfrm>
            <a:off x="869060" y="2726718"/>
            <a:ext cx="4276500" cy="5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"/>
          <p:cNvSpPr txBox="1">
            <a:spLocks noGrp="1"/>
          </p:cNvSpPr>
          <p:nvPr>
            <p:ph type="title" idx="2" hasCustomPrompt="1"/>
          </p:nvPr>
        </p:nvSpPr>
        <p:spPr>
          <a:xfrm>
            <a:off x="968818" y="615900"/>
            <a:ext cx="1335000" cy="93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7000" b="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4"/>
          <p:cNvGrpSpPr/>
          <p:nvPr/>
        </p:nvGrpSpPr>
        <p:grpSpPr>
          <a:xfrm>
            <a:off x="-15" y="2571344"/>
            <a:ext cx="9143864" cy="2572076"/>
            <a:chOff x="-15" y="2571344"/>
            <a:chExt cx="9143864" cy="2572076"/>
          </a:xfrm>
        </p:grpSpPr>
        <p:grpSp>
          <p:nvGrpSpPr>
            <p:cNvPr id="67" name="Google Shape;67;p4"/>
            <p:cNvGrpSpPr/>
            <p:nvPr/>
          </p:nvGrpSpPr>
          <p:grpSpPr>
            <a:xfrm>
              <a:off x="-15" y="2571344"/>
              <a:ext cx="9143864" cy="2572076"/>
              <a:chOff x="360150" y="989825"/>
              <a:chExt cx="3232875" cy="909375"/>
            </a:xfrm>
          </p:grpSpPr>
          <p:sp>
            <p:nvSpPr>
              <p:cNvPr id="68" name="Google Shape;68;p4"/>
              <p:cNvSpPr/>
              <p:nvPr/>
            </p:nvSpPr>
            <p:spPr>
              <a:xfrm>
                <a:off x="360150" y="989825"/>
                <a:ext cx="3232875" cy="909375"/>
              </a:xfrm>
              <a:custGeom>
                <a:avLst/>
                <a:gdLst/>
                <a:ahLst/>
                <a:cxnLst/>
                <a:rect l="l" t="t" r="r" b="b"/>
                <a:pathLst>
                  <a:path w="129315" h="36375" extrusionOk="0">
                    <a:moveTo>
                      <a:pt x="1" y="1"/>
                    </a:moveTo>
                    <a:lnTo>
                      <a:pt x="1" y="36374"/>
                    </a:lnTo>
                    <a:lnTo>
                      <a:pt x="129314" y="36374"/>
                    </a:lnTo>
                    <a:lnTo>
                      <a:pt x="1293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4"/>
              <p:cNvSpPr/>
              <p:nvPr/>
            </p:nvSpPr>
            <p:spPr>
              <a:xfrm>
                <a:off x="909625" y="1887850"/>
                <a:ext cx="214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54" extrusionOk="0">
                    <a:moveTo>
                      <a:pt x="429" y="1"/>
                    </a:moveTo>
                    <a:lnTo>
                      <a:pt x="1" y="453"/>
                    </a:lnTo>
                    <a:lnTo>
                      <a:pt x="858" y="453"/>
                    </a:lnTo>
                    <a:cubicBezTo>
                      <a:pt x="703" y="299"/>
                      <a:pt x="572" y="156"/>
                      <a:pt x="429" y="1"/>
                    </a:cubicBezTo>
                    <a:close/>
                  </a:path>
                </a:pathLst>
              </a:custGeom>
              <a:solidFill>
                <a:srgbClr val="A2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4"/>
              <p:cNvSpPr/>
              <p:nvPr/>
            </p:nvSpPr>
            <p:spPr>
              <a:xfrm>
                <a:off x="1511775" y="1834275"/>
                <a:ext cx="104500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597" extrusionOk="0">
                    <a:moveTo>
                      <a:pt x="2096" y="1"/>
                    </a:moveTo>
                    <a:cubicBezTo>
                      <a:pt x="1477" y="930"/>
                      <a:pt x="787" y="1799"/>
                      <a:pt x="1" y="2596"/>
                    </a:cubicBezTo>
                    <a:lnTo>
                      <a:pt x="4180" y="2596"/>
                    </a:lnTo>
                    <a:cubicBezTo>
                      <a:pt x="3394" y="1799"/>
                      <a:pt x="2692" y="930"/>
                      <a:pt x="2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4"/>
              <p:cNvSpPr/>
              <p:nvPr/>
            </p:nvSpPr>
            <p:spPr>
              <a:xfrm>
                <a:off x="2197000" y="1844100"/>
                <a:ext cx="9140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204" extrusionOk="0">
                    <a:moveTo>
                      <a:pt x="1822" y="1"/>
                    </a:moveTo>
                    <a:cubicBezTo>
                      <a:pt x="1286" y="787"/>
                      <a:pt x="679" y="1525"/>
                      <a:pt x="0" y="2203"/>
                    </a:cubicBezTo>
                    <a:lnTo>
                      <a:pt x="3655" y="2203"/>
                    </a:lnTo>
                    <a:cubicBezTo>
                      <a:pt x="2977" y="1525"/>
                      <a:pt x="2369" y="787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4"/>
              <p:cNvSpPr/>
              <p:nvPr/>
            </p:nvSpPr>
            <p:spPr>
              <a:xfrm>
                <a:off x="920350" y="1300000"/>
                <a:ext cx="643850" cy="598900"/>
              </a:xfrm>
              <a:custGeom>
                <a:avLst/>
                <a:gdLst/>
                <a:ahLst/>
                <a:cxnLst/>
                <a:rect l="l" t="t" r="r" b="b"/>
                <a:pathLst>
                  <a:path w="25754" h="23956" extrusionOk="0">
                    <a:moveTo>
                      <a:pt x="22574" y="0"/>
                    </a:moveTo>
                    <a:lnTo>
                      <a:pt x="0" y="23515"/>
                    </a:lnTo>
                    <a:cubicBezTo>
                      <a:pt x="143" y="23658"/>
                      <a:pt x="286" y="23813"/>
                      <a:pt x="429" y="23956"/>
                    </a:cubicBezTo>
                    <a:lnTo>
                      <a:pt x="23658" y="23956"/>
                    </a:lnTo>
                    <a:cubicBezTo>
                      <a:pt x="24444" y="23170"/>
                      <a:pt x="25134" y="22289"/>
                      <a:pt x="25753" y="21360"/>
                    </a:cubicBezTo>
                    <a:cubicBezTo>
                      <a:pt x="24027" y="18717"/>
                      <a:pt x="23122" y="15633"/>
                      <a:pt x="23122" y="12478"/>
                    </a:cubicBezTo>
                    <a:cubicBezTo>
                      <a:pt x="23110" y="9323"/>
                      <a:pt x="24027" y="6239"/>
                      <a:pt x="25753" y="3596"/>
                    </a:cubicBezTo>
                    <a:cubicBezTo>
                      <a:pt x="24872" y="2250"/>
                      <a:pt x="23801" y="1036"/>
                      <a:pt x="22574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4"/>
              <p:cNvSpPr/>
              <p:nvPr/>
            </p:nvSpPr>
            <p:spPr>
              <a:xfrm>
                <a:off x="1564175" y="1203800"/>
                <a:ext cx="678375" cy="695400"/>
              </a:xfrm>
              <a:custGeom>
                <a:avLst/>
                <a:gdLst/>
                <a:ahLst/>
                <a:cxnLst/>
                <a:rect l="l" t="t" r="r" b="b"/>
                <a:pathLst>
                  <a:path w="27135" h="27816" extrusionOk="0">
                    <a:moveTo>
                      <a:pt x="13705" y="1"/>
                    </a:moveTo>
                    <a:cubicBezTo>
                      <a:pt x="13621" y="1"/>
                      <a:pt x="13538" y="1"/>
                      <a:pt x="13454" y="2"/>
                    </a:cubicBezTo>
                    <a:cubicBezTo>
                      <a:pt x="8013" y="74"/>
                      <a:pt x="2965" y="2872"/>
                      <a:pt x="0" y="7444"/>
                    </a:cubicBezTo>
                    <a:cubicBezTo>
                      <a:pt x="3501" y="12849"/>
                      <a:pt x="3501" y="19803"/>
                      <a:pt x="0" y="25208"/>
                    </a:cubicBezTo>
                    <a:cubicBezTo>
                      <a:pt x="596" y="26149"/>
                      <a:pt x="1298" y="27018"/>
                      <a:pt x="2084" y="27815"/>
                    </a:cubicBezTo>
                    <a:lnTo>
                      <a:pt x="25313" y="27815"/>
                    </a:lnTo>
                    <a:cubicBezTo>
                      <a:pt x="25980" y="27137"/>
                      <a:pt x="26599" y="26399"/>
                      <a:pt x="27135" y="25613"/>
                    </a:cubicBezTo>
                    <a:cubicBezTo>
                      <a:pt x="25242" y="22886"/>
                      <a:pt x="24241" y="19648"/>
                      <a:pt x="24241" y="16326"/>
                    </a:cubicBezTo>
                    <a:cubicBezTo>
                      <a:pt x="24241" y="13016"/>
                      <a:pt x="25242" y="9766"/>
                      <a:pt x="27135" y="7039"/>
                    </a:cubicBezTo>
                    <a:cubicBezTo>
                      <a:pt x="24086" y="2631"/>
                      <a:pt x="19064" y="1"/>
                      <a:pt x="13705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4"/>
              <p:cNvSpPr/>
              <p:nvPr/>
            </p:nvSpPr>
            <p:spPr>
              <a:xfrm>
                <a:off x="2242525" y="1208325"/>
                <a:ext cx="726300" cy="69087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27635" extrusionOk="0">
                    <a:moveTo>
                      <a:pt x="15896" y="0"/>
                    </a:moveTo>
                    <a:lnTo>
                      <a:pt x="8395" y="7513"/>
                    </a:lnTo>
                    <a:lnTo>
                      <a:pt x="3835" y="2953"/>
                    </a:lnTo>
                    <a:cubicBezTo>
                      <a:pt x="2346" y="4024"/>
                      <a:pt x="1048" y="5358"/>
                      <a:pt x="1" y="6870"/>
                    </a:cubicBezTo>
                    <a:cubicBezTo>
                      <a:pt x="3870" y="12454"/>
                      <a:pt x="3870" y="19848"/>
                      <a:pt x="1" y="25444"/>
                    </a:cubicBezTo>
                    <a:cubicBezTo>
                      <a:pt x="548" y="26218"/>
                      <a:pt x="1156" y="26956"/>
                      <a:pt x="1834" y="27634"/>
                    </a:cubicBezTo>
                    <a:lnTo>
                      <a:pt x="22634" y="27634"/>
                    </a:lnTo>
                    <a:cubicBezTo>
                      <a:pt x="22623" y="21574"/>
                      <a:pt x="24920" y="15740"/>
                      <a:pt x="29052" y="11311"/>
                    </a:cubicBezTo>
                    <a:cubicBezTo>
                      <a:pt x="27183" y="5334"/>
                      <a:pt x="22087" y="941"/>
                      <a:pt x="15896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4"/>
              <p:cNvSpPr/>
              <p:nvPr/>
            </p:nvSpPr>
            <p:spPr>
              <a:xfrm>
                <a:off x="2146100" y="1379775"/>
                <a:ext cx="193200" cy="4643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8574" extrusionOk="0">
                    <a:moveTo>
                      <a:pt x="3858" y="0"/>
                    </a:moveTo>
                    <a:cubicBezTo>
                      <a:pt x="0" y="5596"/>
                      <a:pt x="0" y="12990"/>
                      <a:pt x="3858" y="18574"/>
                    </a:cubicBezTo>
                    <a:cubicBezTo>
                      <a:pt x="7727" y="12990"/>
                      <a:pt x="7727" y="5596"/>
                      <a:pt x="3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4"/>
              <p:cNvSpPr/>
              <p:nvPr/>
            </p:nvSpPr>
            <p:spPr>
              <a:xfrm>
                <a:off x="2868800" y="1313975"/>
                <a:ext cx="724225" cy="585225"/>
              </a:xfrm>
              <a:custGeom>
                <a:avLst/>
                <a:gdLst/>
                <a:ahLst/>
                <a:cxnLst/>
                <a:rect l="l" t="t" r="r" b="b"/>
                <a:pathLst>
                  <a:path w="28969" h="23409" extrusionOk="0">
                    <a:moveTo>
                      <a:pt x="16336" y="1"/>
                    </a:moveTo>
                    <a:cubicBezTo>
                      <a:pt x="11597" y="1060"/>
                      <a:pt x="7299" y="3537"/>
                      <a:pt x="4001" y="7085"/>
                    </a:cubicBezTo>
                    <a:cubicBezTo>
                      <a:pt x="5775" y="12848"/>
                      <a:pt x="4239" y="19122"/>
                      <a:pt x="0" y="23408"/>
                    </a:cubicBezTo>
                    <a:lnTo>
                      <a:pt x="9347" y="23408"/>
                    </a:lnTo>
                    <a:cubicBezTo>
                      <a:pt x="9347" y="18765"/>
                      <a:pt x="11978" y="14514"/>
                      <a:pt x="16145" y="12455"/>
                    </a:cubicBezTo>
                    <a:cubicBezTo>
                      <a:pt x="17859" y="11607"/>
                      <a:pt x="19708" y="11191"/>
                      <a:pt x="21548" y="11191"/>
                    </a:cubicBezTo>
                    <a:cubicBezTo>
                      <a:pt x="24181" y="11191"/>
                      <a:pt x="26796" y="12044"/>
                      <a:pt x="28968" y="13705"/>
                    </a:cubicBezTo>
                    <a:lnTo>
                      <a:pt x="28968" y="4692"/>
                    </a:lnTo>
                    <a:lnTo>
                      <a:pt x="25004" y="8669"/>
                    </a:lnTo>
                    <a:lnTo>
                      <a:pt x="16336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4"/>
              <p:cNvSpPr/>
              <p:nvPr/>
            </p:nvSpPr>
            <p:spPr>
              <a:xfrm>
                <a:off x="2808075" y="1491075"/>
                <a:ext cx="205100" cy="408125"/>
              </a:xfrm>
              <a:custGeom>
                <a:avLst/>
                <a:gdLst/>
                <a:ahLst/>
                <a:cxnLst/>
                <a:rect l="l" t="t" r="r" b="b"/>
                <a:pathLst>
                  <a:path w="8204" h="16325" extrusionOk="0">
                    <a:moveTo>
                      <a:pt x="6430" y="1"/>
                    </a:moveTo>
                    <a:lnTo>
                      <a:pt x="6430" y="1"/>
                    </a:lnTo>
                    <a:cubicBezTo>
                      <a:pt x="2298" y="4430"/>
                      <a:pt x="1" y="10264"/>
                      <a:pt x="12" y="16324"/>
                    </a:cubicBezTo>
                    <a:lnTo>
                      <a:pt x="2429" y="16324"/>
                    </a:lnTo>
                    <a:cubicBezTo>
                      <a:pt x="6668" y="12038"/>
                      <a:pt x="8204" y="5764"/>
                      <a:pt x="6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4"/>
              <p:cNvSpPr/>
              <p:nvPr/>
            </p:nvSpPr>
            <p:spPr>
              <a:xfrm>
                <a:off x="360150" y="994000"/>
                <a:ext cx="703100" cy="905200"/>
              </a:xfrm>
              <a:custGeom>
                <a:avLst/>
                <a:gdLst/>
                <a:ahLst/>
                <a:cxnLst/>
                <a:rect l="l" t="t" r="r" b="b"/>
                <a:pathLst>
                  <a:path w="28124" h="36208" extrusionOk="0">
                    <a:moveTo>
                      <a:pt x="18467" y="1"/>
                    </a:moveTo>
                    <a:lnTo>
                      <a:pt x="1" y="19265"/>
                    </a:lnTo>
                    <a:lnTo>
                      <a:pt x="1" y="36207"/>
                    </a:lnTo>
                    <a:lnTo>
                      <a:pt x="21980" y="36207"/>
                    </a:lnTo>
                    <a:lnTo>
                      <a:pt x="22408" y="35755"/>
                    </a:lnTo>
                    <a:cubicBezTo>
                      <a:pt x="19646" y="32755"/>
                      <a:pt x="18110" y="28814"/>
                      <a:pt x="18110" y="24718"/>
                    </a:cubicBezTo>
                    <a:cubicBezTo>
                      <a:pt x="18110" y="18146"/>
                      <a:pt x="22063" y="12204"/>
                      <a:pt x="28123" y="9657"/>
                    </a:cubicBezTo>
                    <a:lnTo>
                      <a:pt x="18467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4"/>
              <p:cNvSpPr/>
              <p:nvPr/>
            </p:nvSpPr>
            <p:spPr>
              <a:xfrm>
                <a:off x="1259375" y="989825"/>
                <a:ext cx="523000" cy="310200"/>
              </a:xfrm>
              <a:custGeom>
                <a:avLst/>
                <a:gdLst/>
                <a:ahLst/>
                <a:cxnLst/>
                <a:rect l="l" t="t" r="r" b="b"/>
                <a:pathLst>
                  <a:path w="20920" h="12408" extrusionOk="0">
                    <a:moveTo>
                      <a:pt x="8632" y="1"/>
                    </a:moveTo>
                    <a:lnTo>
                      <a:pt x="0" y="8633"/>
                    </a:lnTo>
                    <a:cubicBezTo>
                      <a:pt x="3322" y="8931"/>
                      <a:pt x="6465" y="10252"/>
                      <a:pt x="9013" y="12407"/>
                    </a:cubicBezTo>
                    <a:lnTo>
                      <a:pt x="20920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4"/>
              <p:cNvSpPr/>
              <p:nvPr/>
            </p:nvSpPr>
            <p:spPr>
              <a:xfrm>
                <a:off x="794125" y="1205625"/>
                <a:ext cx="690600" cy="682250"/>
              </a:xfrm>
              <a:custGeom>
                <a:avLst/>
                <a:gdLst/>
                <a:ahLst/>
                <a:cxnLst/>
                <a:rect l="l" t="t" r="r" b="b"/>
                <a:pathLst>
                  <a:path w="27624" h="27290" extrusionOk="0">
                    <a:moveTo>
                      <a:pt x="18610" y="1"/>
                    </a:moveTo>
                    <a:lnTo>
                      <a:pt x="14098" y="4513"/>
                    </a:lnTo>
                    <a:lnTo>
                      <a:pt x="10764" y="1192"/>
                    </a:lnTo>
                    <a:cubicBezTo>
                      <a:pt x="5871" y="3251"/>
                      <a:pt x="2275" y="7561"/>
                      <a:pt x="1132" y="12752"/>
                    </a:cubicBezTo>
                    <a:cubicBezTo>
                      <a:pt x="1" y="17955"/>
                      <a:pt x="1453" y="23373"/>
                      <a:pt x="5049" y="27290"/>
                    </a:cubicBezTo>
                    <a:lnTo>
                      <a:pt x="27623" y="3775"/>
                    </a:lnTo>
                    <a:cubicBezTo>
                      <a:pt x="25075" y="1620"/>
                      <a:pt x="21932" y="299"/>
                      <a:pt x="18610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4"/>
              <p:cNvSpPr/>
              <p:nvPr/>
            </p:nvSpPr>
            <p:spPr>
              <a:xfrm>
                <a:off x="817650" y="989825"/>
                <a:ext cx="83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68" extrusionOk="0">
                    <a:moveTo>
                      <a:pt x="0" y="1"/>
                    </a:moveTo>
                    <a:lnTo>
                      <a:pt x="167" y="168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7FC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4"/>
              <p:cNvSpPr/>
              <p:nvPr/>
            </p:nvSpPr>
            <p:spPr>
              <a:xfrm>
                <a:off x="821825" y="989825"/>
                <a:ext cx="653375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9824" extrusionOk="0">
                    <a:moveTo>
                      <a:pt x="167" y="1"/>
                    </a:moveTo>
                    <a:lnTo>
                      <a:pt x="0" y="168"/>
                    </a:lnTo>
                    <a:lnTo>
                      <a:pt x="9656" y="9824"/>
                    </a:lnTo>
                    <a:cubicBezTo>
                      <a:pt x="11656" y="8990"/>
                      <a:pt x="13811" y="8561"/>
                      <a:pt x="15978" y="8561"/>
                    </a:cubicBezTo>
                    <a:cubicBezTo>
                      <a:pt x="16502" y="8561"/>
                      <a:pt x="17002" y="8585"/>
                      <a:pt x="17502" y="8633"/>
                    </a:cubicBezTo>
                    <a:lnTo>
                      <a:pt x="26134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4"/>
              <p:cNvSpPr/>
              <p:nvPr/>
            </p:nvSpPr>
            <p:spPr>
              <a:xfrm>
                <a:off x="1063225" y="1203850"/>
                <a:ext cx="1961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4585" extrusionOk="0">
                    <a:moveTo>
                      <a:pt x="6237" y="0"/>
                    </a:moveTo>
                    <a:cubicBezTo>
                      <a:pt x="4099" y="0"/>
                      <a:pt x="1974" y="440"/>
                      <a:pt x="0" y="1263"/>
                    </a:cubicBezTo>
                    <a:lnTo>
                      <a:pt x="3334" y="4584"/>
                    </a:lnTo>
                    <a:lnTo>
                      <a:pt x="7846" y="72"/>
                    </a:lnTo>
                    <a:cubicBezTo>
                      <a:pt x="7346" y="24"/>
                      <a:pt x="6834" y="0"/>
                      <a:pt x="6322" y="0"/>
                    </a:cubicBezTo>
                    <a:cubicBezTo>
                      <a:pt x="6294" y="0"/>
                      <a:pt x="6265" y="0"/>
                      <a:pt x="6237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4"/>
              <p:cNvSpPr/>
              <p:nvPr/>
            </p:nvSpPr>
            <p:spPr>
              <a:xfrm>
                <a:off x="2958100" y="989825"/>
                <a:ext cx="634925" cy="339075"/>
              </a:xfrm>
              <a:custGeom>
                <a:avLst/>
                <a:gdLst/>
                <a:ahLst/>
                <a:cxnLst/>
                <a:rect l="l" t="t" r="r" b="b"/>
                <a:pathLst>
                  <a:path w="25397" h="13563" extrusionOk="0">
                    <a:moveTo>
                      <a:pt x="191" y="1"/>
                    </a:moveTo>
                    <a:lnTo>
                      <a:pt x="0" y="203"/>
                    </a:lnTo>
                    <a:lnTo>
                      <a:pt x="12764" y="12967"/>
                    </a:lnTo>
                    <a:cubicBezTo>
                      <a:pt x="14488" y="12585"/>
                      <a:pt x="16241" y="12394"/>
                      <a:pt x="17991" y="12394"/>
                    </a:cubicBezTo>
                    <a:cubicBezTo>
                      <a:pt x="20494" y="12394"/>
                      <a:pt x="22993" y="12784"/>
                      <a:pt x="25396" y="13562"/>
                    </a:cubicBezTo>
                    <a:lnTo>
                      <a:pt x="25396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4"/>
              <p:cNvSpPr/>
              <p:nvPr/>
            </p:nvSpPr>
            <p:spPr>
              <a:xfrm>
                <a:off x="3277175" y="1299700"/>
                <a:ext cx="3158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9240" extrusionOk="0">
                    <a:moveTo>
                      <a:pt x="5228" y="0"/>
                    </a:moveTo>
                    <a:cubicBezTo>
                      <a:pt x="3466" y="0"/>
                      <a:pt x="1715" y="191"/>
                      <a:pt x="1" y="572"/>
                    </a:cubicBezTo>
                    <a:lnTo>
                      <a:pt x="8669" y="9240"/>
                    </a:lnTo>
                    <a:lnTo>
                      <a:pt x="12633" y="5263"/>
                    </a:lnTo>
                    <a:lnTo>
                      <a:pt x="12633" y="1167"/>
                    </a:lnTo>
                    <a:cubicBezTo>
                      <a:pt x="10240" y="393"/>
                      <a:pt x="7740" y="0"/>
                      <a:pt x="5228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4"/>
              <p:cNvSpPr/>
              <p:nvPr/>
            </p:nvSpPr>
            <p:spPr>
              <a:xfrm>
                <a:off x="2046375" y="990125"/>
                <a:ext cx="811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11681" extrusionOk="0">
                    <a:moveTo>
                      <a:pt x="0" y="1"/>
                    </a:moveTo>
                    <a:lnTo>
                      <a:pt x="11681" y="11681"/>
                    </a:lnTo>
                    <a:cubicBezTo>
                      <a:pt x="14467" y="9645"/>
                      <a:pt x="17824" y="8549"/>
                      <a:pt x="21289" y="8549"/>
                    </a:cubicBezTo>
                    <a:cubicBezTo>
                      <a:pt x="22098" y="8549"/>
                      <a:pt x="22920" y="8609"/>
                      <a:pt x="23742" y="8728"/>
                    </a:cubicBezTo>
                    <a:lnTo>
                      <a:pt x="32469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4"/>
              <p:cNvSpPr/>
              <p:nvPr/>
            </p:nvSpPr>
            <p:spPr>
              <a:xfrm>
                <a:off x="2338375" y="1203850"/>
                <a:ext cx="301550" cy="1920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7680" extrusionOk="0">
                    <a:moveTo>
                      <a:pt x="9609" y="0"/>
                    </a:moveTo>
                    <a:cubicBezTo>
                      <a:pt x="6144" y="0"/>
                      <a:pt x="2787" y="1096"/>
                      <a:pt x="1" y="3132"/>
                    </a:cubicBezTo>
                    <a:lnTo>
                      <a:pt x="4561" y="7680"/>
                    </a:lnTo>
                    <a:lnTo>
                      <a:pt x="12062" y="179"/>
                    </a:lnTo>
                    <a:cubicBezTo>
                      <a:pt x="11252" y="60"/>
                      <a:pt x="10430" y="0"/>
                      <a:pt x="9609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8" name="Google Shape;88;p4"/>
            <p:cNvSpPr/>
            <p:nvPr/>
          </p:nvSpPr>
          <p:spPr>
            <a:xfrm>
              <a:off x="1227440" y="3181712"/>
              <a:ext cx="1953293" cy="1929676"/>
            </a:xfrm>
            <a:custGeom>
              <a:avLst/>
              <a:gdLst/>
              <a:ahLst/>
              <a:cxnLst/>
              <a:rect l="l" t="t" r="r" b="b"/>
              <a:pathLst>
                <a:path w="27624" h="27290" extrusionOk="0">
                  <a:moveTo>
                    <a:pt x="18610" y="1"/>
                  </a:moveTo>
                  <a:lnTo>
                    <a:pt x="14098" y="4513"/>
                  </a:lnTo>
                  <a:lnTo>
                    <a:pt x="10764" y="1192"/>
                  </a:lnTo>
                  <a:cubicBezTo>
                    <a:pt x="5871" y="3251"/>
                    <a:pt x="2275" y="7561"/>
                    <a:pt x="1132" y="12752"/>
                  </a:cubicBezTo>
                  <a:cubicBezTo>
                    <a:pt x="1" y="17955"/>
                    <a:pt x="1453" y="23373"/>
                    <a:pt x="5049" y="27290"/>
                  </a:cubicBezTo>
                  <a:lnTo>
                    <a:pt x="27623" y="3775"/>
                  </a:lnTo>
                  <a:cubicBezTo>
                    <a:pt x="25075" y="1620"/>
                    <a:pt x="21932" y="299"/>
                    <a:pt x="18610" y="1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8250498" y="3447794"/>
              <a:ext cx="893350" cy="653360"/>
            </a:xfrm>
            <a:custGeom>
              <a:avLst/>
              <a:gdLst/>
              <a:ahLst/>
              <a:cxnLst/>
              <a:rect l="l" t="t" r="r" b="b"/>
              <a:pathLst>
                <a:path w="12634" h="9240" extrusionOk="0">
                  <a:moveTo>
                    <a:pt x="5228" y="0"/>
                  </a:moveTo>
                  <a:cubicBezTo>
                    <a:pt x="3466" y="0"/>
                    <a:pt x="1715" y="191"/>
                    <a:pt x="1" y="572"/>
                  </a:cubicBezTo>
                  <a:lnTo>
                    <a:pt x="8669" y="9240"/>
                  </a:lnTo>
                  <a:lnTo>
                    <a:pt x="12633" y="5263"/>
                  </a:lnTo>
                  <a:lnTo>
                    <a:pt x="12633" y="1167"/>
                  </a:lnTo>
                  <a:cubicBezTo>
                    <a:pt x="10240" y="393"/>
                    <a:pt x="7740" y="0"/>
                    <a:pt x="5228" y="0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" name="Google Shape;90;p4"/>
          <p:cNvSpPr/>
          <p:nvPr/>
        </p:nvSpPr>
        <p:spPr>
          <a:xfrm>
            <a:off x="0" y="2446650"/>
            <a:ext cx="9144000" cy="232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4"/>
          <p:cNvSpPr txBox="1">
            <a:spLocks noGrp="1"/>
          </p:cNvSpPr>
          <p:nvPr>
            <p:ph type="body" idx="1"/>
          </p:nvPr>
        </p:nvSpPr>
        <p:spPr>
          <a:xfrm>
            <a:off x="975350" y="955247"/>
            <a:ext cx="7193400" cy="3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92" name="Google Shape;92;p4"/>
          <p:cNvSpPr txBox="1">
            <a:spLocks noGrp="1"/>
          </p:cNvSpPr>
          <p:nvPr>
            <p:ph type="title"/>
          </p:nvPr>
        </p:nvSpPr>
        <p:spPr>
          <a:xfrm>
            <a:off x="758775" y="391647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6"/>
          <p:cNvGrpSpPr/>
          <p:nvPr/>
        </p:nvGrpSpPr>
        <p:grpSpPr>
          <a:xfrm>
            <a:off x="-15" y="2571419"/>
            <a:ext cx="9143864" cy="2572076"/>
            <a:chOff x="-15" y="2571344"/>
            <a:chExt cx="9143864" cy="2572076"/>
          </a:xfrm>
        </p:grpSpPr>
        <p:grpSp>
          <p:nvGrpSpPr>
            <p:cNvPr id="126" name="Google Shape;126;p6"/>
            <p:cNvGrpSpPr/>
            <p:nvPr/>
          </p:nvGrpSpPr>
          <p:grpSpPr>
            <a:xfrm>
              <a:off x="-15" y="2571344"/>
              <a:ext cx="9143864" cy="2572076"/>
              <a:chOff x="360150" y="989825"/>
              <a:chExt cx="3232875" cy="909375"/>
            </a:xfrm>
          </p:grpSpPr>
          <p:sp>
            <p:nvSpPr>
              <p:cNvPr id="127" name="Google Shape;127;p6"/>
              <p:cNvSpPr/>
              <p:nvPr/>
            </p:nvSpPr>
            <p:spPr>
              <a:xfrm>
                <a:off x="360150" y="989825"/>
                <a:ext cx="3232875" cy="909375"/>
              </a:xfrm>
              <a:custGeom>
                <a:avLst/>
                <a:gdLst/>
                <a:ahLst/>
                <a:cxnLst/>
                <a:rect l="l" t="t" r="r" b="b"/>
                <a:pathLst>
                  <a:path w="129315" h="36375" extrusionOk="0">
                    <a:moveTo>
                      <a:pt x="1" y="1"/>
                    </a:moveTo>
                    <a:lnTo>
                      <a:pt x="1" y="36374"/>
                    </a:lnTo>
                    <a:lnTo>
                      <a:pt x="129314" y="36374"/>
                    </a:lnTo>
                    <a:lnTo>
                      <a:pt x="1293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6"/>
              <p:cNvSpPr/>
              <p:nvPr/>
            </p:nvSpPr>
            <p:spPr>
              <a:xfrm>
                <a:off x="909625" y="1887850"/>
                <a:ext cx="214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54" extrusionOk="0">
                    <a:moveTo>
                      <a:pt x="429" y="1"/>
                    </a:moveTo>
                    <a:lnTo>
                      <a:pt x="1" y="453"/>
                    </a:lnTo>
                    <a:lnTo>
                      <a:pt x="858" y="453"/>
                    </a:lnTo>
                    <a:cubicBezTo>
                      <a:pt x="703" y="299"/>
                      <a:pt x="572" y="156"/>
                      <a:pt x="429" y="1"/>
                    </a:cubicBezTo>
                    <a:close/>
                  </a:path>
                </a:pathLst>
              </a:custGeom>
              <a:solidFill>
                <a:srgbClr val="A2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6"/>
              <p:cNvSpPr/>
              <p:nvPr/>
            </p:nvSpPr>
            <p:spPr>
              <a:xfrm>
                <a:off x="1511775" y="1834275"/>
                <a:ext cx="104500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597" extrusionOk="0">
                    <a:moveTo>
                      <a:pt x="2096" y="1"/>
                    </a:moveTo>
                    <a:cubicBezTo>
                      <a:pt x="1477" y="930"/>
                      <a:pt x="787" y="1799"/>
                      <a:pt x="1" y="2596"/>
                    </a:cubicBezTo>
                    <a:lnTo>
                      <a:pt x="4180" y="2596"/>
                    </a:lnTo>
                    <a:cubicBezTo>
                      <a:pt x="3394" y="1799"/>
                      <a:pt x="2692" y="930"/>
                      <a:pt x="2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6"/>
              <p:cNvSpPr/>
              <p:nvPr/>
            </p:nvSpPr>
            <p:spPr>
              <a:xfrm>
                <a:off x="2197000" y="1844100"/>
                <a:ext cx="9140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204" extrusionOk="0">
                    <a:moveTo>
                      <a:pt x="1822" y="1"/>
                    </a:moveTo>
                    <a:cubicBezTo>
                      <a:pt x="1286" y="787"/>
                      <a:pt x="679" y="1525"/>
                      <a:pt x="0" y="2203"/>
                    </a:cubicBezTo>
                    <a:lnTo>
                      <a:pt x="3655" y="2203"/>
                    </a:lnTo>
                    <a:cubicBezTo>
                      <a:pt x="2977" y="1525"/>
                      <a:pt x="2369" y="787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6"/>
              <p:cNvSpPr/>
              <p:nvPr/>
            </p:nvSpPr>
            <p:spPr>
              <a:xfrm>
                <a:off x="920350" y="1300000"/>
                <a:ext cx="643850" cy="598900"/>
              </a:xfrm>
              <a:custGeom>
                <a:avLst/>
                <a:gdLst/>
                <a:ahLst/>
                <a:cxnLst/>
                <a:rect l="l" t="t" r="r" b="b"/>
                <a:pathLst>
                  <a:path w="25754" h="23956" extrusionOk="0">
                    <a:moveTo>
                      <a:pt x="22574" y="0"/>
                    </a:moveTo>
                    <a:lnTo>
                      <a:pt x="0" y="23515"/>
                    </a:lnTo>
                    <a:cubicBezTo>
                      <a:pt x="143" y="23658"/>
                      <a:pt x="286" y="23813"/>
                      <a:pt x="429" y="23956"/>
                    </a:cubicBezTo>
                    <a:lnTo>
                      <a:pt x="23658" y="23956"/>
                    </a:lnTo>
                    <a:cubicBezTo>
                      <a:pt x="24444" y="23170"/>
                      <a:pt x="25134" y="22289"/>
                      <a:pt x="25753" y="21360"/>
                    </a:cubicBezTo>
                    <a:cubicBezTo>
                      <a:pt x="24027" y="18717"/>
                      <a:pt x="23122" y="15633"/>
                      <a:pt x="23122" y="12478"/>
                    </a:cubicBezTo>
                    <a:cubicBezTo>
                      <a:pt x="23110" y="9323"/>
                      <a:pt x="24027" y="6239"/>
                      <a:pt x="25753" y="3596"/>
                    </a:cubicBezTo>
                    <a:cubicBezTo>
                      <a:pt x="24872" y="2250"/>
                      <a:pt x="23801" y="1036"/>
                      <a:pt x="22574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1564175" y="1203800"/>
                <a:ext cx="678375" cy="695400"/>
              </a:xfrm>
              <a:custGeom>
                <a:avLst/>
                <a:gdLst/>
                <a:ahLst/>
                <a:cxnLst/>
                <a:rect l="l" t="t" r="r" b="b"/>
                <a:pathLst>
                  <a:path w="27135" h="27816" extrusionOk="0">
                    <a:moveTo>
                      <a:pt x="13705" y="1"/>
                    </a:moveTo>
                    <a:cubicBezTo>
                      <a:pt x="13621" y="1"/>
                      <a:pt x="13538" y="1"/>
                      <a:pt x="13454" y="2"/>
                    </a:cubicBezTo>
                    <a:cubicBezTo>
                      <a:pt x="8013" y="74"/>
                      <a:pt x="2965" y="2872"/>
                      <a:pt x="0" y="7444"/>
                    </a:cubicBezTo>
                    <a:cubicBezTo>
                      <a:pt x="3501" y="12849"/>
                      <a:pt x="3501" y="19803"/>
                      <a:pt x="0" y="25208"/>
                    </a:cubicBezTo>
                    <a:cubicBezTo>
                      <a:pt x="596" y="26149"/>
                      <a:pt x="1298" y="27018"/>
                      <a:pt x="2084" y="27815"/>
                    </a:cubicBezTo>
                    <a:lnTo>
                      <a:pt x="25313" y="27815"/>
                    </a:lnTo>
                    <a:cubicBezTo>
                      <a:pt x="25980" y="27137"/>
                      <a:pt x="26599" y="26399"/>
                      <a:pt x="27135" y="25613"/>
                    </a:cubicBezTo>
                    <a:cubicBezTo>
                      <a:pt x="25242" y="22886"/>
                      <a:pt x="24241" y="19648"/>
                      <a:pt x="24241" y="16326"/>
                    </a:cubicBezTo>
                    <a:cubicBezTo>
                      <a:pt x="24241" y="13016"/>
                      <a:pt x="25242" y="9766"/>
                      <a:pt x="27135" y="7039"/>
                    </a:cubicBezTo>
                    <a:cubicBezTo>
                      <a:pt x="24086" y="2631"/>
                      <a:pt x="19064" y="1"/>
                      <a:pt x="13705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6"/>
              <p:cNvSpPr/>
              <p:nvPr/>
            </p:nvSpPr>
            <p:spPr>
              <a:xfrm>
                <a:off x="2242525" y="1208325"/>
                <a:ext cx="726300" cy="69087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27635" extrusionOk="0">
                    <a:moveTo>
                      <a:pt x="15896" y="0"/>
                    </a:moveTo>
                    <a:lnTo>
                      <a:pt x="8395" y="7513"/>
                    </a:lnTo>
                    <a:lnTo>
                      <a:pt x="3835" y="2953"/>
                    </a:lnTo>
                    <a:cubicBezTo>
                      <a:pt x="2346" y="4024"/>
                      <a:pt x="1048" y="5358"/>
                      <a:pt x="1" y="6870"/>
                    </a:cubicBezTo>
                    <a:cubicBezTo>
                      <a:pt x="3870" y="12454"/>
                      <a:pt x="3870" y="19848"/>
                      <a:pt x="1" y="25444"/>
                    </a:cubicBezTo>
                    <a:cubicBezTo>
                      <a:pt x="548" y="26218"/>
                      <a:pt x="1156" y="26956"/>
                      <a:pt x="1834" y="27634"/>
                    </a:cubicBezTo>
                    <a:lnTo>
                      <a:pt x="22634" y="27634"/>
                    </a:lnTo>
                    <a:cubicBezTo>
                      <a:pt x="22623" y="21574"/>
                      <a:pt x="24920" y="15740"/>
                      <a:pt x="29052" y="11311"/>
                    </a:cubicBezTo>
                    <a:cubicBezTo>
                      <a:pt x="27183" y="5334"/>
                      <a:pt x="22087" y="941"/>
                      <a:pt x="15896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6"/>
              <p:cNvSpPr/>
              <p:nvPr/>
            </p:nvSpPr>
            <p:spPr>
              <a:xfrm>
                <a:off x="2146100" y="1379775"/>
                <a:ext cx="193200" cy="4643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8574" extrusionOk="0">
                    <a:moveTo>
                      <a:pt x="3858" y="0"/>
                    </a:moveTo>
                    <a:cubicBezTo>
                      <a:pt x="0" y="5596"/>
                      <a:pt x="0" y="12990"/>
                      <a:pt x="3858" y="18574"/>
                    </a:cubicBezTo>
                    <a:cubicBezTo>
                      <a:pt x="7727" y="12990"/>
                      <a:pt x="7727" y="5596"/>
                      <a:pt x="3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6"/>
              <p:cNvSpPr/>
              <p:nvPr/>
            </p:nvSpPr>
            <p:spPr>
              <a:xfrm>
                <a:off x="2868800" y="1313975"/>
                <a:ext cx="724225" cy="585225"/>
              </a:xfrm>
              <a:custGeom>
                <a:avLst/>
                <a:gdLst/>
                <a:ahLst/>
                <a:cxnLst/>
                <a:rect l="l" t="t" r="r" b="b"/>
                <a:pathLst>
                  <a:path w="28969" h="23409" extrusionOk="0">
                    <a:moveTo>
                      <a:pt x="16336" y="1"/>
                    </a:moveTo>
                    <a:cubicBezTo>
                      <a:pt x="11597" y="1060"/>
                      <a:pt x="7299" y="3537"/>
                      <a:pt x="4001" y="7085"/>
                    </a:cubicBezTo>
                    <a:cubicBezTo>
                      <a:pt x="5775" y="12848"/>
                      <a:pt x="4239" y="19122"/>
                      <a:pt x="0" y="23408"/>
                    </a:cubicBezTo>
                    <a:lnTo>
                      <a:pt x="9347" y="23408"/>
                    </a:lnTo>
                    <a:cubicBezTo>
                      <a:pt x="9347" y="18765"/>
                      <a:pt x="11978" y="14514"/>
                      <a:pt x="16145" y="12455"/>
                    </a:cubicBezTo>
                    <a:cubicBezTo>
                      <a:pt x="17859" y="11607"/>
                      <a:pt x="19708" y="11191"/>
                      <a:pt x="21548" y="11191"/>
                    </a:cubicBezTo>
                    <a:cubicBezTo>
                      <a:pt x="24181" y="11191"/>
                      <a:pt x="26796" y="12044"/>
                      <a:pt x="28968" y="13705"/>
                    </a:cubicBezTo>
                    <a:lnTo>
                      <a:pt x="28968" y="4692"/>
                    </a:lnTo>
                    <a:lnTo>
                      <a:pt x="25004" y="8669"/>
                    </a:lnTo>
                    <a:lnTo>
                      <a:pt x="16336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6"/>
              <p:cNvSpPr/>
              <p:nvPr/>
            </p:nvSpPr>
            <p:spPr>
              <a:xfrm>
                <a:off x="2808075" y="1491075"/>
                <a:ext cx="205100" cy="408125"/>
              </a:xfrm>
              <a:custGeom>
                <a:avLst/>
                <a:gdLst/>
                <a:ahLst/>
                <a:cxnLst/>
                <a:rect l="l" t="t" r="r" b="b"/>
                <a:pathLst>
                  <a:path w="8204" h="16325" extrusionOk="0">
                    <a:moveTo>
                      <a:pt x="6430" y="1"/>
                    </a:moveTo>
                    <a:lnTo>
                      <a:pt x="6430" y="1"/>
                    </a:lnTo>
                    <a:cubicBezTo>
                      <a:pt x="2298" y="4430"/>
                      <a:pt x="1" y="10264"/>
                      <a:pt x="12" y="16324"/>
                    </a:cubicBezTo>
                    <a:lnTo>
                      <a:pt x="2429" y="16324"/>
                    </a:lnTo>
                    <a:cubicBezTo>
                      <a:pt x="6668" y="12038"/>
                      <a:pt x="8204" y="5764"/>
                      <a:pt x="6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6"/>
              <p:cNvSpPr/>
              <p:nvPr/>
            </p:nvSpPr>
            <p:spPr>
              <a:xfrm>
                <a:off x="360150" y="994000"/>
                <a:ext cx="703100" cy="905200"/>
              </a:xfrm>
              <a:custGeom>
                <a:avLst/>
                <a:gdLst/>
                <a:ahLst/>
                <a:cxnLst/>
                <a:rect l="l" t="t" r="r" b="b"/>
                <a:pathLst>
                  <a:path w="28124" h="36208" extrusionOk="0">
                    <a:moveTo>
                      <a:pt x="18467" y="1"/>
                    </a:moveTo>
                    <a:lnTo>
                      <a:pt x="1" y="19265"/>
                    </a:lnTo>
                    <a:lnTo>
                      <a:pt x="1" y="36207"/>
                    </a:lnTo>
                    <a:lnTo>
                      <a:pt x="21980" y="36207"/>
                    </a:lnTo>
                    <a:lnTo>
                      <a:pt x="22408" y="35755"/>
                    </a:lnTo>
                    <a:cubicBezTo>
                      <a:pt x="19646" y="32755"/>
                      <a:pt x="18110" y="28814"/>
                      <a:pt x="18110" y="24718"/>
                    </a:cubicBezTo>
                    <a:cubicBezTo>
                      <a:pt x="18110" y="18146"/>
                      <a:pt x="22063" y="12204"/>
                      <a:pt x="28123" y="9657"/>
                    </a:cubicBezTo>
                    <a:lnTo>
                      <a:pt x="18467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6"/>
              <p:cNvSpPr/>
              <p:nvPr/>
            </p:nvSpPr>
            <p:spPr>
              <a:xfrm>
                <a:off x="1259375" y="989825"/>
                <a:ext cx="523000" cy="310200"/>
              </a:xfrm>
              <a:custGeom>
                <a:avLst/>
                <a:gdLst/>
                <a:ahLst/>
                <a:cxnLst/>
                <a:rect l="l" t="t" r="r" b="b"/>
                <a:pathLst>
                  <a:path w="20920" h="12408" extrusionOk="0">
                    <a:moveTo>
                      <a:pt x="8632" y="1"/>
                    </a:moveTo>
                    <a:lnTo>
                      <a:pt x="0" y="8633"/>
                    </a:lnTo>
                    <a:cubicBezTo>
                      <a:pt x="3322" y="8931"/>
                      <a:pt x="6465" y="10252"/>
                      <a:pt x="9013" y="12407"/>
                    </a:cubicBezTo>
                    <a:lnTo>
                      <a:pt x="20920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6"/>
              <p:cNvSpPr/>
              <p:nvPr/>
            </p:nvSpPr>
            <p:spPr>
              <a:xfrm>
                <a:off x="794125" y="1205625"/>
                <a:ext cx="690600" cy="682250"/>
              </a:xfrm>
              <a:custGeom>
                <a:avLst/>
                <a:gdLst/>
                <a:ahLst/>
                <a:cxnLst/>
                <a:rect l="l" t="t" r="r" b="b"/>
                <a:pathLst>
                  <a:path w="27624" h="27290" extrusionOk="0">
                    <a:moveTo>
                      <a:pt x="18610" y="1"/>
                    </a:moveTo>
                    <a:lnTo>
                      <a:pt x="14098" y="4513"/>
                    </a:lnTo>
                    <a:lnTo>
                      <a:pt x="10764" y="1192"/>
                    </a:lnTo>
                    <a:cubicBezTo>
                      <a:pt x="5871" y="3251"/>
                      <a:pt x="2275" y="7561"/>
                      <a:pt x="1132" y="12752"/>
                    </a:cubicBezTo>
                    <a:cubicBezTo>
                      <a:pt x="1" y="17955"/>
                      <a:pt x="1453" y="23373"/>
                      <a:pt x="5049" y="27290"/>
                    </a:cubicBezTo>
                    <a:lnTo>
                      <a:pt x="27623" y="3775"/>
                    </a:lnTo>
                    <a:cubicBezTo>
                      <a:pt x="25075" y="1620"/>
                      <a:pt x="21932" y="299"/>
                      <a:pt x="18610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6"/>
              <p:cNvSpPr/>
              <p:nvPr/>
            </p:nvSpPr>
            <p:spPr>
              <a:xfrm>
                <a:off x="817650" y="989825"/>
                <a:ext cx="83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68" extrusionOk="0">
                    <a:moveTo>
                      <a:pt x="0" y="1"/>
                    </a:moveTo>
                    <a:lnTo>
                      <a:pt x="167" y="168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7FC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6"/>
              <p:cNvSpPr/>
              <p:nvPr/>
            </p:nvSpPr>
            <p:spPr>
              <a:xfrm>
                <a:off x="821825" y="989825"/>
                <a:ext cx="653375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9824" extrusionOk="0">
                    <a:moveTo>
                      <a:pt x="167" y="1"/>
                    </a:moveTo>
                    <a:lnTo>
                      <a:pt x="0" y="168"/>
                    </a:lnTo>
                    <a:lnTo>
                      <a:pt x="9656" y="9824"/>
                    </a:lnTo>
                    <a:cubicBezTo>
                      <a:pt x="11656" y="8990"/>
                      <a:pt x="13811" y="8561"/>
                      <a:pt x="15978" y="8561"/>
                    </a:cubicBezTo>
                    <a:cubicBezTo>
                      <a:pt x="16502" y="8561"/>
                      <a:pt x="17002" y="8585"/>
                      <a:pt x="17502" y="8633"/>
                    </a:cubicBezTo>
                    <a:lnTo>
                      <a:pt x="26134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6"/>
              <p:cNvSpPr/>
              <p:nvPr/>
            </p:nvSpPr>
            <p:spPr>
              <a:xfrm>
                <a:off x="1063225" y="1203850"/>
                <a:ext cx="1961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4585" extrusionOk="0">
                    <a:moveTo>
                      <a:pt x="6237" y="0"/>
                    </a:moveTo>
                    <a:cubicBezTo>
                      <a:pt x="4099" y="0"/>
                      <a:pt x="1974" y="440"/>
                      <a:pt x="0" y="1263"/>
                    </a:cubicBezTo>
                    <a:lnTo>
                      <a:pt x="3334" y="4584"/>
                    </a:lnTo>
                    <a:lnTo>
                      <a:pt x="7846" y="72"/>
                    </a:lnTo>
                    <a:cubicBezTo>
                      <a:pt x="7346" y="24"/>
                      <a:pt x="6834" y="0"/>
                      <a:pt x="6322" y="0"/>
                    </a:cubicBezTo>
                    <a:cubicBezTo>
                      <a:pt x="6294" y="0"/>
                      <a:pt x="6265" y="0"/>
                      <a:pt x="6237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6"/>
              <p:cNvSpPr/>
              <p:nvPr/>
            </p:nvSpPr>
            <p:spPr>
              <a:xfrm>
                <a:off x="2958100" y="989825"/>
                <a:ext cx="634925" cy="339075"/>
              </a:xfrm>
              <a:custGeom>
                <a:avLst/>
                <a:gdLst/>
                <a:ahLst/>
                <a:cxnLst/>
                <a:rect l="l" t="t" r="r" b="b"/>
                <a:pathLst>
                  <a:path w="25397" h="13563" extrusionOk="0">
                    <a:moveTo>
                      <a:pt x="191" y="1"/>
                    </a:moveTo>
                    <a:lnTo>
                      <a:pt x="0" y="203"/>
                    </a:lnTo>
                    <a:lnTo>
                      <a:pt x="12764" y="12967"/>
                    </a:lnTo>
                    <a:cubicBezTo>
                      <a:pt x="14488" y="12585"/>
                      <a:pt x="16241" y="12394"/>
                      <a:pt x="17991" y="12394"/>
                    </a:cubicBezTo>
                    <a:cubicBezTo>
                      <a:pt x="20494" y="12394"/>
                      <a:pt x="22993" y="12784"/>
                      <a:pt x="25396" y="13562"/>
                    </a:cubicBezTo>
                    <a:lnTo>
                      <a:pt x="25396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6"/>
              <p:cNvSpPr/>
              <p:nvPr/>
            </p:nvSpPr>
            <p:spPr>
              <a:xfrm>
                <a:off x="3277175" y="1299700"/>
                <a:ext cx="3158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9240" extrusionOk="0">
                    <a:moveTo>
                      <a:pt x="5228" y="0"/>
                    </a:moveTo>
                    <a:cubicBezTo>
                      <a:pt x="3466" y="0"/>
                      <a:pt x="1715" y="191"/>
                      <a:pt x="1" y="572"/>
                    </a:cubicBezTo>
                    <a:lnTo>
                      <a:pt x="8669" y="9240"/>
                    </a:lnTo>
                    <a:lnTo>
                      <a:pt x="12633" y="5263"/>
                    </a:lnTo>
                    <a:lnTo>
                      <a:pt x="12633" y="1167"/>
                    </a:lnTo>
                    <a:cubicBezTo>
                      <a:pt x="10240" y="393"/>
                      <a:pt x="7740" y="0"/>
                      <a:pt x="5228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6"/>
              <p:cNvSpPr/>
              <p:nvPr/>
            </p:nvSpPr>
            <p:spPr>
              <a:xfrm>
                <a:off x="2046375" y="990125"/>
                <a:ext cx="811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11681" extrusionOk="0">
                    <a:moveTo>
                      <a:pt x="0" y="1"/>
                    </a:moveTo>
                    <a:lnTo>
                      <a:pt x="11681" y="11681"/>
                    </a:lnTo>
                    <a:cubicBezTo>
                      <a:pt x="14467" y="9645"/>
                      <a:pt x="17824" y="8549"/>
                      <a:pt x="21289" y="8549"/>
                    </a:cubicBezTo>
                    <a:cubicBezTo>
                      <a:pt x="22098" y="8549"/>
                      <a:pt x="22920" y="8609"/>
                      <a:pt x="23742" y="8728"/>
                    </a:cubicBezTo>
                    <a:lnTo>
                      <a:pt x="32469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6"/>
              <p:cNvSpPr/>
              <p:nvPr/>
            </p:nvSpPr>
            <p:spPr>
              <a:xfrm>
                <a:off x="2338375" y="1203850"/>
                <a:ext cx="301550" cy="1920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7680" extrusionOk="0">
                    <a:moveTo>
                      <a:pt x="9609" y="0"/>
                    </a:moveTo>
                    <a:cubicBezTo>
                      <a:pt x="6144" y="0"/>
                      <a:pt x="2787" y="1096"/>
                      <a:pt x="1" y="3132"/>
                    </a:cubicBezTo>
                    <a:lnTo>
                      <a:pt x="4561" y="7680"/>
                    </a:lnTo>
                    <a:lnTo>
                      <a:pt x="12062" y="179"/>
                    </a:lnTo>
                    <a:cubicBezTo>
                      <a:pt x="11252" y="60"/>
                      <a:pt x="10430" y="0"/>
                      <a:pt x="9609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7" name="Google Shape;147;p6"/>
            <p:cNvSpPr/>
            <p:nvPr/>
          </p:nvSpPr>
          <p:spPr>
            <a:xfrm>
              <a:off x="1227440" y="3181712"/>
              <a:ext cx="1953293" cy="1929676"/>
            </a:xfrm>
            <a:custGeom>
              <a:avLst/>
              <a:gdLst/>
              <a:ahLst/>
              <a:cxnLst/>
              <a:rect l="l" t="t" r="r" b="b"/>
              <a:pathLst>
                <a:path w="27624" h="27290" extrusionOk="0">
                  <a:moveTo>
                    <a:pt x="18610" y="1"/>
                  </a:moveTo>
                  <a:lnTo>
                    <a:pt x="14098" y="4513"/>
                  </a:lnTo>
                  <a:lnTo>
                    <a:pt x="10764" y="1192"/>
                  </a:lnTo>
                  <a:cubicBezTo>
                    <a:pt x="5871" y="3251"/>
                    <a:pt x="2275" y="7561"/>
                    <a:pt x="1132" y="12752"/>
                  </a:cubicBezTo>
                  <a:cubicBezTo>
                    <a:pt x="1" y="17955"/>
                    <a:pt x="1453" y="23373"/>
                    <a:pt x="5049" y="27290"/>
                  </a:cubicBezTo>
                  <a:lnTo>
                    <a:pt x="27623" y="3775"/>
                  </a:lnTo>
                  <a:cubicBezTo>
                    <a:pt x="25075" y="1620"/>
                    <a:pt x="21932" y="299"/>
                    <a:pt x="18610" y="1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8250498" y="3447794"/>
              <a:ext cx="893350" cy="653360"/>
            </a:xfrm>
            <a:custGeom>
              <a:avLst/>
              <a:gdLst/>
              <a:ahLst/>
              <a:cxnLst/>
              <a:rect l="l" t="t" r="r" b="b"/>
              <a:pathLst>
                <a:path w="12634" h="9240" extrusionOk="0">
                  <a:moveTo>
                    <a:pt x="5228" y="0"/>
                  </a:moveTo>
                  <a:cubicBezTo>
                    <a:pt x="3466" y="0"/>
                    <a:pt x="1715" y="191"/>
                    <a:pt x="1" y="572"/>
                  </a:cubicBezTo>
                  <a:lnTo>
                    <a:pt x="8669" y="9240"/>
                  </a:lnTo>
                  <a:lnTo>
                    <a:pt x="12633" y="5263"/>
                  </a:lnTo>
                  <a:lnTo>
                    <a:pt x="12633" y="1167"/>
                  </a:lnTo>
                  <a:cubicBezTo>
                    <a:pt x="10240" y="393"/>
                    <a:pt x="7740" y="0"/>
                    <a:pt x="5228" y="0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9" name="Google Shape;149;p6"/>
          <p:cNvSpPr/>
          <p:nvPr/>
        </p:nvSpPr>
        <p:spPr>
          <a:xfrm>
            <a:off x="0" y="2490475"/>
            <a:ext cx="9144000" cy="2283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6"/>
          <p:cNvSpPr txBox="1">
            <a:spLocks noGrp="1"/>
          </p:cNvSpPr>
          <p:nvPr>
            <p:ph type="title"/>
          </p:nvPr>
        </p:nvSpPr>
        <p:spPr>
          <a:xfrm>
            <a:off x="758775" y="391647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11"/>
          <p:cNvGrpSpPr/>
          <p:nvPr/>
        </p:nvGrpSpPr>
        <p:grpSpPr>
          <a:xfrm>
            <a:off x="-15" y="1544"/>
            <a:ext cx="9143864" cy="2572076"/>
            <a:chOff x="-15" y="2571344"/>
            <a:chExt cx="9143864" cy="2572076"/>
          </a:xfrm>
        </p:grpSpPr>
        <p:grpSp>
          <p:nvGrpSpPr>
            <p:cNvPr id="263" name="Google Shape;263;p11"/>
            <p:cNvGrpSpPr/>
            <p:nvPr/>
          </p:nvGrpSpPr>
          <p:grpSpPr>
            <a:xfrm>
              <a:off x="-15" y="2571344"/>
              <a:ext cx="9143864" cy="2572076"/>
              <a:chOff x="360150" y="989825"/>
              <a:chExt cx="3232875" cy="909375"/>
            </a:xfrm>
          </p:grpSpPr>
          <p:sp>
            <p:nvSpPr>
              <p:cNvPr id="264" name="Google Shape;264;p11"/>
              <p:cNvSpPr/>
              <p:nvPr/>
            </p:nvSpPr>
            <p:spPr>
              <a:xfrm>
                <a:off x="360150" y="989825"/>
                <a:ext cx="3232875" cy="909375"/>
              </a:xfrm>
              <a:custGeom>
                <a:avLst/>
                <a:gdLst/>
                <a:ahLst/>
                <a:cxnLst/>
                <a:rect l="l" t="t" r="r" b="b"/>
                <a:pathLst>
                  <a:path w="129315" h="36375" extrusionOk="0">
                    <a:moveTo>
                      <a:pt x="1" y="1"/>
                    </a:moveTo>
                    <a:lnTo>
                      <a:pt x="1" y="36374"/>
                    </a:lnTo>
                    <a:lnTo>
                      <a:pt x="129314" y="36374"/>
                    </a:lnTo>
                    <a:lnTo>
                      <a:pt x="1293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>
                <a:off x="909625" y="1887850"/>
                <a:ext cx="214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54" extrusionOk="0">
                    <a:moveTo>
                      <a:pt x="429" y="1"/>
                    </a:moveTo>
                    <a:lnTo>
                      <a:pt x="1" y="453"/>
                    </a:lnTo>
                    <a:lnTo>
                      <a:pt x="858" y="453"/>
                    </a:lnTo>
                    <a:cubicBezTo>
                      <a:pt x="703" y="299"/>
                      <a:pt x="572" y="156"/>
                      <a:pt x="429" y="1"/>
                    </a:cubicBezTo>
                    <a:close/>
                  </a:path>
                </a:pathLst>
              </a:custGeom>
              <a:solidFill>
                <a:srgbClr val="A2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>
                <a:off x="1511775" y="1834275"/>
                <a:ext cx="104500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597" extrusionOk="0">
                    <a:moveTo>
                      <a:pt x="2096" y="1"/>
                    </a:moveTo>
                    <a:cubicBezTo>
                      <a:pt x="1477" y="930"/>
                      <a:pt x="787" y="1799"/>
                      <a:pt x="1" y="2596"/>
                    </a:cubicBezTo>
                    <a:lnTo>
                      <a:pt x="4180" y="2596"/>
                    </a:lnTo>
                    <a:cubicBezTo>
                      <a:pt x="3394" y="1799"/>
                      <a:pt x="2692" y="930"/>
                      <a:pt x="2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>
                <a:off x="2197000" y="1844100"/>
                <a:ext cx="9140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204" extrusionOk="0">
                    <a:moveTo>
                      <a:pt x="1822" y="1"/>
                    </a:moveTo>
                    <a:cubicBezTo>
                      <a:pt x="1286" y="787"/>
                      <a:pt x="679" y="1525"/>
                      <a:pt x="0" y="2203"/>
                    </a:cubicBezTo>
                    <a:lnTo>
                      <a:pt x="3655" y="2203"/>
                    </a:lnTo>
                    <a:cubicBezTo>
                      <a:pt x="2977" y="1525"/>
                      <a:pt x="2369" y="787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11"/>
              <p:cNvSpPr/>
              <p:nvPr/>
            </p:nvSpPr>
            <p:spPr>
              <a:xfrm>
                <a:off x="920350" y="1300000"/>
                <a:ext cx="643850" cy="598900"/>
              </a:xfrm>
              <a:custGeom>
                <a:avLst/>
                <a:gdLst/>
                <a:ahLst/>
                <a:cxnLst/>
                <a:rect l="l" t="t" r="r" b="b"/>
                <a:pathLst>
                  <a:path w="25754" h="23956" extrusionOk="0">
                    <a:moveTo>
                      <a:pt x="22574" y="0"/>
                    </a:moveTo>
                    <a:lnTo>
                      <a:pt x="0" y="23515"/>
                    </a:lnTo>
                    <a:cubicBezTo>
                      <a:pt x="143" y="23658"/>
                      <a:pt x="286" y="23813"/>
                      <a:pt x="429" y="23956"/>
                    </a:cubicBezTo>
                    <a:lnTo>
                      <a:pt x="23658" y="23956"/>
                    </a:lnTo>
                    <a:cubicBezTo>
                      <a:pt x="24444" y="23170"/>
                      <a:pt x="25134" y="22289"/>
                      <a:pt x="25753" y="21360"/>
                    </a:cubicBezTo>
                    <a:cubicBezTo>
                      <a:pt x="24027" y="18717"/>
                      <a:pt x="23122" y="15633"/>
                      <a:pt x="23122" y="12478"/>
                    </a:cubicBezTo>
                    <a:cubicBezTo>
                      <a:pt x="23110" y="9323"/>
                      <a:pt x="24027" y="6239"/>
                      <a:pt x="25753" y="3596"/>
                    </a:cubicBezTo>
                    <a:cubicBezTo>
                      <a:pt x="24872" y="2250"/>
                      <a:pt x="23801" y="1036"/>
                      <a:pt x="22574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11"/>
              <p:cNvSpPr/>
              <p:nvPr/>
            </p:nvSpPr>
            <p:spPr>
              <a:xfrm>
                <a:off x="1564175" y="1203800"/>
                <a:ext cx="678375" cy="695400"/>
              </a:xfrm>
              <a:custGeom>
                <a:avLst/>
                <a:gdLst/>
                <a:ahLst/>
                <a:cxnLst/>
                <a:rect l="l" t="t" r="r" b="b"/>
                <a:pathLst>
                  <a:path w="27135" h="27816" extrusionOk="0">
                    <a:moveTo>
                      <a:pt x="13705" y="1"/>
                    </a:moveTo>
                    <a:cubicBezTo>
                      <a:pt x="13621" y="1"/>
                      <a:pt x="13538" y="1"/>
                      <a:pt x="13454" y="2"/>
                    </a:cubicBezTo>
                    <a:cubicBezTo>
                      <a:pt x="8013" y="74"/>
                      <a:pt x="2965" y="2872"/>
                      <a:pt x="0" y="7444"/>
                    </a:cubicBezTo>
                    <a:cubicBezTo>
                      <a:pt x="3501" y="12849"/>
                      <a:pt x="3501" y="19803"/>
                      <a:pt x="0" y="25208"/>
                    </a:cubicBezTo>
                    <a:cubicBezTo>
                      <a:pt x="596" y="26149"/>
                      <a:pt x="1298" y="27018"/>
                      <a:pt x="2084" y="27815"/>
                    </a:cubicBezTo>
                    <a:lnTo>
                      <a:pt x="25313" y="27815"/>
                    </a:lnTo>
                    <a:cubicBezTo>
                      <a:pt x="25980" y="27137"/>
                      <a:pt x="26599" y="26399"/>
                      <a:pt x="27135" y="25613"/>
                    </a:cubicBezTo>
                    <a:cubicBezTo>
                      <a:pt x="25242" y="22886"/>
                      <a:pt x="24241" y="19648"/>
                      <a:pt x="24241" y="16326"/>
                    </a:cubicBezTo>
                    <a:cubicBezTo>
                      <a:pt x="24241" y="13016"/>
                      <a:pt x="25242" y="9766"/>
                      <a:pt x="27135" y="7039"/>
                    </a:cubicBezTo>
                    <a:cubicBezTo>
                      <a:pt x="24086" y="2631"/>
                      <a:pt x="19064" y="1"/>
                      <a:pt x="13705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11"/>
              <p:cNvSpPr/>
              <p:nvPr/>
            </p:nvSpPr>
            <p:spPr>
              <a:xfrm>
                <a:off x="2242525" y="1208325"/>
                <a:ext cx="726300" cy="69087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27635" extrusionOk="0">
                    <a:moveTo>
                      <a:pt x="15896" y="0"/>
                    </a:moveTo>
                    <a:lnTo>
                      <a:pt x="8395" y="7513"/>
                    </a:lnTo>
                    <a:lnTo>
                      <a:pt x="3835" y="2953"/>
                    </a:lnTo>
                    <a:cubicBezTo>
                      <a:pt x="2346" y="4024"/>
                      <a:pt x="1048" y="5358"/>
                      <a:pt x="1" y="6870"/>
                    </a:cubicBezTo>
                    <a:cubicBezTo>
                      <a:pt x="3870" y="12454"/>
                      <a:pt x="3870" y="19848"/>
                      <a:pt x="1" y="25444"/>
                    </a:cubicBezTo>
                    <a:cubicBezTo>
                      <a:pt x="548" y="26218"/>
                      <a:pt x="1156" y="26956"/>
                      <a:pt x="1834" y="27634"/>
                    </a:cubicBezTo>
                    <a:lnTo>
                      <a:pt x="22634" y="27634"/>
                    </a:lnTo>
                    <a:cubicBezTo>
                      <a:pt x="22623" y="21574"/>
                      <a:pt x="24920" y="15740"/>
                      <a:pt x="29052" y="11311"/>
                    </a:cubicBezTo>
                    <a:cubicBezTo>
                      <a:pt x="27183" y="5334"/>
                      <a:pt x="22087" y="941"/>
                      <a:pt x="15896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11"/>
              <p:cNvSpPr/>
              <p:nvPr/>
            </p:nvSpPr>
            <p:spPr>
              <a:xfrm>
                <a:off x="2146100" y="1379775"/>
                <a:ext cx="193200" cy="4643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8574" extrusionOk="0">
                    <a:moveTo>
                      <a:pt x="3858" y="0"/>
                    </a:moveTo>
                    <a:cubicBezTo>
                      <a:pt x="0" y="5596"/>
                      <a:pt x="0" y="12990"/>
                      <a:pt x="3858" y="18574"/>
                    </a:cubicBezTo>
                    <a:cubicBezTo>
                      <a:pt x="7727" y="12990"/>
                      <a:pt x="7727" y="5596"/>
                      <a:pt x="3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11"/>
              <p:cNvSpPr/>
              <p:nvPr/>
            </p:nvSpPr>
            <p:spPr>
              <a:xfrm>
                <a:off x="2868800" y="1313975"/>
                <a:ext cx="724225" cy="585225"/>
              </a:xfrm>
              <a:custGeom>
                <a:avLst/>
                <a:gdLst/>
                <a:ahLst/>
                <a:cxnLst/>
                <a:rect l="l" t="t" r="r" b="b"/>
                <a:pathLst>
                  <a:path w="28969" h="23409" extrusionOk="0">
                    <a:moveTo>
                      <a:pt x="16336" y="1"/>
                    </a:moveTo>
                    <a:cubicBezTo>
                      <a:pt x="11597" y="1060"/>
                      <a:pt x="7299" y="3537"/>
                      <a:pt x="4001" y="7085"/>
                    </a:cubicBezTo>
                    <a:cubicBezTo>
                      <a:pt x="5775" y="12848"/>
                      <a:pt x="4239" y="19122"/>
                      <a:pt x="0" y="23408"/>
                    </a:cubicBezTo>
                    <a:lnTo>
                      <a:pt x="9347" y="23408"/>
                    </a:lnTo>
                    <a:cubicBezTo>
                      <a:pt x="9347" y="18765"/>
                      <a:pt x="11978" y="14514"/>
                      <a:pt x="16145" y="12455"/>
                    </a:cubicBezTo>
                    <a:cubicBezTo>
                      <a:pt x="17859" y="11607"/>
                      <a:pt x="19708" y="11191"/>
                      <a:pt x="21548" y="11191"/>
                    </a:cubicBezTo>
                    <a:cubicBezTo>
                      <a:pt x="24181" y="11191"/>
                      <a:pt x="26796" y="12044"/>
                      <a:pt x="28968" y="13705"/>
                    </a:cubicBezTo>
                    <a:lnTo>
                      <a:pt x="28968" y="4692"/>
                    </a:lnTo>
                    <a:lnTo>
                      <a:pt x="25004" y="8669"/>
                    </a:lnTo>
                    <a:lnTo>
                      <a:pt x="16336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11"/>
              <p:cNvSpPr/>
              <p:nvPr/>
            </p:nvSpPr>
            <p:spPr>
              <a:xfrm>
                <a:off x="2808075" y="1491075"/>
                <a:ext cx="205100" cy="408125"/>
              </a:xfrm>
              <a:custGeom>
                <a:avLst/>
                <a:gdLst/>
                <a:ahLst/>
                <a:cxnLst/>
                <a:rect l="l" t="t" r="r" b="b"/>
                <a:pathLst>
                  <a:path w="8204" h="16325" extrusionOk="0">
                    <a:moveTo>
                      <a:pt x="6430" y="1"/>
                    </a:moveTo>
                    <a:lnTo>
                      <a:pt x="6430" y="1"/>
                    </a:lnTo>
                    <a:cubicBezTo>
                      <a:pt x="2298" y="4430"/>
                      <a:pt x="1" y="10264"/>
                      <a:pt x="12" y="16324"/>
                    </a:cubicBezTo>
                    <a:lnTo>
                      <a:pt x="2429" y="16324"/>
                    </a:lnTo>
                    <a:cubicBezTo>
                      <a:pt x="6668" y="12038"/>
                      <a:pt x="8204" y="5764"/>
                      <a:pt x="6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11"/>
              <p:cNvSpPr/>
              <p:nvPr/>
            </p:nvSpPr>
            <p:spPr>
              <a:xfrm>
                <a:off x="360150" y="994000"/>
                <a:ext cx="703100" cy="905200"/>
              </a:xfrm>
              <a:custGeom>
                <a:avLst/>
                <a:gdLst/>
                <a:ahLst/>
                <a:cxnLst/>
                <a:rect l="l" t="t" r="r" b="b"/>
                <a:pathLst>
                  <a:path w="28124" h="36208" extrusionOk="0">
                    <a:moveTo>
                      <a:pt x="18467" y="1"/>
                    </a:moveTo>
                    <a:lnTo>
                      <a:pt x="1" y="19265"/>
                    </a:lnTo>
                    <a:lnTo>
                      <a:pt x="1" y="36207"/>
                    </a:lnTo>
                    <a:lnTo>
                      <a:pt x="21980" y="36207"/>
                    </a:lnTo>
                    <a:lnTo>
                      <a:pt x="22408" y="35755"/>
                    </a:lnTo>
                    <a:cubicBezTo>
                      <a:pt x="19646" y="32755"/>
                      <a:pt x="18110" y="28814"/>
                      <a:pt x="18110" y="24718"/>
                    </a:cubicBezTo>
                    <a:cubicBezTo>
                      <a:pt x="18110" y="18146"/>
                      <a:pt x="22063" y="12204"/>
                      <a:pt x="28123" y="9657"/>
                    </a:cubicBezTo>
                    <a:lnTo>
                      <a:pt x="18467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11"/>
              <p:cNvSpPr/>
              <p:nvPr/>
            </p:nvSpPr>
            <p:spPr>
              <a:xfrm>
                <a:off x="1259375" y="989825"/>
                <a:ext cx="523000" cy="310200"/>
              </a:xfrm>
              <a:custGeom>
                <a:avLst/>
                <a:gdLst/>
                <a:ahLst/>
                <a:cxnLst/>
                <a:rect l="l" t="t" r="r" b="b"/>
                <a:pathLst>
                  <a:path w="20920" h="12408" extrusionOk="0">
                    <a:moveTo>
                      <a:pt x="8632" y="1"/>
                    </a:moveTo>
                    <a:lnTo>
                      <a:pt x="0" y="8633"/>
                    </a:lnTo>
                    <a:cubicBezTo>
                      <a:pt x="3322" y="8931"/>
                      <a:pt x="6465" y="10252"/>
                      <a:pt x="9013" y="12407"/>
                    </a:cubicBezTo>
                    <a:lnTo>
                      <a:pt x="20920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11"/>
              <p:cNvSpPr/>
              <p:nvPr/>
            </p:nvSpPr>
            <p:spPr>
              <a:xfrm>
                <a:off x="794125" y="1205625"/>
                <a:ext cx="690600" cy="682250"/>
              </a:xfrm>
              <a:custGeom>
                <a:avLst/>
                <a:gdLst/>
                <a:ahLst/>
                <a:cxnLst/>
                <a:rect l="l" t="t" r="r" b="b"/>
                <a:pathLst>
                  <a:path w="27624" h="27290" extrusionOk="0">
                    <a:moveTo>
                      <a:pt x="18610" y="1"/>
                    </a:moveTo>
                    <a:lnTo>
                      <a:pt x="14098" y="4513"/>
                    </a:lnTo>
                    <a:lnTo>
                      <a:pt x="10764" y="1192"/>
                    </a:lnTo>
                    <a:cubicBezTo>
                      <a:pt x="5871" y="3251"/>
                      <a:pt x="2275" y="7561"/>
                      <a:pt x="1132" y="12752"/>
                    </a:cubicBezTo>
                    <a:cubicBezTo>
                      <a:pt x="1" y="17955"/>
                      <a:pt x="1453" y="23373"/>
                      <a:pt x="5049" y="27290"/>
                    </a:cubicBezTo>
                    <a:lnTo>
                      <a:pt x="27623" y="3775"/>
                    </a:lnTo>
                    <a:cubicBezTo>
                      <a:pt x="25075" y="1620"/>
                      <a:pt x="21932" y="299"/>
                      <a:pt x="18610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11"/>
              <p:cNvSpPr/>
              <p:nvPr/>
            </p:nvSpPr>
            <p:spPr>
              <a:xfrm>
                <a:off x="817650" y="989825"/>
                <a:ext cx="83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68" extrusionOk="0">
                    <a:moveTo>
                      <a:pt x="0" y="1"/>
                    </a:moveTo>
                    <a:lnTo>
                      <a:pt x="167" y="168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7FC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11"/>
              <p:cNvSpPr/>
              <p:nvPr/>
            </p:nvSpPr>
            <p:spPr>
              <a:xfrm>
                <a:off x="821825" y="989825"/>
                <a:ext cx="653375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9824" extrusionOk="0">
                    <a:moveTo>
                      <a:pt x="167" y="1"/>
                    </a:moveTo>
                    <a:lnTo>
                      <a:pt x="0" y="168"/>
                    </a:lnTo>
                    <a:lnTo>
                      <a:pt x="9656" y="9824"/>
                    </a:lnTo>
                    <a:cubicBezTo>
                      <a:pt x="11656" y="8990"/>
                      <a:pt x="13811" y="8561"/>
                      <a:pt x="15978" y="8561"/>
                    </a:cubicBezTo>
                    <a:cubicBezTo>
                      <a:pt x="16502" y="8561"/>
                      <a:pt x="17002" y="8585"/>
                      <a:pt x="17502" y="8633"/>
                    </a:cubicBezTo>
                    <a:lnTo>
                      <a:pt x="26134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11"/>
              <p:cNvSpPr/>
              <p:nvPr/>
            </p:nvSpPr>
            <p:spPr>
              <a:xfrm>
                <a:off x="1063225" y="1203850"/>
                <a:ext cx="1961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4585" extrusionOk="0">
                    <a:moveTo>
                      <a:pt x="6237" y="0"/>
                    </a:moveTo>
                    <a:cubicBezTo>
                      <a:pt x="4099" y="0"/>
                      <a:pt x="1974" y="440"/>
                      <a:pt x="0" y="1263"/>
                    </a:cubicBezTo>
                    <a:lnTo>
                      <a:pt x="3334" y="4584"/>
                    </a:lnTo>
                    <a:lnTo>
                      <a:pt x="7846" y="72"/>
                    </a:lnTo>
                    <a:cubicBezTo>
                      <a:pt x="7346" y="24"/>
                      <a:pt x="6834" y="0"/>
                      <a:pt x="6322" y="0"/>
                    </a:cubicBezTo>
                    <a:cubicBezTo>
                      <a:pt x="6294" y="0"/>
                      <a:pt x="6265" y="0"/>
                      <a:pt x="6237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11"/>
              <p:cNvSpPr/>
              <p:nvPr/>
            </p:nvSpPr>
            <p:spPr>
              <a:xfrm>
                <a:off x="2958100" y="989825"/>
                <a:ext cx="634925" cy="339075"/>
              </a:xfrm>
              <a:custGeom>
                <a:avLst/>
                <a:gdLst/>
                <a:ahLst/>
                <a:cxnLst/>
                <a:rect l="l" t="t" r="r" b="b"/>
                <a:pathLst>
                  <a:path w="25397" h="13563" extrusionOk="0">
                    <a:moveTo>
                      <a:pt x="191" y="1"/>
                    </a:moveTo>
                    <a:lnTo>
                      <a:pt x="0" y="203"/>
                    </a:lnTo>
                    <a:lnTo>
                      <a:pt x="12764" y="12967"/>
                    </a:lnTo>
                    <a:cubicBezTo>
                      <a:pt x="14488" y="12585"/>
                      <a:pt x="16241" y="12394"/>
                      <a:pt x="17991" y="12394"/>
                    </a:cubicBezTo>
                    <a:cubicBezTo>
                      <a:pt x="20494" y="12394"/>
                      <a:pt x="22993" y="12784"/>
                      <a:pt x="25396" y="13562"/>
                    </a:cubicBezTo>
                    <a:lnTo>
                      <a:pt x="25396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11"/>
              <p:cNvSpPr/>
              <p:nvPr/>
            </p:nvSpPr>
            <p:spPr>
              <a:xfrm>
                <a:off x="3277175" y="1299700"/>
                <a:ext cx="3158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9240" extrusionOk="0">
                    <a:moveTo>
                      <a:pt x="5228" y="0"/>
                    </a:moveTo>
                    <a:cubicBezTo>
                      <a:pt x="3466" y="0"/>
                      <a:pt x="1715" y="191"/>
                      <a:pt x="1" y="572"/>
                    </a:cubicBezTo>
                    <a:lnTo>
                      <a:pt x="8669" y="9240"/>
                    </a:lnTo>
                    <a:lnTo>
                      <a:pt x="12633" y="5263"/>
                    </a:lnTo>
                    <a:lnTo>
                      <a:pt x="12633" y="1167"/>
                    </a:lnTo>
                    <a:cubicBezTo>
                      <a:pt x="10240" y="393"/>
                      <a:pt x="7740" y="0"/>
                      <a:pt x="5228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11"/>
              <p:cNvSpPr/>
              <p:nvPr/>
            </p:nvSpPr>
            <p:spPr>
              <a:xfrm>
                <a:off x="2046375" y="990125"/>
                <a:ext cx="811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11681" extrusionOk="0">
                    <a:moveTo>
                      <a:pt x="0" y="1"/>
                    </a:moveTo>
                    <a:lnTo>
                      <a:pt x="11681" y="11681"/>
                    </a:lnTo>
                    <a:cubicBezTo>
                      <a:pt x="14467" y="9645"/>
                      <a:pt x="17824" y="8549"/>
                      <a:pt x="21289" y="8549"/>
                    </a:cubicBezTo>
                    <a:cubicBezTo>
                      <a:pt x="22098" y="8549"/>
                      <a:pt x="22920" y="8609"/>
                      <a:pt x="23742" y="8728"/>
                    </a:cubicBezTo>
                    <a:lnTo>
                      <a:pt x="32469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11"/>
              <p:cNvSpPr/>
              <p:nvPr/>
            </p:nvSpPr>
            <p:spPr>
              <a:xfrm>
                <a:off x="2338375" y="1203850"/>
                <a:ext cx="301550" cy="1920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7680" extrusionOk="0">
                    <a:moveTo>
                      <a:pt x="9609" y="0"/>
                    </a:moveTo>
                    <a:cubicBezTo>
                      <a:pt x="6144" y="0"/>
                      <a:pt x="2787" y="1096"/>
                      <a:pt x="1" y="3132"/>
                    </a:cubicBezTo>
                    <a:lnTo>
                      <a:pt x="4561" y="7680"/>
                    </a:lnTo>
                    <a:lnTo>
                      <a:pt x="12062" y="179"/>
                    </a:lnTo>
                    <a:cubicBezTo>
                      <a:pt x="11252" y="60"/>
                      <a:pt x="10430" y="0"/>
                      <a:pt x="9609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4" name="Google Shape;284;p11"/>
            <p:cNvSpPr/>
            <p:nvPr/>
          </p:nvSpPr>
          <p:spPr>
            <a:xfrm>
              <a:off x="1227440" y="3181712"/>
              <a:ext cx="1953293" cy="1929676"/>
            </a:xfrm>
            <a:custGeom>
              <a:avLst/>
              <a:gdLst/>
              <a:ahLst/>
              <a:cxnLst/>
              <a:rect l="l" t="t" r="r" b="b"/>
              <a:pathLst>
                <a:path w="27624" h="27290" extrusionOk="0">
                  <a:moveTo>
                    <a:pt x="18610" y="1"/>
                  </a:moveTo>
                  <a:lnTo>
                    <a:pt x="14098" y="4513"/>
                  </a:lnTo>
                  <a:lnTo>
                    <a:pt x="10764" y="1192"/>
                  </a:lnTo>
                  <a:cubicBezTo>
                    <a:pt x="5871" y="3251"/>
                    <a:pt x="2275" y="7561"/>
                    <a:pt x="1132" y="12752"/>
                  </a:cubicBezTo>
                  <a:cubicBezTo>
                    <a:pt x="1" y="17955"/>
                    <a:pt x="1453" y="23373"/>
                    <a:pt x="5049" y="27290"/>
                  </a:cubicBezTo>
                  <a:lnTo>
                    <a:pt x="27623" y="3775"/>
                  </a:lnTo>
                  <a:cubicBezTo>
                    <a:pt x="25075" y="1620"/>
                    <a:pt x="21932" y="299"/>
                    <a:pt x="18610" y="1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8250498" y="3447794"/>
              <a:ext cx="893350" cy="653360"/>
            </a:xfrm>
            <a:custGeom>
              <a:avLst/>
              <a:gdLst/>
              <a:ahLst/>
              <a:cxnLst/>
              <a:rect l="l" t="t" r="r" b="b"/>
              <a:pathLst>
                <a:path w="12634" h="9240" extrusionOk="0">
                  <a:moveTo>
                    <a:pt x="5228" y="0"/>
                  </a:moveTo>
                  <a:cubicBezTo>
                    <a:pt x="3466" y="0"/>
                    <a:pt x="1715" y="191"/>
                    <a:pt x="1" y="572"/>
                  </a:cubicBezTo>
                  <a:lnTo>
                    <a:pt x="8669" y="9240"/>
                  </a:lnTo>
                  <a:lnTo>
                    <a:pt x="12633" y="5263"/>
                  </a:lnTo>
                  <a:lnTo>
                    <a:pt x="12633" y="1167"/>
                  </a:lnTo>
                  <a:cubicBezTo>
                    <a:pt x="10240" y="393"/>
                    <a:pt x="7740" y="0"/>
                    <a:pt x="5228" y="0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6" name="Google Shape;286;p11"/>
          <p:cNvSpPr/>
          <p:nvPr/>
        </p:nvSpPr>
        <p:spPr>
          <a:xfrm>
            <a:off x="-87" y="825129"/>
            <a:ext cx="9144000" cy="175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7" name="Google Shape;287;p11"/>
          <p:cNvGrpSpPr/>
          <p:nvPr/>
        </p:nvGrpSpPr>
        <p:grpSpPr>
          <a:xfrm>
            <a:off x="-15" y="2571419"/>
            <a:ext cx="9143864" cy="2572076"/>
            <a:chOff x="-15" y="2571344"/>
            <a:chExt cx="9143864" cy="2572076"/>
          </a:xfrm>
        </p:grpSpPr>
        <p:grpSp>
          <p:nvGrpSpPr>
            <p:cNvPr id="288" name="Google Shape;288;p11"/>
            <p:cNvGrpSpPr/>
            <p:nvPr/>
          </p:nvGrpSpPr>
          <p:grpSpPr>
            <a:xfrm>
              <a:off x="-15" y="2571344"/>
              <a:ext cx="9143864" cy="2572076"/>
              <a:chOff x="360150" y="989825"/>
              <a:chExt cx="3232875" cy="909375"/>
            </a:xfrm>
          </p:grpSpPr>
          <p:sp>
            <p:nvSpPr>
              <p:cNvPr id="289" name="Google Shape;289;p11"/>
              <p:cNvSpPr/>
              <p:nvPr/>
            </p:nvSpPr>
            <p:spPr>
              <a:xfrm>
                <a:off x="360150" y="989825"/>
                <a:ext cx="3232875" cy="909375"/>
              </a:xfrm>
              <a:custGeom>
                <a:avLst/>
                <a:gdLst/>
                <a:ahLst/>
                <a:cxnLst/>
                <a:rect l="l" t="t" r="r" b="b"/>
                <a:pathLst>
                  <a:path w="129315" h="36375" extrusionOk="0">
                    <a:moveTo>
                      <a:pt x="1" y="1"/>
                    </a:moveTo>
                    <a:lnTo>
                      <a:pt x="1" y="36374"/>
                    </a:lnTo>
                    <a:lnTo>
                      <a:pt x="129314" y="36374"/>
                    </a:lnTo>
                    <a:lnTo>
                      <a:pt x="1293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11"/>
              <p:cNvSpPr/>
              <p:nvPr/>
            </p:nvSpPr>
            <p:spPr>
              <a:xfrm>
                <a:off x="909625" y="1887850"/>
                <a:ext cx="214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54" extrusionOk="0">
                    <a:moveTo>
                      <a:pt x="429" y="1"/>
                    </a:moveTo>
                    <a:lnTo>
                      <a:pt x="1" y="453"/>
                    </a:lnTo>
                    <a:lnTo>
                      <a:pt x="858" y="453"/>
                    </a:lnTo>
                    <a:cubicBezTo>
                      <a:pt x="703" y="299"/>
                      <a:pt x="572" y="156"/>
                      <a:pt x="429" y="1"/>
                    </a:cubicBezTo>
                    <a:close/>
                  </a:path>
                </a:pathLst>
              </a:custGeom>
              <a:solidFill>
                <a:srgbClr val="A2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11"/>
              <p:cNvSpPr/>
              <p:nvPr/>
            </p:nvSpPr>
            <p:spPr>
              <a:xfrm>
                <a:off x="1511775" y="1834275"/>
                <a:ext cx="104500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597" extrusionOk="0">
                    <a:moveTo>
                      <a:pt x="2096" y="1"/>
                    </a:moveTo>
                    <a:cubicBezTo>
                      <a:pt x="1477" y="930"/>
                      <a:pt x="787" y="1799"/>
                      <a:pt x="1" y="2596"/>
                    </a:cubicBezTo>
                    <a:lnTo>
                      <a:pt x="4180" y="2596"/>
                    </a:lnTo>
                    <a:cubicBezTo>
                      <a:pt x="3394" y="1799"/>
                      <a:pt x="2692" y="930"/>
                      <a:pt x="2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11"/>
              <p:cNvSpPr/>
              <p:nvPr/>
            </p:nvSpPr>
            <p:spPr>
              <a:xfrm>
                <a:off x="2197000" y="1844100"/>
                <a:ext cx="9140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204" extrusionOk="0">
                    <a:moveTo>
                      <a:pt x="1822" y="1"/>
                    </a:moveTo>
                    <a:cubicBezTo>
                      <a:pt x="1286" y="787"/>
                      <a:pt x="679" y="1525"/>
                      <a:pt x="0" y="2203"/>
                    </a:cubicBezTo>
                    <a:lnTo>
                      <a:pt x="3655" y="2203"/>
                    </a:lnTo>
                    <a:cubicBezTo>
                      <a:pt x="2977" y="1525"/>
                      <a:pt x="2369" y="787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11"/>
              <p:cNvSpPr/>
              <p:nvPr/>
            </p:nvSpPr>
            <p:spPr>
              <a:xfrm>
                <a:off x="920350" y="1300000"/>
                <a:ext cx="643850" cy="598900"/>
              </a:xfrm>
              <a:custGeom>
                <a:avLst/>
                <a:gdLst/>
                <a:ahLst/>
                <a:cxnLst/>
                <a:rect l="l" t="t" r="r" b="b"/>
                <a:pathLst>
                  <a:path w="25754" h="23956" extrusionOk="0">
                    <a:moveTo>
                      <a:pt x="22574" y="0"/>
                    </a:moveTo>
                    <a:lnTo>
                      <a:pt x="0" y="23515"/>
                    </a:lnTo>
                    <a:cubicBezTo>
                      <a:pt x="143" y="23658"/>
                      <a:pt x="286" y="23813"/>
                      <a:pt x="429" y="23956"/>
                    </a:cubicBezTo>
                    <a:lnTo>
                      <a:pt x="23658" y="23956"/>
                    </a:lnTo>
                    <a:cubicBezTo>
                      <a:pt x="24444" y="23170"/>
                      <a:pt x="25134" y="22289"/>
                      <a:pt x="25753" y="21360"/>
                    </a:cubicBezTo>
                    <a:cubicBezTo>
                      <a:pt x="24027" y="18717"/>
                      <a:pt x="23122" y="15633"/>
                      <a:pt x="23122" y="12478"/>
                    </a:cubicBezTo>
                    <a:cubicBezTo>
                      <a:pt x="23110" y="9323"/>
                      <a:pt x="24027" y="6239"/>
                      <a:pt x="25753" y="3596"/>
                    </a:cubicBezTo>
                    <a:cubicBezTo>
                      <a:pt x="24872" y="2250"/>
                      <a:pt x="23801" y="1036"/>
                      <a:pt x="22574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11"/>
              <p:cNvSpPr/>
              <p:nvPr/>
            </p:nvSpPr>
            <p:spPr>
              <a:xfrm>
                <a:off x="1564175" y="1203800"/>
                <a:ext cx="678375" cy="695400"/>
              </a:xfrm>
              <a:custGeom>
                <a:avLst/>
                <a:gdLst/>
                <a:ahLst/>
                <a:cxnLst/>
                <a:rect l="l" t="t" r="r" b="b"/>
                <a:pathLst>
                  <a:path w="27135" h="27816" extrusionOk="0">
                    <a:moveTo>
                      <a:pt x="13705" y="1"/>
                    </a:moveTo>
                    <a:cubicBezTo>
                      <a:pt x="13621" y="1"/>
                      <a:pt x="13538" y="1"/>
                      <a:pt x="13454" y="2"/>
                    </a:cubicBezTo>
                    <a:cubicBezTo>
                      <a:pt x="8013" y="74"/>
                      <a:pt x="2965" y="2872"/>
                      <a:pt x="0" y="7444"/>
                    </a:cubicBezTo>
                    <a:cubicBezTo>
                      <a:pt x="3501" y="12849"/>
                      <a:pt x="3501" y="19803"/>
                      <a:pt x="0" y="25208"/>
                    </a:cubicBezTo>
                    <a:cubicBezTo>
                      <a:pt x="596" y="26149"/>
                      <a:pt x="1298" y="27018"/>
                      <a:pt x="2084" y="27815"/>
                    </a:cubicBezTo>
                    <a:lnTo>
                      <a:pt x="25313" y="27815"/>
                    </a:lnTo>
                    <a:cubicBezTo>
                      <a:pt x="25980" y="27137"/>
                      <a:pt x="26599" y="26399"/>
                      <a:pt x="27135" y="25613"/>
                    </a:cubicBezTo>
                    <a:cubicBezTo>
                      <a:pt x="25242" y="22886"/>
                      <a:pt x="24241" y="19648"/>
                      <a:pt x="24241" y="16326"/>
                    </a:cubicBezTo>
                    <a:cubicBezTo>
                      <a:pt x="24241" y="13016"/>
                      <a:pt x="25242" y="9766"/>
                      <a:pt x="27135" y="7039"/>
                    </a:cubicBezTo>
                    <a:cubicBezTo>
                      <a:pt x="24086" y="2631"/>
                      <a:pt x="19064" y="1"/>
                      <a:pt x="13705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11"/>
              <p:cNvSpPr/>
              <p:nvPr/>
            </p:nvSpPr>
            <p:spPr>
              <a:xfrm>
                <a:off x="2242525" y="1208325"/>
                <a:ext cx="726300" cy="69087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27635" extrusionOk="0">
                    <a:moveTo>
                      <a:pt x="15896" y="0"/>
                    </a:moveTo>
                    <a:lnTo>
                      <a:pt x="8395" y="7513"/>
                    </a:lnTo>
                    <a:lnTo>
                      <a:pt x="3835" y="2953"/>
                    </a:lnTo>
                    <a:cubicBezTo>
                      <a:pt x="2346" y="4024"/>
                      <a:pt x="1048" y="5358"/>
                      <a:pt x="1" y="6870"/>
                    </a:cubicBezTo>
                    <a:cubicBezTo>
                      <a:pt x="3870" y="12454"/>
                      <a:pt x="3870" y="19848"/>
                      <a:pt x="1" y="25444"/>
                    </a:cubicBezTo>
                    <a:cubicBezTo>
                      <a:pt x="548" y="26218"/>
                      <a:pt x="1156" y="26956"/>
                      <a:pt x="1834" y="27634"/>
                    </a:cubicBezTo>
                    <a:lnTo>
                      <a:pt x="22634" y="27634"/>
                    </a:lnTo>
                    <a:cubicBezTo>
                      <a:pt x="22623" y="21574"/>
                      <a:pt x="24920" y="15740"/>
                      <a:pt x="29052" y="11311"/>
                    </a:cubicBezTo>
                    <a:cubicBezTo>
                      <a:pt x="27183" y="5334"/>
                      <a:pt x="22087" y="941"/>
                      <a:pt x="15896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11"/>
              <p:cNvSpPr/>
              <p:nvPr/>
            </p:nvSpPr>
            <p:spPr>
              <a:xfrm>
                <a:off x="2146100" y="1379775"/>
                <a:ext cx="193200" cy="4643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8574" extrusionOk="0">
                    <a:moveTo>
                      <a:pt x="3858" y="0"/>
                    </a:moveTo>
                    <a:cubicBezTo>
                      <a:pt x="0" y="5596"/>
                      <a:pt x="0" y="12990"/>
                      <a:pt x="3858" y="18574"/>
                    </a:cubicBezTo>
                    <a:cubicBezTo>
                      <a:pt x="7727" y="12990"/>
                      <a:pt x="7727" y="5596"/>
                      <a:pt x="3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11"/>
              <p:cNvSpPr/>
              <p:nvPr/>
            </p:nvSpPr>
            <p:spPr>
              <a:xfrm>
                <a:off x="2868800" y="1313975"/>
                <a:ext cx="724225" cy="585225"/>
              </a:xfrm>
              <a:custGeom>
                <a:avLst/>
                <a:gdLst/>
                <a:ahLst/>
                <a:cxnLst/>
                <a:rect l="l" t="t" r="r" b="b"/>
                <a:pathLst>
                  <a:path w="28969" h="23409" extrusionOk="0">
                    <a:moveTo>
                      <a:pt x="16336" y="1"/>
                    </a:moveTo>
                    <a:cubicBezTo>
                      <a:pt x="11597" y="1060"/>
                      <a:pt x="7299" y="3537"/>
                      <a:pt x="4001" y="7085"/>
                    </a:cubicBezTo>
                    <a:cubicBezTo>
                      <a:pt x="5775" y="12848"/>
                      <a:pt x="4239" y="19122"/>
                      <a:pt x="0" y="23408"/>
                    </a:cubicBezTo>
                    <a:lnTo>
                      <a:pt x="9347" y="23408"/>
                    </a:lnTo>
                    <a:cubicBezTo>
                      <a:pt x="9347" y="18765"/>
                      <a:pt x="11978" y="14514"/>
                      <a:pt x="16145" y="12455"/>
                    </a:cubicBezTo>
                    <a:cubicBezTo>
                      <a:pt x="17859" y="11607"/>
                      <a:pt x="19708" y="11191"/>
                      <a:pt x="21548" y="11191"/>
                    </a:cubicBezTo>
                    <a:cubicBezTo>
                      <a:pt x="24181" y="11191"/>
                      <a:pt x="26796" y="12044"/>
                      <a:pt x="28968" y="13705"/>
                    </a:cubicBezTo>
                    <a:lnTo>
                      <a:pt x="28968" y="4692"/>
                    </a:lnTo>
                    <a:lnTo>
                      <a:pt x="25004" y="8669"/>
                    </a:lnTo>
                    <a:lnTo>
                      <a:pt x="16336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11"/>
              <p:cNvSpPr/>
              <p:nvPr/>
            </p:nvSpPr>
            <p:spPr>
              <a:xfrm>
                <a:off x="2808075" y="1491075"/>
                <a:ext cx="205100" cy="408125"/>
              </a:xfrm>
              <a:custGeom>
                <a:avLst/>
                <a:gdLst/>
                <a:ahLst/>
                <a:cxnLst/>
                <a:rect l="l" t="t" r="r" b="b"/>
                <a:pathLst>
                  <a:path w="8204" h="16325" extrusionOk="0">
                    <a:moveTo>
                      <a:pt x="6430" y="1"/>
                    </a:moveTo>
                    <a:lnTo>
                      <a:pt x="6430" y="1"/>
                    </a:lnTo>
                    <a:cubicBezTo>
                      <a:pt x="2298" y="4430"/>
                      <a:pt x="1" y="10264"/>
                      <a:pt x="12" y="16324"/>
                    </a:cubicBezTo>
                    <a:lnTo>
                      <a:pt x="2429" y="16324"/>
                    </a:lnTo>
                    <a:cubicBezTo>
                      <a:pt x="6668" y="12038"/>
                      <a:pt x="8204" y="5764"/>
                      <a:pt x="6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11"/>
              <p:cNvSpPr/>
              <p:nvPr/>
            </p:nvSpPr>
            <p:spPr>
              <a:xfrm>
                <a:off x="360150" y="994000"/>
                <a:ext cx="703100" cy="905200"/>
              </a:xfrm>
              <a:custGeom>
                <a:avLst/>
                <a:gdLst/>
                <a:ahLst/>
                <a:cxnLst/>
                <a:rect l="l" t="t" r="r" b="b"/>
                <a:pathLst>
                  <a:path w="28124" h="36208" extrusionOk="0">
                    <a:moveTo>
                      <a:pt x="18467" y="1"/>
                    </a:moveTo>
                    <a:lnTo>
                      <a:pt x="1" y="19265"/>
                    </a:lnTo>
                    <a:lnTo>
                      <a:pt x="1" y="36207"/>
                    </a:lnTo>
                    <a:lnTo>
                      <a:pt x="21980" y="36207"/>
                    </a:lnTo>
                    <a:lnTo>
                      <a:pt x="22408" y="35755"/>
                    </a:lnTo>
                    <a:cubicBezTo>
                      <a:pt x="19646" y="32755"/>
                      <a:pt x="18110" y="28814"/>
                      <a:pt x="18110" y="24718"/>
                    </a:cubicBezTo>
                    <a:cubicBezTo>
                      <a:pt x="18110" y="18146"/>
                      <a:pt x="22063" y="12204"/>
                      <a:pt x="28123" y="9657"/>
                    </a:cubicBezTo>
                    <a:lnTo>
                      <a:pt x="18467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11"/>
              <p:cNvSpPr/>
              <p:nvPr/>
            </p:nvSpPr>
            <p:spPr>
              <a:xfrm>
                <a:off x="1259375" y="989825"/>
                <a:ext cx="523000" cy="310200"/>
              </a:xfrm>
              <a:custGeom>
                <a:avLst/>
                <a:gdLst/>
                <a:ahLst/>
                <a:cxnLst/>
                <a:rect l="l" t="t" r="r" b="b"/>
                <a:pathLst>
                  <a:path w="20920" h="12408" extrusionOk="0">
                    <a:moveTo>
                      <a:pt x="8632" y="1"/>
                    </a:moveTo>
                    <a:lnTo>
                      <a:pt x="0" y="8633"/>
                    </a:lnTo>
                    <a:cubicBezTo>
                      <a:pt x="3322" y="8931"/>
                      <a:pt x="6465" y="10252"/>
                      <a:pt x="9013" y="12407"/>
                    </a:cubicBezTo>
                    <a:lnTo>
                      <a:pt x="20920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11"/>
              <p:cNvSpPr/>
              <p:nvPr/>
            </p:nvSpPr>
            <p:spPr>
              <a:xfrm>
                <a:off x="794125" y="1205625"/>
                <a:ext cx="690600" cy="682250"/>
              </a:xfrm>
              <a:custGeom>
                <a:avLst/>
                <a:gdLst/>
                <a:ahLst/>
                <a:cxnLst/>
                <a:rect l="l" t="t" r="r" b="b"/>
                <a:pathLst>
                  <a:path w="27624" h="27290" extrusionOk="0">
                    <a:moveTo>
                      <a:pt x="18610" y="1"/>
                    </a:moveTo>
                    <a:lnTo>
                      <a:pt x="14098" y="4513"/>
                    </a:lnTo>
                    <a:lnTo>
                      <a:pt x="10764" y="1192"/>
                    </a:lnTo>
                    <a:cubicBezTo>
                      <a:pt x="5871" y="3251"/>
                      <a:pt x="2275" y="7561"/>
                      <a:pt x="1132" y="12752"/>
                    </a:cubicBezTo>
                    <a:cubicBezTo>
                      <a:pt x="1" y="17955"/>
                      <a:pt x="1453" y="23373"/>
                      <a:pt x="5049" y="27290"/>
                    </a:cubicBezTo>
                    <a:lnTo>
                      <a:pt x="27623" y="3775"/>
                    </a:lnTo>
                    <a:cubicBezTo>
                      <a:pt x="25075" y="1620"/>
                      <a:pt x="21932" y="299"/>
                      <a:pt x="18610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11"/>
              <p:cNvSpPr/>
              <p:nvPr/>
            </p:nvSpPr>
            <p:spPr>
              <a:xfrm>
                <a:off x="817650" y="989825"/>
                <a:ext cx="83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68" extrusionOk="0">
                    <a:moveTo>
                      <a:pt x="0" y="1"/>
                    </a:moveTo>
                    <a:lnTo>
                      <a:pt x="167" y="168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7FC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11"/>
              <p:cNvSpPr/>
              <p:nvPr/>
            </p:nvSpPr>
            <p:spPr>
              <a:xfrm>
                <a:off x="821825" y="989825"/>
                <a:ext cx="653375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9824" extrusionOk="0">
                    <a:moveTo>
                      <a:pt x="167" y="1"/>
                    </a:moveTo>
                    <a:lnTo>
                      <a:pt x="0" y="168"/>
                    </a:lnTo>
                    <a:lnTo>
                      <a:pt x="9656" y="9824"/>
                    </a:lnTo>
                    <a:cubicBezTo>
                      <a:pt x="11656" y="8990"/>
                      <a:pt x="13811" y="8561"/>
                      <a:pt x="15978" y="8561"/>
                    </a:cubicBezTo>
                    <a:cubicBezTo>
                      <a:pt x="16502" y="8561"/>
                      <a:pt x="17002" y="8585"/>
                      <a:pt x="17502" y="8633"/>
                    </a:cubicBezTo>
                    <a:lnTo>
                      <a:pt x="26134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11"/>
              <p:cNvSpPr/>
              <p:nvPr/>
            </p:nvSpPr>
            <p:spPr>
              <a:xfrm>
                <a:off x="1063225" y="1203850"/>
                <a:ext cx="1961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4585" extrusionOk="0">
                    <a:moveTo>
                      <a:pt x="6237" y="0"/>
                    </a:moveTo>
                    <a:cubicBezTo>
                      <a:pt x="4099" y="0"/>
                      <a:pt x="1974" y="440"/>
                      <a:pt x="0" y="1263"/>
                    </a:cubicBezTo>
                    <a:lnTo>
                      <a:pt x="3334" y="4584"/>
                    </a:lnTo>
                    <a:lnTo>
                      <a:pt x="7846" y="72"/>
                    </a:lnTo>
                    <a:cubicBezTo>
                      <a:pt x="7346" y="24"/>
                      <a:pt x="6834" y="0"/>
                      <a:pt x="6322" y="0"/>
                    </a:cubicBezTo>
                    <a:cubicBezTo>
                      <a:pt x="6294" y="0"/>
                      <a:pt x="6265" y="0"/>
                      <a:pt x="6237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11"/>
              <p:cNvSpPr/>
              <p:nvPr/>
            </p:nvSpPr>
            <p:spPr>
              <a:xfrm>
                <a:off x="2958100" y="989825"/>
                <a:ext cx="634925" cy="339075"/>
              </a:xfrm>
              <a:custGeom>
                <a:avLst/>
                <a:gdLst/>
                <a:ahLst/>
                <a:cxnLst/>
                <a:rect l="l" t="t" r="r" b="b"/>
                <a:pathLst>
                  <a:path w="25397" h="13563" extrusionOk="0">
                    <a:moveTo>
                      <a:pt x="191" y="1"/>
                    </a:moveTo>
                    <a:lnTo>
                      <a:pt x="0" y="203"/>
                    </a:lnTo>
                    <a:lnTo>
                      <a:pt x="12764" y="12967"/>
                    </a:lnTo>
                    <a:cubicBezTo>
                      <a:pt x="14488" y="12585"/>
                      <a:pt x="16241" y="12394"/>
                      <a:pt x="17991" y="12394"/>
                    </a:cubicBezTo>
                    <a:cubicBezTo>
                      <a:pt x="20494" y="12394"/>
                      <a:pt x="22993" y="12784"/>
                      <a:pt x="25396" y="13562"/>
                    </a:cubicBezTo>
                    <a:lnTo>
                      <a:pt x="25396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11"/>
              <p:cNvSpPr/>
              <p:nvPr/>
            </p:nvSpPr>
            <p:spPr>
              <a:xfrm>
                <a:off x="3277175" y="1299700"/>
                <a:ext cx="3158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9240" extrusionOk="0">
                    <a:moveTo>
                      <a:pt x="5228" y="0"/>
                    </a:moveTo>
                    <a:cubicBezTo>
                      <a:pt x="3466" y="0"/>
                      <a:pt x="1715" y="191"/>
                      <a:pt x="1" y="572"/>
                    </a:cubicBezTo>
                    <a:lnTo>
                      <a:pt x="8669" y="9240"/>
                    </a:lnTo>
                    <a:lnTo>
                      <a:pt x="12633" y="5263"/>
                    </a:lnTo>
                    <a:lnTo>
                      <a:pt x="12633" y="1167"/>
                    </a:lnTo>
                    <a:cubicBezTo>
                      <a:pt x="10240" y="393"/>
                      <a:pt x="7740" y="0"/>
                      <a:pt x="5228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11"/>
              <p:cNvSpPr/>
              <p:nvPr/>
            </p:nvSpPr>
            <p:spPr>
              <a:xfrm>
                <a:off x="2046375" y="990125"/>
                <a:ext cx="811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11681" extrusionOk="0">
                    <a:moveTo>
                      <a:pt x="0" y="1"/>
                    </a:moveTo>
                    <a:lnTo>
                      <a:pt x="11681" y="11681"/>
                    </a:lnTo>
                    <a:cubicBezTo>
                      <a:pt x="14467" y="9645"/>
                      <a:pt x="17824" y="8549"/>
                      <a:pt x="21289" y="8549"/>
                    </a:cubicBezTo>
                    <a:cubicBezTo>
                      <a:pt x="22098" y="8549"/>
                      <a:pt x="22920" y="8609"/>
                      <a:pt x="23742" y="8728"/>
                    </a:cubicBezTo>
                    <a:lnTo>
                      <a:pt x="32469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11"/>
              <p:cNvSpPr/>
              <p:nvPr/>
            </p:nvSpPr>
            <p:spPr>
              <a:xfrm>
                <a:off x="2338375" y="1203850"/>
                <a:ext cx="301550" cy="1920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7680" extrusionOk="0">
                    <a:moveTo>
                      <a:pt x="9609" y="0"/>
                    </a:moveTo>
                    <a:cubicBezTo>
                      <a:pt x="6144" y="0"/>
                      <a:pt x="2787" y="1096"/>
                      <a:pt x="1" y="3132"/>
                    </a:cubicBezTo>
                    <a:lnTo>
                      <a:pt x="4561" y="7680"/>
                    </a:lnTo>
                    <a:lnTo>
                      <a:pt x="12062" y="179"/>
                    </a:lnTo>
                    <a:cubicBezTo>
                      <a:pt x="11252" y="60"/>
                      <a:pt x="10430" y="0"/>
                      <a:pt x="9609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9" name="Google Shape;309;p11"/>
            <p:cNvSpPr/>
            <p:nvPr/>
          </p:nvSpPr>
          <p:spPr>
            <a:xfrm>
              <a:off x="1227440" y="3181712"/>
              <a:ext cx="1953293" cy="1929676"/>
            </a:xfrm>
            <a:custGeom>
              <a:avLst/>
              <a:gdLst/>
              <a:ahLst/>
              <a:cxnLst/>
              <a:rect l="l" t="t" r="r" b="b"/>
              <a:pathLst>
                <a:path w="27624" h="27290" extrusionOk="0">
                  <a:moveTo>
                    <a:pt x="18610" y="1"/>
                  </a:moveTo>
                  <a:lnTo>
                    <a:pt x="14098" y="4513"/>
                  </a:lnTo>
                  <a:lnTo>
                    <a:pt x="10764" y="1192"/>
                  </a:lnTo>
                  <a:cubicBezTo>
                    <a:pt x="5871" y="3251"/>
                    <a:pt x="2275" y="7561"/>
                    <a:pt x="1132" y="12752"/>
                  </a:cubicBezTo>
                  <a:cubicBezTo>
                    <a:pt x="1" y="17955"/>
                    <a:pt x="1453" y="23373"/>
                    <a:pt x="5049" y="27290"/>
                  </a:cubicBezTo>
                  <a:lnTo>
                    <a:pt x="27623" y="3775"/>
                  </a:lnTo>
                  <a:cubicBezTo>
                    <a:pt x="25075" y="1620"/>
                    <a:pt x="21932" y="299"/>
                    <a:pt x="18610" y="1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1"/>
            <p:cNvSpPr/>
            <p:nvPr/>
          </p:nvSpPr>
          <p:spPr>
            <a:xfrm>
              <a:off x="8250498" y="3447794"/>
              <a:ext cx="893350" cy="653360"/>
            </a:xfrm>
            <a:custGeom>
              <a:avLst/>
              <a:gdLst/>
              <a:ahLst/>
              <a:cxnLst/>
              <a:rect l="l" t="t" r="r" b="b"/>
              <a:pathLst>
                <a:path w="12634" h="9240" extrusionOk="0">
                  <a:moveTo>
                    <a:pt x="5228" y="0"/>
                  </a:moveTo>
                  <a:cubicBezTo>
                    <a:pt x="3466" y="0"/>
                    <a:pt x="1715" y="191"/>
                    <a:pt x="1" y="572"/>
                  </a:cubicBezTo>
                  <a:lnTo>
                    <a:pt x="8669" y="9240"/>
                  </a:lnTo>
                  <a:lnTo>
                    <a:pt x="12633" y="5263"/>
                  </a:lnTo>
                  <a:lnTo>
                    <a:pt x="12633" y="1167"/>
                  </a:lnTo>
                  <a:cubicBezTo>
                    <a:pt x="10240" y="393"/>
                    <a:pt x="7740" y="0"/>
                    <a:pt x="5228" y="0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Google Shape;311;p11"/>
          <p:cNvSpPr/>
          <p:nvPr/>
        </p:nvSpPr>
        <p:spPr>
          <a:xfrm>
            <a:off x="0" y="2490475"/>
            <a:ext cx="9144000" cy="184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1"/>
          <p:cNvSpPr txBox="1">
            <a:spLocks noGrp="1"/>
          </p:cNvSpPr>
          <p:nvPr>
            <p:ph type="title" hasCustomPrompt="1"/>
          </p:nvPr>
        </p:nvSpPr>
        <p:spPr>
          <a:xfrm>
            <a:off x="1081600" y="1437300"/>
            <a:ext cx="6981000" cy="17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13" name="Google Shape;313;p11"/>
          <p:cNvSpPr txBox="1">
            <a:spLocks noGrp="1"/>
          </p:cNvSpPr>
          <p:nvPr>
            <p:ph type="body" idx="1"/>
          </p:nvPr>
        </p:nvSpPr>
        <p:spPr>
          <a:xfrm>
            <a:off x="1647350" y="3083400"/>
            <a:ext cx="5849100" cy="62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1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" name="Google Shape;352;p14"/>
          <p:cNvGrpSpPr/>
          <p:nvPr/>
        </p:nvGrpSpPr>
        <p:grpSpPr>
          <a:xfrm>
            <a:off x="-15" y="2571344"/>
            <a:ext cx="9143864" cy="2572076"/>
            <a:chOff x="-15" y="2571344"/>
            <a:chExt cx="9143864" cy="2572076"/>
          </a:xfrm>
        </p:grpSpPr>
        <p:grpSp>
          <p:nvGrpSpPr>
            <p:cNvPr id="353" name="Google Shape;353;p14"/>
            <p:cNvGrpSpPr/>
            <p:nvPr/>
          </p:nvGrpSpPr>
          <p:grpSpPr>
            <a:xfrm>
              <a:off x="-15" y="2571344"/>
              <a:ext cx="9143864" cy="2572076"/>
              <a:chOff x="360150" y="989825"/>
              <a:chExt cx="3232875" cy="909375"/>
            </a:xfrm>
          </p:grpSpPr>
          <p:sp>
            <p:nvSpPr>
              <p:cNvPr id="354" name="Google Shape;354;p14"/>
              <p:cNvSpPr/>
              <p:nvPr/>
            </p:nvSpPr>
            <p:spPr>
              <a:xfrm>
                <a:off x="360150" y="989825"/>
                <a:ext cx="3232875" cy="909375"/>
              </a:xfrm>
              <a:custGeom>
                <a:avLst/>
                <a:gdLst/>
                <a:ahLst/>
                <a:cxnLst/>
                <a:rect l="l" t="t" r="r" b="b"/>
                <a:pathLst>
                  <a:path w="129315" h="36375" extrusionOk="0">
                    <a:moveTo>
                      <a:pt x="1" y="1"/>
                    </a:moveTo>
                    <a:lnTo>
                      <a:pt x="1" y="36374"/>
                    </a:lnTo>
                    <a:lnTo>
                      <a:pt x="129314" y="36374"/>
                    </a:lnTo>
                    <a:lnTo>
                      <a:pt x="1293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14"/>
              <p:cNvSpPr/>
              <p:nvPr/>
            </p:nvSpPr>
            <p:spPr>
              <a:xfrm>
                <a:off x="909625" y="1887850"/>
                <a:ext cx="214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54" extrusionOk="0">
                    <a:moveTo>
                      <a:pt x="429" y="1"/>
                    </a:moveTo>
                    <a:lnTo>
                      <a:pt x="1" y="453"/>
                    </a:lnTo>
                    <a:lnTo>
                      <a:pt x="858" y="453"/>
                    </a:lnTo>
                    <a:cubicBezTo>
                      <a:pt x="703" y="299"/>
                      <a:pt x="572" y="156"/>
                      <a:pt x="429" y="1"/>
                    </a:cubicBezTo>
                    <a:close/>
                  </a:path>
                </a:pathLst>
              </a:custGeom>
              <a:solidFill>
                <a:srgbClr val="A2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14"/>
              <p:cNvSpPr/>
              <p:nvPr/>
            </p:nvSpPr>
            <p:spPr>
              <a:xfrm>
                <a:off x="1511775" y="1834275"/>
                <a:ext cx="104500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597" extrusionOk="0">
                    <a:moveTo>
                      <a:pt x="2096" y="1"/>
                    </a:moveTo>
                    <a:cubicBezTo>
                      <a:pt x="1477" y="930"/>
                      <a:pt x="787" y="1799"/>
                      <a:pt x="1" y="2596"/>
                    </a:cubicBezTo>
                    <a:lnTo>
                      <a:pt x="4180" y="2596"/>
                    </a:lnTo>
                    <a:cubicBezTo>
                      <a:pt x="3394" y="1799"/>
                      <a:pt x="2692" y="930"/>
                      <a:pt x="2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14"/>
              <p:cNvSpPr/>
              <p:nvPr/>
            </p:nvSpPr>
            <p:spPr>
              <a:xfrm>
                <a:off x="2197000" y="1844100"/>
                <a:ext cx="9140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204" extrusionOk="0">
                    <a:moveTo>
                      <a:pt x="1822" y="1"/>
                    </a:moveTo>
                    <a:cubicBezTo>
                      <a:pt x="1286" y="787"/>
                      <a:pt x="679" y="1525"/>
                      <a:pt x="0" y="2203"/>
                    </a:cubicBezTo>
                    <a:lnTo>
                      <a:pt x="3655" y="2203"/>
                    </a:lnTo>
                    <a:cubicBezTo>
                      <a:pt x="2977" y="1525"/>
                      <a:pt x="2369" y="787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14"/>
              <p:cNvSpPr/>
              <p:nvPr/>
            </p:nvSpPr>
            <p:spPr>
              <a:xfrm>
                <a:off x="920350" y="1300000"/>
                <a:ext cx="643850" cy="598900"/>
              </a:xfrm>
              <a:custGeom>
                <a:avLst/>
                <a:gdLst/>
                <a:ahLst/>
                <a:cxnLst/>
                <a:rect l="l" t="t" r="r" b="b"/>
                <a:pathLst>
                  <a:path w="25754" h="23956" extrusionOk="0">
                    <a:moveTo>
                      <a:pt x="22574" y="0"/>
                    </a:moveTo>
                    <a:lnTo>
                      <a:pt x="0" y="23515"/>
                    </a:lnTo>
                    <a:cubicBezTo>
                      <a:pt x="143" y="23658"/>
                      <a:pt x="286" y="23813"/>
                      <a:pt x="429" y="23956"/>
                    </a:cubicBezTo>
                    <a:lnTo>
                      <a:pt x="23658" y="23956"/>
                    </a:lnTo>
                    <a:cubicBezTo>
                      <a:pt x="24444" y="23170"/>
                      <a:pt x="25134" y="22289"/>
                      <a:pt x="25753" y="21360"/>
                    </a:cubicBezTo>
                    <a:cubicBezTo>
                      <a:pt x="24027" y="18717"/>
                      <a:pt x="23122" y="15633"/>
                      <a:pt x="23122" y="12478"/>
                    </a:cubicBezTo>
                    <a:cubicBezTo>
                      <a:pt x="23110" y="9323"/>
                      <a:pt x="24027" y="6239"/>
                      <a:pt x="25753" y="3596"/>
                    </a:cubicBezTo>
                    <a:cubicBezTo>
                      <a:pt x="24872" y="2250"/>
                      <a:pt x="23801" y="1036"/>
                      <a:pt x="22574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14"/>
              <p:cNvSpPr/>
              <p:nvPr/>
            </p:nvSpPr>
            <p:spPr>
              <a:xfrm>
                <a:off x="1564175" y="1203800"/>
                <a:ext cx="678375" cy="695400"/>
              </a:xfrm>
              <a:custGeom>
                <a:avLst/>
                <a:gdLst/>
                <a:ahLst/>
                <a:cxnLst/>
                <a:rect l="l" t="t" r="r" b="b"/>
                <a:pathLst>
                  <a:path w="27135" h="27816" extrusionOk="0">
                    <a:moveTo>
                      <a:pt x="13705" y="1"/>
                    </a:moveTo>
                    <a:cubicBezTo>
                      <a:pt x="13621" y="1"/>
                      <a:pt x="13538" y="1"/>
                      <a:pt x="13454" y="2"/>
                    </a:cubicBezTo>
                    <a:cubicBezTo>
                      <a:pt x="8013" y="74"/>
                      <a:pt x="2965" y="2872"/>
                      <a:pt x="0" y="7444"/>
                    </a:cubicBezTo>
                    <a:cubicBezTo>
                      <a:pt x="3501" y="12849"/>
                      <a:pt x="3501" y="19803"/>
                      <a:pt x="0" y="25208"/>
                    </a:cubicBezTo>
                    <a:cubicBezTo>
                      <a:pt x="596" y="26149"/>
                      <a:pt x="1298" y="27018"/>
                      <a:pt x="2084" y="27815"/>
                    </a:cubicBezTo>
                    <a:lnTo>
                      <a:pt x="25313" y="27815"/>
                    </a:lnTo>
                    <a:cubicBezTo>
                      <a:pt x="25980" y="27137"/>
                      <a:pt x="26599" y="26399"/>
                      <a:pt x="27135" y="25613"/>
                    </a:cubicBezTo>
                    <a:cubicBezTo>
                      <a:pt x="25242" y="22886"/>
                      <a:pt x="24241" y="19648"/>
                      <a:pt x="24241" y="16326"/>
                    </a:cubicBezTo>
                    <a:cubicBezTo>
                      <a:pt x="24241" y="13016"/>
                      <a:pt x="25242" y="9766"/>
                      <a:pt x="27135" y="7039"/>
                    </a:cubicBezTo>
                    <a:cubicBezTo>
                      <a:pt x="24086" y="2631"/>
                      <a:pt x="19064" y="1"/>
                      <a:pt x="13705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14"/>
              <p:cNvSpPr/>
              <p:nvPr/>
            </p:nvSpPr>
            <p:spPr>
              <a:xfrm>
                <a:off x="2242525" y="1208325"/>
                <a:ext cx="726300" cy="69087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27635" extrusionOk="0">
                    <a:moveTo>
                      <a:pt x="15896" y="0"/>
                    </a:moveTo>
                    <a:lnTo>
                      <a:pt x="8395" y="7513"/>
                    </a:lnTo>
                    <a:lnTo>
                      <a:pt x="3835" y="2953"/>
                    </a:lnTo>
                    <a:cubicBezTo>
                      <a:pt x="2346" y="4024"/>
                      <a:pt x="1048" y="5358"/>
                      <a:pt x="1" y="6870"/>
                    </a:cubicBezTo>
                    <a:cubicBezTo>
                      <a:pt x="3870" y="12454"/>
                      <a:pt x="3870" y="19848"/>
                      <a:pt x="1" y="25444"/>
                    </a:cubicBezTo>
                    <a:cubicBezTo>
                      <a:pt x="548" y="26218"/>
                      <a:pt x="1156" y="26956"/>
                      <a:pt x="1834" y="27634"/>
                    </a:cubicBezTo>
                    <a:lnTo>
                      <a:pt x="22634" y="27634"/>
                    </a:lnTo>
                    <a:cubicBezTo>
                      <a:pt x="22623" y="21574"/>
                      <a:pt x="24920" y="15740"/>
                      <a:pt x="29052" y="11311"/>
                    </a:cubicBezTo>
                    <a:cubicBezTo>
                      <a:pt x="27183" y="5334"/>
                      <a:pt x="22087" y="941"/>
                      <a:pt x="15896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14"/>
              <p:cNvSpPr/>
              <p:nvPr/>
            </p:nvSpPr>
            <p:spPr>
              <a:xfrm>
                <a:off x="2146100" y="1379775"/>
                <a:ext cx="193200" cy="4643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8574" extrusionOk="0">
                    <a:moveTo>
                      <a:pt x="3858" y="0"/>
                    </a:moveTo>
                    <a:cubicBezTo>
                      <a:pt x="0" y="5596"/>
                      <a:pt x="0" y="12990"/>
                      <a:pt x="3858" y="18574"/>
                    </a:cubicBezTo>
                    <a:cubicBezTo>
                      <a:pt x="7727" y="12990"/>
                      <a:pt x="7727" y="5596"/>
                      <a:pt x="3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14"/>
              <p:cNvSpPr/>
              <p:nvPr/>
            </p:nvSpPr>
            <p:spPr>
              <a:xfrm>
                <a:off x="2868800" y="1313975"/>
                <a:ext cx="724225" cy="585225"/>
              </a:xfrm>
              <a:custGeom>
                <a:avLst/>
                <a:gdLst/>
                <a:ahLst/>
                <a:cxnLst/>
                <a:rect l="l" t="t" r="r" b="b"/>
                <a:pathLst>
                  <a:path w="28969" h="23409" extrusionOk="0">
                    <a:moveTo>
                      <a:pt x="16336" y="1"/>
                    </a:moveTo>
                    <a:cubicBezTo>
                      <a:pt x="11597" y="1060"/>
                      <a:pt x="7299" y="3537"/>
                      <a:pt x="4001" y="7085"/>
                    </a:cubicBezTo>
                    <a:cubicBezTo>
                      <a:pt x="5775" y="12848"/>
                      <a:pt x="4239" y="19122"/>
                      <a:pt x="0" y="23408"/>
                    </a:cubicBezTo>
                    <a:lnTo>
                      <a:pt x="9347" y="23408"/>
                    </a:lnTo>
                    <a:cubicBezTo>
                      <a:pt x="9347" y="18765"/>
                      <a:pt x="11978" y="14514"/>
                      <a:pt x="16145" y="12455"/>
                    </a:cubicBezTo>
                    <a:cubicBezTo>
                      <a:pt x="17859" y="11607"/>
                      <a:pt x="19708" y="11191"/>
                      <a:pt x="21548" y="11191"/>
                    </a:cubicBezTo>
                    <a:cubicBezTo>
                      <a:pt x="24181" y="11191"/>
                      <a:pt x="26796" y="12044"/>
                      <a:pt x="28968" y="13705"/>
                    </a:cubicBezTo>
                    <a:lnTo>
                      <a:pt x="28968" y="4692"/>
                    </a:lnTo>
                    <a:lnTo>
                      <a:pt x="25004" y="8669"/>
                    </a:lnTo>
                    <a:lnTo>
                      <a:pt x="16336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14"/>
              <p:cNvSpPr/>
              <p:nvPr/>
            </p:nvSpPr>
            <p:spPr>
              <a:xfrm>
                <a:off x="2808075" y="1491075"/>
                <a:ext cx="205100" cy="408125"/>
              </a:xfrm>
              <a:custGeom>
                <a:avLst/>
                <a:gdLst/>
                <a:ahLst/>
                <a:cxnLst/>
                <a:rect l="l" t="t" r="r" b="b"/>
                <a:pathLst>
                  <a:path w="8204" h="16325" extrusionOk="0">
                    <a:moveTo>
                      <a:pt x="6430" y="1"/>
                    </a:moveTo>
                    <a:lnTo>
                      <a:pt x="6430" y="1"/>
                    </a:lnTo>
                    <a:cubicBezTo>
                      <a:pt x="2298" y="4430"/>
                      <a:pt x="1" y="10264"/>
                      <a:pt x="12" y="16324"/>
                    </a:cubicBezTo>
                    <a:lnTo>
                      <a:pt x="2429" y="16324"/>
                    </a:lnTo>
                    <a:cubicBezTo>
                      <a:pt x="6668" y="12038"/>
                      <a:pt x="8204" y="5764"/>
                      <a:pt x="6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14"/>
              <p:cNvSpPr/>
              <p:nvPr/>
            </p:nvSpPr>
            <p:spPr>
              <a:xfrm>
                <a:off x="360150" y="994000"/>
                <a:ext cx="703100" cy="905200"/>
              </a:xfrm>
              <a:custGeom>
                <a:avLst/>
                <a:gdLst/>
                <a:ahLst/>
                <a:cxnLst/>
                <a:rect l="l" t="t" r="r" b="b"/>
                <a:pathLst>
                  <a:path w="28124" h="36208" extrusionOk="0">
                    <a:moveTo>
                      <a:pt x="18467" y="1"/>
                    </a:moveTo>
                    <a:lnTo>
                      <a:pt x="1" y="19265"/>
                    </a:lnTo>
                    <a:lnTo>
                      <a:pt x="1" y="36207"/>
                    </a:lnTo>
                    <a:lnTo>
                      <a:pt x="21980" y="36207"/>
                    </a:lnTo>
                    <a:lnTo>
                      <a:pt x="22408" y="35755"/>
                    </a:lnTo>
                    <a:cubicBezTo>
                      <a:pt x="19646" y="32755"/>
                      <a:pt x="18110" y="28814"/>
                      <a:pt x="18110" y="24718"/>
                    </a:cubicBezTo>
                    <a:cubicBezTo>
                      <a:pt x="18110" y="18146"/>
                      <a:pt x="22063" y="12204"/>
                      <a:pt x="28123" y="9657"/>
                    </a:cubicBezTo>
                    <a:lnTo>
                      <a:pt x="18467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14"/>
              <p:cNvSpPr/>
              <p:nvPr/>
            </p:nvSpPr>
            <p:spPr>
              <a:xfrm>
                <a:off x="1259375" y="989825"/>
                <a:ext cx="523000" cy="310200"/>
              </a:xfrm>
              <a:custGeom>
                <a:avLst/>
                <a:gdLst/>
                <a:ahLst/>
                <a:cxnLst/>
                <a:rect l="l" t="t" r="r" b="b"/>
                <a:pathLst>
                  <a:path w="20920" h="12408" extrusionOk="0">
                    <a:moveTo>
                      <a:pt x="8632" y="1"/>
                    </a:moveTo>
                    <a:lnTo>
                      <a:pt x="0" y="8633"/>
                    </a:lnTo>
                    <a:cubicBezTo>
                      <a:pt x="3322" y="8931"/>
                      <a:pt x="6465" y="10252"/>
                      <a:pt x="9013" y="12407"/>
                    </a:cubicBezTo>
                    <a:lnTo>
                      <a:pt x="20920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14"/>
              <p:cNvSpPr/>
              <p:nvPr/>
            </p:nvSpPr>
            <p:spPr>
              <a:xfrm>
                <a:off x="794125" y="1205625"/>
                <a:ext cx="690600" cy="682250"/>
              </a:xfrm>
              <a:custGeom>
                <a:avLst/>
                <a:gdLst/>
                <a:ahLst/>
                <a:cxnLst/>
                <a:rect l="l" t="t" r="r" b="b"/>
                <a:pathLst>
                  <a:path w="27624" h="27290" extrusionOk="0">
                    <a:moveTo>
                      <a:pt x="18610" y="1"/>
                    </a:moveTo>
                    <a:lnTo>
                      <a:pt x="14098" y="4513"/>
                    </a:lnTo>
                    <a:lnTo>
                      <a:pt x="10764" y="1192"/>
                    </a:lnTo>
                    <a:cubicBezTo>
                      <a:pt x="5871" y="3251"/>
                      <a:pt x="2275" y="7561"/>
                      <a:pt x="1132" y="12752"/>
                    </a:cubicBezTo>
                    <a:cubicBezTo>
                      <a:pt x="1" y="17955"/>
                      <a:pt x="1453" y="23373"/>
                      <a:pt x="5049" y="27290"/>
                    </a:cubicBezTo>
                    <a:lnTo>
                      <a:pt x="27623" y="3775"/>
                    </a:lnTo>
                    <a:cubicBezTo>
                      <a:pt x="25075" y="1620"/>
                      <a:pt x="21932" y="299"/>
                      <a:pt x="18610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14"/>
              <p:cNvSpPr/>
              <p:nvPr/>
            </p:nvSpPr>
            <p:spPr>
              <a:xfrm>
                <a:off x="817650" y="989825"/>
                <a:ext cx="83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68" extrusionOk="0">
                    <a:moveTo>
                      <a:pt x="0" y="1"/>
                    </a:moveTo>
                    <a:lnTo>
                      <a:pt x="167" y="168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7FC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14"/>
              <p:cNvSpPr/>
              <p:nvPr/>
            </p:nvSpPr>
            <p:spPr>
              <a:xfrm>
                <a:off x="821825" y="989825"/>
                <a:ext cx="653375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9824" extrusionOk="0">
                    <a:moveTo>
                      <a:pt x="167" y="1"/>
                    </a:moveTo>
                    <a:lnTo>
                      <a:pt x="0" y="168"/>
                    </a:lnTo>
                    <a:lnTo>
                      <a:pt x="9656" y="9824"/>
                    </a:lnTo>
                    <a:cubicBezTo>
                      <a:pt x="11656" y="8990"/>
                      <a:pt x="13811" y="8561"/>
                      <a:pt x="15978" y="8561"/>
                    </a:cubicBezTo>
                    <a:cubicBezTo>
                      <a:pt x="16502" y="8561"/>
                      <a:pt x="17002" y="8585"/>
                      <a:pt x="17502" y="8633"/>
                    </a:cubicBezTo>
                    <a:lnTo>
                      <a:pt x="26134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14"/>
              <p:cNvSpPr/>
              <p:nvPr/>
            </p:nvSpPr>
            <p:spPr>
              <a:xfrm>
                <a:off x="1063225" y="1203850"/>
                <a:ext cx="1961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4585" extrusionOk="0">
                    <a:moveTo>
                      <a:pt x="6237" y="0"/>
                    </a:moveTo>
                    <a:cubicBezTo>
                      <a:pt x="4099" y="0"/>
                      <a:pt x="1974" y="440"/>
                      <a:pt x="0" y="1263"/>
                    </a:cubicBezTo>
                    <a:lnTo>
                      <a:pt x="3334" y="4584"/>
                    </a:lnTo>
                    <a:lnTo>
                      <a:pt x="7846" y="72"/>
                    </a:lnTo>
                    <a:cubicBezTo>
                      <a:pt x="7346" y="24"/>
                      <a:pt x="6834" y="0"/>
                      <a:pt x="6322" y="0"/>
                    </a:cubicBezTo>
                    <a:cubicBezTo>
                      <a:pt x="6294" y="0"/>
                      <a:pt x="6265" y="0"/>
                      <a:pt x="6237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14"/>
              <p:cNvSpPr/>
              <p:nvPr/>
            </p:nvSpPr>
            <p:spPr>
              <a:xfrm>
                <a:off x="2958100" y="989825"/>
                <a:ext cx="634925" cy="339075"/>
              </a:xfrm>
              <a:custGeom>
                <a:avLst/>
                <a:gdLst/>
                <a:ahLst/>
                <a:cxnLst/>
                <a:rect l="l" t="t" r="r" b="b"/>
                <a:pathLst>
                  <a:path w="25397" h="13563" extrusionOk="0">
                    <a:moveTo>
                      <a:pt x="191" y="1"/>
                    </a:moveTo>
                    <a:lnTo>
                      <a:pt x="0" y="203"/>
                    </a:lnTo>
                    <a:lnTo>
                      <a:pt x="12764" y="12967"/>
                    </a:lnTo>
                    <a:cubicBezTo>
                      <a:pt x="14488" y="12585"/>
                      <a:pt x="16241" y="12394"/>
                      <a:pt x="17991" y="12394"/>
                    </a:cubicBezTo>
                    <a:cubicBezTo>
                      <a:pt x="20494" y="12394"/>
                      <a:pt x="22993" y="12784"/>
                      <a:pt x="25396" y="13562"/>
                    </a:cubicBezTo>
                    <a:lnTo>
                      <a:pt x="25396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14"/>
              <p:cNvSpPr/>
              <p:nvPr/>
            </p:nvSpPr>
            <p:spPr>
              <a:xfrm>
                <a:off x="3277175" y="1299700"/>
                <a:ext cx="3158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9240" extrusionOk="0">
                    <a:moveTo>
                      <a:pt x="5228" y="0"/>
                    </a:moveTo>
                    <a:cubicBezTo>
                      <a:pt x="3466" y="0"/>
                      <a:pt x="1715" y="191"/>
                      <a:pt x="1" y="572"/>
                    </a:cubicBezTo>
                    <a:lnTo>
                      <a:pt x="8669" y="9240"/>
                    </a:lnTo>
                    <a:lnTo>
                      <a:pt x="12633" y="5263"/>
                    </a:lnTo>
                    <a:lnTo>
                      <a:pt x="12633" y="1167"/>
                    </a:lnTo>
                    <a:cubicBezTo>
                      <a:pt x="10240" y="393"/>
                      <a:pt x="7740" y="0"/>
                      <a:pt x="5228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14"/>
              <p:cNvSpPr/>
              <p:nvPr/>
            </p:nvSpPr>
            <p:spPr>
              <a:xfrm>
                <a:off x="2046375" y="990125"/>
                <a:ext cx="811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11681" extrusionOk="0">
                    <a:moveTo>
                      <a:pt x="0" y="1"/>
                    </a:moveTo>
                    <a:lnTo>
                      <a:pt x="11681" y="11681"/>
                    </a:lnTo>
                    <a:cubicBezTo>
                      <a:pt x="14467" y="9645"/>
                      <a:pt x="17824" y="8549"/>
                      <a:pt x="21289" y="8549"/>
                    </a:cubicBezTo>
                    <a:cubicBezTo>
                      <a:pt x="22098" y="8549"/>
                      <a:pt x="22920" y="8609"/>
                      <a:pt x="23742" y="8728"/>
                    </a:cubicBezTo>
                    <a:lnTo>
                      <a:pt x="32469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14"/>
              <p:cNvSpPr/>
              <p:nvPr/>
            </p:nvSpPr>
            <p:spPr>
              <a:xfrm>
                <a:off x="2338375" y="1203850"/>
                <a:ext cx="301550" cy="1920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7680" extrusionOk="0">
                    <a:moveTo>
                      <a:pt x="9609" y="0"/>
                    </a:moveTo>
                    <a:cubicBezTo>
                      <a:pt x="6144" y="0"/>
                      <a:pt x="2787" y="1096"/>
                      <a:pt x="1" y="3132"/>
                    </a:cubicBezTo>
                    <a:lnTo>
                      <a:pt x="4561" y="7680"/>
                    </a:lnTo>
                    <a:lnTo>
                      <a:pt x="12062" y="179"/>
                    </a:lnTo>
                    <a:cubicBezTo>
                      <a:pt x="11252" y="60"/>
                      <a:pt x="10430" y="0"/>
                      <a:pt x="9609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4" name="Google Shape;374;p14"/>
            <p:cNvSpPr/>
            <p:nvPr/>
          </p:nvSpPr>
          <p:spPr>
            <a:xfrm>
              <a:off x="1227440" y="3181712"/>
              <a:ext cx="1953293" cy="1929676"/>
            </a:xfrm>
            <a:custGeom>
              <a:avLst/>
              <a:gdLst/>
              <a:ahLst/>
              <a:cxnLst/>
              <a:rect l="l" t="t" r="r" b="b"/>
              <a:pathLst>
                <a:path w="27624" h="27290" extrusionOk="0">
                  <a:moveTo>
                    <a:pt x="18610" y="1"/>
                  </a:moveTo>
                  <a:lnTo>
                    <a:pt x="14098" y="4513"/>
                  </a:lnTo>
                  <a:lnTo>
                    <a:pt x="10764" y="1192"/>
                  </a:lnTo>
                  <a:cubicBezTo>
                    <a:pt x="5871" y="3251"/>
                    <a:pt x="2275" y="7561"/>
                    <a:pt x="1132" y="12752"/>
                  </a:cubicBezTo>
                  <a:cubicBezTo>
                    <a:pt x="1" y="17955"/>
                    <a:pt x="1453" y="23373"/>
                    <a:pt x="5049" y="27290"/>
                  </a:cubicBezTo>
                  <a:lnTo>
                    <a:pt x="27623" y="3775"/>
                  </a:lnTo>
                  <a:cubicBezTo>
                    <a:pt x="25075" y="1620"/>
                    <a:pt x="21932" y="299"/>
                    <a:pt x="18610" y="1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4"/>
            <p:cNvSpPr/>
            <p:nvPr/>
          </p:nvSpPr>
          <p:spPr>
            <a:xfrm>
              <a:off x="8250498" y="3447794"/>
              <a:ext cx="893350" cy="653360"/>
            </a:xfrm>
            <a:custGeom>
              <a:avLst/>
              <a:gdLst/>
              <a:ahLst/>
              <a:cxnLst/>
              <a:rect l="l" t="t" r="r" b="b"/>
              <a:pathLst>
                <a:path w="12634" h="9240" extrusionOk="0">
                  <a:moveTo>
                    <a:pt x="5228" y="0"/>
                  </a:moveTo>
                  <a:cubicBezTo>
                    <a:pt x="3466" y="0"/>
                    <a:pt x="1715" y="191"/>
                    <a:pt x="1" y="572"/>
                  </a:cubicBezTo>
                  <a:lnTo>
                    <a:pt x="8669" y="9240"/>
                  </a:lnTo>
                  <a:lnTo>
                    <a:pt x="12633" y="5263"/>
                  </a:lnTo>
                  <a:lnTo>
                    <a:pt x="12633" y="1167"/>
                  </a:lnTo>
                  <a:cubicBezTo>
                    <a:pt x="10240" y="393"/>
                    <a:pt x="7740" y="0"/>
                    <a:pt x="5228" y="0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6" name="Google Shape;376;p14"/>
          <p:cNvSpPr/>
          <p:nvPr/>
        </p:nvSpPr>
        <p:spPr>
          <a:xfrm>
            <a:off x="0" y="2527950"/>
            <a:ext cx="9144000" cy="107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4"/>
          <p:cNvSpPr txBox="1">
            <a:spLocks noGrp="1"/>
          </p:cNvSpPr>
          <p:nvPr>
            <p:ph type="title"/>
          </p:nvPr>
        </p:nvSpPr>
        <p:spPr>
          <a:xfrm>
            <a:off x="1463400" y="1437625"/>
            <a:ext cx="6217200" cy="12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78" name="Google Shape;378;p14"/>
          <p:cNvSpPr txBox="1">
            <a:spLocks noGrp="1"/>
          </p:cNvSpPr>
          <p:nvPr>
            <p:ph type="subTitle" idx="1"/>
          </p:nvPr>
        </p:nvSpPr>
        <p:spPr>
          <a:xfrm>
            <a:off x="1963300" y="2597712"/>
            <a:ext cx="5217000" cy="5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14"/>
          <p:cNvSpPr txBox="1">
            <a:spLocks noGrp="1"/>
          </p:cNvSpPr>
          <p:nvPr>
            <p:ph type="title" idx="2" hasCustomPrompt="1"/>
          </p:nvPr>
        </p:nvSpPr>
        <p:spPr>
          <a:xfrm>
            <a:off x="3784900" y="817813"/>
            <a:ext cx="1573800" cy="7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 b="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oogle Shape;381;p15"/>
          <p:cNvGrpSpPr/>
          <p:nvPr/>
        </p:nvGrpSpPr>
        <p:grpSpPr>
          <a:xfrm>
            <a:off x="68" y="-6"/>
            <a:ext cx="9143864" cy="2572076"/>
            <a:chOff x="-15" y="2571344"/>
            <a:chExt cx="9143864" cy="2572076"/>
          </a:xfrm>
        </p:grpSpPr>
        <p:grpSp>
          <p:nvGrpSpPr>
            <p:cNvPr id="382" name="Google Shape;382;p15"/>
            <p:cNvGrpSpPr/>
            <p:nvPr/>
          </p:nvGrpSpPr>
          <p:grpSpPr>
            <a:xfrm>
              <a:off x="-15" y="2571344"/>
              <a:ext cx="9143864" cy="2572076"/>
              <a:chOff x="360150" y="989825"/>
              <a:chExt cx="3232875" cy="909375"/>
            </a:xfrm>
          </p:grpSpPr>
          <p:sp>
            <p:nvSpPr>
              <p:cNvPr id="383" name="Google Shape;383;p15"/>
              <p:cNvSpPr/>
              <p:nvPr/>
            </p:nvSpPr>
            <p:spPr>
              <a:xfrm>
                <a:off x="360150" y="989825"/>
                <a:ext cx="3232875" cy="909375"/>
              </a:xfrm>
              <a:custGeom>
                <a:avLst/>
                <a:gdLst/>
                <a:ahLst/>
                <a:cxnLst/>
                <a:rect l="l" t="t" r="r" b="b"/>
                <a:pathLst>
                  <a:path w="129315" h="36375" extrusionOk="0">
                    <a:moveTo>
                      <a:pt x="1" y="1"/>
                    </a:moveTo>
                    <a:lnTo>
                      <a:pt x="1" y="36374"/>
                    </a:lnTo>
                    <a:lnTo>
                      <a:pt x="129314" y="36374"/>
                    </a:lnTo>
                    <a:lnTo>
                      <a:pt x="1293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15"/>
              <p:cNvSpPr/>
              <p:nvPr/>
            </p:nvSpPr>
            <p:spPr>
              <a:xfrm>
                <a:off x="909625" y="1887850"/>
                <a:ext cx="214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54" extrusionOk="0">
                    <a:moveTo>
                      <a:pt x="429" y="1"/>
                    </a:moveTo>
                    <a:lnTo>
                      <a:pt x="1" y="453"/>
                    </a:lnTo>
                    <a:lnTo>
                      <a:pt x="858" y="453"/>
                    </a:lnTo>
                    <a:cubicBezTo>
                      <a:pt x="703" y="299"/>
                      <a:pt x="572" y="156"/>
                      <a:pt x="429" y="1"/>
                    </a:cubicBezTo>
                    <a:close/>
                  </a:path>
                </a:pathLst>
              </a:custGeom>
              <a:solidFill>
                <a:srgbClr val="A2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15"/>
              <p:cNvSpPr/>
              <p:nvPr/>
            </p:nvSpPr>
            <p:spPr>
              <a:xfrm>
                <a:off x="1511775" y="1834275"/>
                <a:ext cx="104500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597" extrusionOk="0">
                    <a:moveTo>
                      <a:pt x="2096" y="1"/>
                    </a:moveTo>
                    <a:cubicBezTo>
                      <a:pt x="1477" y="930"/>
                      <a:pt x="787" y="1799"/>
                      <a:pt x="1" y="2596"/>
                    </a:cubicBezTo>
                    <a:lnTo>
                      <a:pt x="4180" y="2596"/>
                    </a:lnTo>
                    <a:cubicBezTo>
                      <a:pt x="3394" y="1799"/>
                      <a:pt x="2692" y="930"/>
                      <a:pt x="2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15"/>
              <p:cNvSpPr/>
              <p:nvPr/>
            </p:nvSpPr>
            <p:spPr>
              <a:xfrm>
                <a:off x="2197000" y="1844100"/>
                <a:ext cx="9140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204" extrusionOk="0">
                    <a:moveTo>
                      <a:pt x="1822" y="1"/>
                    </a:moveTo>
                    <a:cubicBezTo>
                      <a:pt x="1286" y="787"/>
                      <a:pt x="679" y="1525"/>
                      <a:pt x="0" y="2203"/>
                    </a:cubicBezTo>
                    <a:lnTo>
                      <a:pt x="3655" y="2203"/>
                    </a:lnTo>
                    <a:cubicBezTo>
                      <a:pt x="2977" y="1525"/>
                      <a:pt x="2369" y="787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15"/>
              <p:cNvSpPr/>
              <p:nvPr/>
            </p:nvSpPr>
            <p:spPr>
              <a:xfrm>
                <a:off x="920350" y="1300000"/>
                <a:ext cx="643850" cy="598900"/>
              </a:xfrm>
              <a:custGeom>
                <a:avLst/>
                <a:gdLst/>
                <a:ahLst/>
                <a:cxnLst/>
                <a:rect l="l" t="t" r="r" b="b"/>
                <a:pathLst>
                  <a:path w="25754" h="23956" extrusionOk="0">
                    <a:moveTo>
                      <a:pt x="22574" y="0"/>
                    </a:moveTo>
                    <a:lnTo>
                      <a:pt x="0" y="23515"/>
                    </a:lnTo>
                    <a:cubicBezTo>
                      <a:pt x="143" y="23658"/>
                      <a:pt x="286" y="23813"/>
                      <a:pt x="429" y="23956"/>
                    </a:cubicBezTo>
                    <a:lnTo>
                      <a:pt x="23658" y="23956"/>
                    </a:lnTo>
                    <a:cubicBezTo>
                      <a:pt x="24444" y="23170"/>
                      <a:pt x="25134" y="22289"/>
                      <a:pt x="25753" y="21360"/>
                    </a:cubicBezTo>
                    <a:cubicBezTo>
                      <a:pt x="24027" y="18717"/>
                      <a:pt x="23122" y="15633"/>
                      <a:pt x="23122" y="12478"/>
                    </a:cubicBezTo>
                    <a:cubicBezTo>
                      <a:pt x="23110" y="9323"/>
                      <a:pt x="24027" y="6239"/>
                      <a:pt x="25753" y="3596"/>
                    </a:cubicBezTo>
                    <a:cubicBezTo>
                      <a:pt x="24872" y="2250"/>
                      <a:pt x="23801" y="1036"/>
                      <a:pt x="22574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15"/>
              <p:cNvSpPr/>
              <p:nvPr/>
            </p:nvSpPr>
            <p:spPr>
              <a:xfrm>
                <a:off x="1564175" y="1203800"/>
                <a:ext cx="678375" cy="695400"/>
              </a:xfrm>
              <a:custGeom>
                <a:avLst/>
                <a:gdLst/>
                <a:ahLst/>
                <a:cxnLst/>
                <a:rect l="l" t="t" r="r" b="b"/>
                <a:pathLst>
                  <a:path w="27135" h="27816" extrusionOk="0">
                    <a:moveTo>
                      <a:pt x="13705" y="1"/>
                    </a:moveTo>
                    <a:cubicBezTo>
                      <a:pt x="13621" y="1"/>
                      <a:pt x="13538" y="1"/>
                      <a:pt x="13454" y="2"/>
                    </a:cubicBezTo>
                    <a:cubicBezTo>
                      <a:pt x="8013" y="74"/>
                      <a:pt x="2965" y="2872"/>
                      <a:pt x="0" y="7444"/>
                    </a:cubicBezTo>
                    <a:cubicBezTo>
                      <a:pt x="3501" y="12849"/>
                      <a:pt x="3501" y="19803"/>
                      <a:pt x="0" y="25208"/>
                    </a:cubicBezTo>
                    <a:cubicBezTo>
                      <a:pt x="596" y="26149"/>
                      <a:pt x="1298" y="27018"/>
                      <a:pt x="2084" y="27815"/>
                    </a:cubicBezTo>
                    <a:lnTo>
                      <a:pt x="25313" y="27815"/>
                    </a:lnTo>
                    <a:cubicBezTo>
                      <a:pt x="25980" y="27137"/>
                      <a:pt x="26599" y="26399"/>
                      <a:pt x="27135" y="25613"/>
                    </a:cubicBezTo>
                    <a:cubicBezTo>
                      <a:pt x="25242" y="22886"/>
                      <a:pt x="24241" y="19648"/>
                      <a:pt x="24241" y="16326"/>
                    </a:cubicBezTo>
                    <a:cubicBezTo>
                      <a:pt x="24241" y="13016"/>
                      <a:pt x="25242" y="9766"/>
                      <a:pt x="27135" y="7039"/>
                    </a:cubicBezTo>
                    <a:cubicBezTo>
                      <a:pt x="24086" y="2631"/>
                      <a:pt x="19064" y="1"/>
                      <a:pt x="13705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15"/>
              <p:cNvSpPr/>
              <p:nvPr/>
            </p:nvSpPr>
            <p:spPr>
              <a:xfrm>
                <a:off x="2242525" y="1208325"/>
                <a:ext cx="726300" cy="69087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27635" extrusionOk="0">
                    <a:moveTo>
                      <a:pt x="15896" y="0"/>
                    </a:moveTo>
                    <a:lnTo>
                      <a:pt x="8395" y="7513"/>
                    </a:lnTo>
                    <a:lnTo>
                      <a:pt x="3835" y="2953"/>
                    </a:lnTo>
                    <a:cubicBezTo>
                      <a:pt x="2346" y="4024"/>
                      <a:pt x="1048" y="5358"/>
                      <a:pt x="1" y="6870"/>
                    </a:cubicBezTo>
                    <a:cubicBezTo>
                      <a:pt x="3870" y="12454"/>
                      <a:pt x="3870" y="19848"/>
                      <a:pt x="1" y="25444"/>
                    </a:cubicBezTo>
                    <a:cubicBezTo>
                      <a:pt x="548" y="26218"/>
                      <a:pt x="1156" y="26956"/>
                      <a:pt x="1834" y="27634"/>
                    </a:cubicBezTo>
                    <a:lnTo>
                      <a:pt x="22634" y="27634"/>
                    </a:lnTo>
                    <a:cubicBezTo>
                      <a:pt x="22623" y="21574"/>
                      <a:pt x="24920" y="15740"/>
                      <a:pt x="29052" y="11311"/>
                    </a:cubicBezTo>
                    <a:cubicBezTo>
                      <a:pt x="27183" y="5334"/>
                      <a:pt x="22087" y="941"/>
                      <a:pt x="15896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15"/>
              <p:cNvSpPr/>
              <p:nvPr/>
            </p:nvSpPr>
            <p:spPr>
              <a:xfrm>
                <a:off x="2146100" y="1379775"/>
                <a:ext cx="193200" cy="4643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8574" extrusionOk="0">
                    <a:moveTo>
                      <a:pt x="3858" y="0"/>
                    </a:moveTo>
                    <a:cubicBezTo>
                      <a:pt x="0" y="5596"/>
                      <a:pt x="0" y="12990"/>
                      <a:pt x="3858" y="18574"/>
                    </a:cubicBezTo>
                    <a:cubicBezTo>
                      <a:pt x="7727" y="12990"/>
                      <a:pt x="7727" y="5596"/>
                      <a:pt x="3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15"/>
              <p:cNvSpPr/>
              <p:nvPr/>
            </p:nvSpPr>
            <p:spPr>
              <a:xfrm>
                <a:off x="2868800" y="1313975"/>
                <a:ext cx="724225" cy="585225"/>
              </a:xfrm>
              <a:custGeom>
                <a:avLst/>
                <a:gdLst/>
                <a:ahLst/>
                <a:cxnLst/>
                <a:rect l="l" t="t" r="r" b="b"/>
                <a:pathLst>
                  <a:path w="28969" h="23409" extrusionOk="0">
                    <a:moveTo>
                      <a:pt x="16336" y="1"/>
                    </a:moveTo>
                    <a:cubicBezTo>
                      <a:pt x="11597" y="1060"/>
                      <a:pt x="7299" y="3537"/>
                      <a:pt x="4001" y="7085"/>
                    </a:cubicBezTo>
                    <a:cubicBezTo>
                      <a:pt x="5775" y="12848"/>
                      <a:pt x="4239" y="19122"/>
                      <a:pt x="0" y="23408"/>
                    </a:cubicBezTo>
                    <a:lnTo>
                      <a:pt x="9347" y="23408"/>
                    </a:lnTo>
                    <a:cubicBezTo>
                      <a:pt x="9347" y="18765"/>
                      <a:pt x="11978" y="14514"/>
                      <a:pt x="16145" y="12455"/>
                    </a:cubicBezTo>
                    <a:cubicBezTo>
                      <a:pt x="17859" y="11607"/>
                      <a:pt x="19708" y="11191"/>
                      <a:pt x="21548" y="11191"/>
                    </a:cubicBezTo>
                    <a:cubicBezTo>
                      <a:pt x="24181" y="11191"/>
                      <a:pt x="26796" y="12044"/>
                      <a:pt x="28968" y="13705"/>
                    </a:cubicBezTo>
                    <a:lnTo>
                      <a:pt x="28968" y="4692"/>
                    </a:lnTo>
                    <a:lnTo>
                      <a:pt x="25004" y="8669"/>
                    </a:lnTo>
                    <a:lnTo>
                      <a:pt x="16336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15"/>
              <p:cNvSpPr/>
              <p:nvPr/>
            </p:nvSpPr>
            <p:spPr>
              <a:xfrm>
                <a:off x="2808075" y="1491075"/>
                <a:ext cx="205100" cy="408125"/>
              </a:xfrm>
              <a:custGeom>
                <a:avLst/>
                <a:gdLst/>
                <a:ahLst/>
                <a:cxnLst/>
                <a:rect l="l" t="t" r="r" b="b"/>
                <a:pathLst>
                  <a:path w="8204" h="16325" extrusionOk="0">
                    <a:moveTo>
                      <a:pt x="6430" y="1"/>
                    </a:moveTo>
                    <a:lnTo>
                      <a:pt x="6430" y="1"/>
                    </a:lnTo>
                    <a:cubicBezTo>
                      <a:pt x="2298" y="4430"/>
                      <a:pt x="1" y="10264"/>
                      <a:pt x="12" y="16324"/>
                    </a:cubicBezTo>
                    <a:lnTo>
                      <a:pt x="2429" y="16324"/>
                    </a:lnTo>
                    <a:cubicBezTo>
                      <a:pt x="6668" y="12038"/>
                      <a:pt x="8204" y="5764"/>
                      <a:pt x="6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15"/>
              <p:cNvSpPr/>
              <p:nvPr/>
            </p:nvSpPr>
            <p:spPr>
              <a:xfrm>
                <a:off x="360150" y="994000"/>
                <a:ext cx="703100" cy="905200"/>
              </a:xfrm>
              <a:custGeom>
                <a:avLst/>
                <a:gdLst/>
                <a:ahLst/>
                <a:cxnLst/>
                <a:rect l="l" t="t" r="r" b="b"/>
                <a:pathLst>
                  <a:path w="28124" h="36208" extrusionOk="0">
                    <a:moveTo>
                      <a:pt x="18467" y="1"/>
                    </a:moveTo>
                    <a:lnTo>
                      <a:pt x="1" y="19265"/>
                    </a:lnTo>
                    <a:lnTo>
                      <a:pt x="1" y="36207"/>
                    </a:lnTo>
                    <a:lnTo>
                      <a:pt x="21980" y="36207"/>
                    </a:lnTo>
                    <a:lnTo>
                      <a:pt x="22408" y="35755"/>
                    </a:lnTo>
                    <a:cubicBezTo>
                      <a:pt x="19646" y="32755"/>
                      <a:pt x="18110" y="28814"/>
                      <a:pt x="18110" y="24718"/>
                    </a:cubicBezTo>
                    <a:cubicBezTo>
                      <a:pt x="18110" y="18146"/>
                      <a:pt x="22063" y="12204"/>
                      <a:pt x="28123" y="9657"/>
                    </a:cubicBezTo>
                    <a:lnTo>
                      <a:pt x="18467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15"/>
              <p:cNvSpPr/>
              <p:nvPr/>
            </p:nvSpPr>
            <p:spPr>
              <a:xfrm>
                <a:off x="1259375" y="989825"/>
                <a:ext cx="523000" cy="310200"/>
              </a:xfrm>
              <a:custGeom>
                <a:avLst/>
                <a:gdLst/>
                <a:ahLst/>
                <a:cxnLst/>
                <a:rect l="l" t="t" r="r" b="b"/>
                <a:pathLst>
                  <a:path w="20920" h="12408" extrusionOk="0">
                    <a:moveTo>
                      <a:pt x="8632" y="1"/>
                    </a:moveTo>
                    <a:lnTo>
                      <a:pt x="0" y="8633"/>
                    </a:lnTo>
                    <a:cubicBezTo>
                      <a:pt x="3322" y="8931"/>
                      <a:pt x="6465" y="10252"/>
                      <a:pt x="9013" y="12407"/>
                    </a:cubicBezTo>
                    <a:lnTo>
                      <a:pt x="20920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15"/>
              <p:cNvSpPr/>
              <p:nvPr/>
            </p:nvSpPr>
            <p:spPr>
              <a:xfrm>
                <a:off x="794125" y="1205625"/>
                <a:ext cx="690600" cy="682250"/>
              </a:xfrm>
              <a:custGeom>
                <a:avLst/>
                <a:gdLst/>
                <a:ahLst/>
                <a:cxnLst/>
                <a:rect l="l" t="t" r="r" b="b"/>
                <a:pathLst>
                  <a:path w="27624" h="27290" extrusionOk="0">
                    <a:moveTo>
                      <a:pt x="18610" y="1"/>
                    </a:moveTo>
                    <a:lnTo>
                      <a:pt x="14098" y="4513"/>
                    </a:lnTo>
                    <a:lnTo>
                      <a:pt x="10764" y="1192"/>
                    </a:lnTo>
                    <a:cubicBezTo>
                      <a:pt x="5871" y="3251"/>
                      <a:pt x="2275" y="7561"/>
                      <a:pt x="1132" y="12752"/>
                    </a:cubicBezTo>
                    <a:cubicBezTo>
                      <a:pt x="1" y="17955"/>
                      <a:pt x="1453" y="23373"/>
                      <a:pt x="5049" y="27290"/>
                    </a:cubicBezTo>
                    <a:lnTo>
                      <a:pt x="27623" y="3775"/>
                    </a:lnTo>
                    <a:cubicBezTo>
                      <a:pt x="25075" y="1620"/>
                      <a:pt x="21932" y="299"/>
                      <a:pt x="18610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15"/>
              <p:cNvSpPr/>
              <p:nvPr/>
            </p:nvSpPr>
            <p:spPr>
              <a:xfrm>
                <a:off x="817650" y="989825"/>
                <a:ext cx="83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68" extrusionOk="0">
                    <a:moveTo>
                      <a:pt x="0" y="1"/>
                    </a:moveTo>
                    <a:lnTo>
                      <a:pt x="167" y="168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7FC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15"/>
              <p:cNvSpPr/>
              <p:nvPr/>
            </p:nvSpPr>
            <p:spPr>
              <a:xfrm>
                <a:off x="821825" y="989825"/>
                <a:ext cx="653375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9824" extrusionOk="0">
                    <a:moveTo>
                      <a:pt x="167" y="1"/>
                    </a:moveTo>
                    <a:lnTo>
                      <a:pt x="0" y="168"/>
                    </a:lnTo>
                    <a:lnTo>
                      <a:pt x="9656" y="9824"/>
                    </a:lnTo>
                    <a:cubicBezTo>
                      <a:pt x="11656" y="8990"/>
                      <a:pt x="13811" y="8561"/>
                      <a:pt x="15978" y="8561"/>
                    </a:cubicBezTo>
                    <a:cubicBezTo>
                      <a:pt x="16502" y="8561"/>
                      <a:pt x="17002" y="8585"/>
                      <a:pt x="17502" y="8633"/>
                    </a:cubicBezTo>
                    <a:lnTo>
                      <a:pt x="26134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15"/>
              <p:cNvSpPr/>
              <p:nvPr/>
            </p:nvSpPr>
            <p:spPr>
              <a:xfrm>
                <a:off x="1063225" y="1203850"/>
                <a:ext cx="1961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4585" extrusionOk="0">
                    <a:moveTo>
                      <a:pt x="6237" y="0"/>
                    </a:moveTo>
                    <a:cubicBezTo>
                      <a:pt x="4099" y="0"/>
                      <a:pt x="1974" y="440"/>
                      <a:pt x="0" y="1263"/>
                    </a:cubicBezTo>
                    <a:lnTo>
                      <a:pt x="3334" y="4584"/>
                    </a:lnTo>
                    <a:lnTo>
                      <a:pt x="7846" y="72"/>
                    </a:lnTo>
                    <a:cubicBezTo>
                      <a:pt x="7346" y="24"/>
                      <a:pt x="6834" y="0"/>
                      <a:pt x="6322" y="0"/>
                    </a:cubicBezTo>
                    <a:cubicBezTo>
                      <a:pt x="6294" y="0"/>
                      <a:pt x="6265" y="0"/>
                      <a:pt x="6237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15"/>
              <p:cNvSpPr/>
              <p:nvPr/>
            </p:nvSpPr>
            <p:spPr>
              <a:xfrm>
                <a:off x="2958100" y="989825"/>
                <a:ext cx="634925" cy="339075"/>
              </a:xfrm>
              <a:custGeom>
                <a:avLst/>
                <a:gdLst/>
                <a:ahLst/>
                <a:cxnLst/>
                <a:rect l="l" t="t" r="r" b="b"/>
                <a:pathLst>
                  <a:path w="25397" h="13563" extrusionOk="0">
                    <a:moveTo>
                      <a:pt x="191" y="1"/>
                    </a:moveTo>
                    <a:lnTo>
                      <a:pt x="0" y="203"/>
                    </a:lnTo>
                    <a:lnTo>
                      <a:pt x="12764" y="12967"/>
                    </a:lnTo>
                    <a:cubicBezTo>
                      <a:pt x="14488" y="12585"/>
                      <a:pt x="16241" y="12394"/>
                      <a:pt x="17991" y="12394"/>
                    </a:cubicBezTo>
                    <a:cubicBezTo>
                      <a:pt x="20494" y="12394"/>
                      <a:pt x="22993" y="12784"/>
                      <a:pt x="25396" y="13562"/>
                    </a:cubicBezTo>
                    <a:lnTo>
                      <a:pt x="25396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15"/>
              <p:cNvSpPr/>
              <p:nvPr/>
            </p:nvSpPr>
            <p:spPr>
              <a:xfrm>
                <a:off x="3277175" y="1299700"/>
                <a:ext cx="3158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9240" extrusionOk="0">
                    <a:moveTo>
                      <a:pt x="5228" y="0"/>
                    </a:moveTo>
                    <a:cubicBezTo>
                      <a:pt x="3466" y="0"/>
                      <a:pt x="1715" y="191"/>
                      <a:pt x="1" y="572"/>
                    </a:cubicBezTo>
                    <a:lnTo>
                      <a:pt x="8669" y="9240"/>
                    </a:lnTo>
                    <a:lnTo>
                      <a:pt x="12633" y="5263"/>
                    </a:lnTo>
                    <a:lnTo>
                      <a:pt x="12633" y="1167"/>
                    </a:lnTo>
                    <a:cubicBezTo>
                      <a:pt x="10240" y="393"/>
                      <a:pt x="7740" y="0"/>
                      <a:pt x="5228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15"/>
              <p:cNvSpPr/>
              <p:nvPr/>
            </p:nvSpPr>
            <p:spPr>
              <a:xfrm>
                <a:off x="2046375" y="990125"/>
                <a:ext cx="811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11681" extrusionOk="0">
                    <a:moveTo>
                      <a:pt x="0" y="1"/>
                    </a:moveTo>
                    <a:lnTo>
                      <a:pt x="11681" y="11681"/>
                    </a:lnTo>
                    <a:cubicBezTo>
                      <a:pt x="14467" y="9645"/>
                      <a:pt x="17824" y="8549"/>
                      <a:pt x="21289" y="8549"/>
                    </a:cubicBezTo>
                    <a:cubicBezTo>
                      <a:pt x="22098" y="8549"/>
                      <a:pt x="22920" y="8609"/>
                      <a:pt x="23742" y="8728"/>
                    </a:cubicBezTo>
                    <a:lnTo>
                      <a:pt x="32469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15"/>
              <p:cNvSpPr/>
              <p:nvPr/>
            </p:nvSpPr>
            <p:spPr>
              <a:xfrm>
                <a:off x="2338375" y="1203850"/>
                <a:ext cx="301550" cy="1920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7680" extrusionOk="0">
                    <a:moveTo>
                      <a:pt x="9609" y="0"/>
                    </a:moveTo>
                    <a:cubicBezTo>
                      <a:pt x="6144" y="0"/>
                      <a:pt x="2787" y="1096"/>
                      <a:pt x="1" y="3132"/>
                    </a:cubicBezTo>
                    <a:lnTo>
                      <a:pt x="4561" y="7680"/>
                    </a:lnTo>
                    <a:lnTo>
                      <a:pt x="12062" y="179"/>
                    </a:lnTo>
                    <a:cubicBezTo>
                      <a:pt x="11252" y="60"/>
                      <a:pt x="10430" y="0"/>
                      <a:pt x="9609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3" name="Google Shape;403;p15"/>
            <p:cNvSpPr/>
            <p:nvPr/>
          </p:nvSpPr>
          <p:spPr>
            <a:xfrm>
              <a:off x="1227440" y="3181712"/>
              <a:ext cx="1953293" cy="1929676"/>
            </a:xfrm>
            <a:custGeom>
              <a:avLst/>
              <a:gdLst/>
              <a:ahLst/>
              <a:cxnLst/>
              <a:rect l="l" t="t" r="r" b="b"/>
              <a:pathLst>
                <a:path w="27624" h="27290" extrusionOk="0">
                  <a:moveTo>
                    <a:pt x="18610" y="1"/>
                  </a:moveTo>
                  <a:lnTo>
                    <a:pt x="14098" y="4513"/>
                  </a:lnTo>
                  <a:lnTo>
                    <a:pt x="10764" y="1192"/>
                  </a:lnTo>
                  <a:cubicBezTo>
                    <a:pt x="5871" y="3251"/>
                    <a:pt x="2275" y="7561"/>
                    <a:pt x="1132" y="12752"/>
                  </a:cubicBezTo>
                  <a:cubicBezTo>
                    <a:pt x="1" y="17955"/>
                    <a:pt x="1453" y="23373"/>
                    <a:pt x="5049" y="27290"/>
                  </a:cubicBezTo>
                  <a:lnTo>
                    <a:pt x="27623" y="3775"/>
                  </a:lnTo>
                  <a:cubicBezTo>
                    <a:pt x="25075" y="1620"/>
                    <a:pt x="21932" y="299"/>
                    <a:pt x="18610" y="1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5"/>
            <p:cNvSpPr/>
            <p:nvPr/>
          </p:nvSpPr>
          <p:spPr>
            <a:xfrm>
              <a:off x="8250498" y="3447794"/>
              <a:ext cx="893350" cy="653360"/>
            </a:xfrm>
            <a:custGeom>
              <a:avLst/>
              <a:gdLst/>
              <a:ahLst/>
              <a:cxnLst/>
              <a:rect l="l" t="t" r="r" b="b"/>
              <a:pathLst>
                <a:path w="12634" h="9240" extrusionOk="0">
                  <a:moveTo>
                    <a:pt x="5228" y="0"/>
                  </a:moveTo>
                  <a:cubicBezTo>
                    <a:pt x="3466" y="0"/>
                    <a:pt x="1715" y="191"/>
                    <a:pt x="1" y="572"/>
                  </a:cubicBezTo>
                  <a:lnTo>
                    <a:pt x="8669" y="9240"/>
                  </a:lnTo>
                  <a:lnTo>
                    <a:pt x="12633" y="5263"/>
                  </a:lnTo>
                  <a:lnTo>
                    <a:pt x="12633" y="1167"/>
                  </a:lnTo>
                  <a:cubicBezTo>
                    <a:pt x="10240" y="393"/>
                    <a:pt x="7740" y="0"/>
                    <a:pt x="5228" y="0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5" name="Google Shape;405;p15"/>
          <p:cNvGrpSpPr/>
          <p:nvPr/>
        </p:nvGrpSpPr>
        <p:grpSpPr>
          <a:xfrm>
            <a:off x="-15" y="2571344"/>
            <a:ext cx="9143864" cy="2572076"/>
            <a:chOff x="-15" y="2571344"/>
            <a:chExt cx="9143864" cy="2572076"/>
          </a:xfrm>
        </p:grpSpPr>
        <p:grpSp>
          <p:nvGrpSpPr>
            <p:cNvPr id="406" name="Google Shape;406;p15"/>
            <p:cNvGrpSpPr/>
            <p:nvPr/>
          </p:nvGrpSpPr>
          <p:grpSpPr>
            <a:xfrm>
              <a:off x="-15" y="2571344"/>
              <a:ext cx="9143864" cy="2572076"/>
              <a:chOff x="360150" y="989825"/>
              <a:chExt cx="3232875" cy="909375"/>
            </a:xfrm>
          </p:grpSpPr>
          <p:sp>
            <p:nvSpPr>
              <p:cNvPr id="407" name="Google Shape;407;p15"/>
              <p:cNvSpPr/>
              <p:nvPr/>
            </p:nvSpPr>
            <p:spPr>
              <a:xfrm>
                <a:off x="360150" y="989825"/>
                <a:ext cx="3232875" cy="909375"/>
              </a:xfrm>
              <a:custGeom>
                <a:avLst/>
                <a:gdLst/>
                <a:ahLst/>
                <a:cxnLst/>
                <a:rect l="l" t="t" r="r" b="b"/>
                <a:pathLst>
                  <a:path w="129315" h="36375" extrusionOk="0">
                    <a:moveTo>
                      <a:pt x="1" y="1"/>
                    </a:moveTo>
                    <a:lnTo>
                      <a:pt x="1" y="36374"/>
                    </a:lnTo>
                    <a:lnTo>
                      <a:pt x="129314" y="36374"/>
                    </a:lnTo>
                    <a:lnTo>
                      <a:pt x="1293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15"/>
              <p:cNvSpPr/>
              <p:nvPr/>
            </p:nvSpPr>
            <p:spPr>
              <a:xfrm>
                <a:off x="909625" y="1887850"/>
                <a:ext cx="214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54" extrusionOk="0">
                    <a:moveTo>
                      <a:pt x="429" y="1"/>
                    </a:moveTo>
                    <a:lnTo>
                      <a:pt x="1" y="453"/>
                    </a:lnTo>
                    <a:lnTo>
                      <a:pt x="858" y="453"/>
                    </a:lnTo>
                    <a:cubicBezTo>
                      <a:pt x="703" y="299"/>
                      <a:pt x="572" y="156"/>
                      <a:pt x="429" y="1"/>
                    </a:cubicBezTo>
                    <a:close/>
                  </a:path>
                </a:pathLst>
              </a:custGeom>
              <a:solidFill>
                <a:srgbClr val="A2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15"/>
              <p:cNvSpPr/>
              <p:nvPr/>
            </p:nvSpPr>
            <p:spPr>
              <a:xfrm>
                <a:off x="1511775" y="1834275"/>
                <a:ext cx="104500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597" extrusionOk="0">
                    <a:moveTo>
                      <a:pt x="2096" y="1"/>
                    </a:moveTo>
                    <a:cubicBezTo>
                      <a:pt x="1477" y="930"/>
                      <a:pt x="787" y="1799"/>
                      <a:pt x="1" y="2596"/>
                    </a:cubicBezTo>
                    <a:lnTo>
                      <a:pt x="4180" y="2596"/>
                    </a:lnTo>
                    <a:cubicBezTo>
                      <a:pt x="3394" y="1799"/>
                      <a:pt x="2692" y="930"/>
                      <a:pt x="2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15"/>
              <p:cNvSpPr/>
              <p:nvPr/>
            </p:nvSpPr>
            <p:spPr>
              <a:xfrm>
                <a:off x="2197000" y="1844100"/>
                <a:ext cx="9140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204" extrusionOk="0">
                    <a:moveTo>
                      <a:pt x="1822" y="1"/>
                    </a:moveTo>
                    <a:cubicBezTo>
                      <a:pt x="1286" y="787"/>
                      <a:pt x="679" y="1525"/>
                      <a:pt x="0" y="2203"/>
                    </a:cubicBezTo>
                    <a:lnTo>
                      <a:pt x="3655" y="2203"/>
                    </a:lnTo>
                    <a:cubicBezTo>
                      <a:pt x="2977" y="1525"/>
                      <a:pt x="2369" y="787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15"/>
              <p:cNvSpPr/>
              <p:nvPr/>
            </p:nvSpPr>
            <p:spPr>
              <a:xfrm>
                <a:off x="920350" y="1300000"/>
                <a:ext cx="643850" cy="598900"/>
              </a:xfrm>
              <a:custGeom>
                <a:avLst/>
                <a:gdLst/>
                <a:ahLst/>
                <a:cxnLst/>
                <a:rect l="l" t="t" r="r" b="b"/>
                <a:pathLst>
                  <a:path w="25754" h="23956" extrusionOk="0">
                    <a:moveTo>
                      <a:pt x="22574" y="0"/>
                    </a:moveTo>
                    <a:lnTo>
                      <a:pt x="0" y="23515"/>
                    </a:lnTo>
                    <a:cubicBezTo>
                      <a:pt x="143" y="23658"/>
                      <a:pt x="286" y="23813"/>
                      <a:pt x="429" y="23956"/>
                    </a:cubicBezTo>
                    <a:lnTo>
                      <a:pt x="23658" y="23956"/>
                    </a:lnTo>
                    <a:cubicBezTo>
                      <a:pt x="24444" y="23170"/>
                      <a:pt x="25134" y="22289"/>
                      <a:pt x="25753" y="21360"/>
                    </a:cubicBezTo>
                    <a:cubicBezTo>
                      <a:pt x="24027" y="18717"/>
                      <a:pt x="23122" y="15633"/>
                      <a:pt x="23122" y="12478"/>
                    </a:cubicBezTo>
                    <a:cubicBezTo>
                      <a:pt x="23110" y="9323"/>
                      <a:pt x="24027" y="6239"/>
                      <a:pt x="25753" y="3596"/>
                    </a:cubicBezTo>
                    <a:cubicBezTo>
                      <a:pt x="24872" y="2250"/>
                      <a:pt x="23801" y="1036"/>
                      <a:pt x="22574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15"/>
              <p:cNvSpPr/>
              <p:nvPr/>
            </p:nvSpPr>
            <p:spPr>
              <a:xfrm>
                <a:off x="1564175" y="1203800"/>
                <a:ext cx="678375" cy="695400"/>
              </a:xfrm>
              <a:custGeom>
                <a:avLst/>
                <a:gdLst/>
                <a:ahLst/>
                <a:cxnLst/>
                <a:rect l="l" t="t" r="r" b="b"/>
                <a:pathLst>
                  <a:path w="27135" h="27816" extrusionOk="0">
                    <a:moveTo>
                      <a:pt x="13705" y="1"/>
                    </a:moveTo>
                    <a:cubicBezTo>
                      <a:pt x="13621" y="1"/>
                      <a:pt x="13538" y="1"/>
                      <a:pt x="13454" y="2"/>
                    </a:cubicBezTo>
                    <a:cubicBezTo>
                      <a:pt x="8013" y="74"/>
                      <a:pt x="2965" y="2872"/>
                      <a:pt x="0" y="7444"/>
                    </a:cubicBezTo>
                    <a:cubicBezTo>
                      <a:pt x="3501" y="12849"/>
                      <a:pt x="3501" y="19803"/>
                      <a:pt x="0" y="25208"/>
                    </a:cubicBezTo>
                    <a:cubicBezTo>
                      <a:pt x="596" y="26149"/>
                      <a:pt x="1298" y="27018"/>
                      <a:pt x="2084" y="27815"/>
                    </a:cubicBezTo>
                    <a:lnTo>
                      <a:pt x="25313" y="27815"/>
                    </a:lnTo>
                    <a:cubicBezTo>
                      <a:pt x="25980" y="27137"/>
                      <a:pt x="26599" y="26399"/>
                      <a:pt x="27135" y="25613"/>
                    </a:cubicBezTo>
                    <a:cubicBezTo>
                      <a:pt x="25242" y="22886"/>
                      <a:pt x="24241" y="19648"/>
                      <a:pt x="24241" y="16326"/>
                    </a:cubicBezTo>
                    <a:cubicBezTo>
                      <a:pt x="24241" y="13016"/>
                      <a:pt x="25242" y="9766"/>
                      <a:pt x="27135" y="7039"/>
                    </a:cubicBezTo>
                    <a:cubicBezTo>
                      <a:pt x="24086" y="2631"/>
                      <a:pt x="19064" y="1"/>
                      <a:pt x="13705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15"/>
              <p:cNvSpPr/>
              <p:nvPr/>
            </p:nvSpPr>
            <p:spPr>
              <a:xfrm>
                <a:off x="2242525" y="1208325"/>
                <a:ext cx="726300" cy="69087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27635" extrusionOk="0">
                    <a:moveTo>
                      <a:pt x="15896" y="0"/>
                    </a:moveTo>
                    <a:lnTo>
                      <a:pt x="8395" y="7513"/>
                    </a:lnTo>
                    <a:lnTo>
                      <a:pt x="3835" y="2953"/>
                    </a:lnTo>
                    <a:cubicBezTo>
                      <a:pt x="2346" y="4024"/>
                      <a:pt x="1048" y="5358"/>
                      <a:pt x="1" y="6870"/>
                    </a:cubicBezTo>
                    <a:cubicBezTo>
                      <a:pt x="3870" y="12454"/>
                      <a:pt x="3870" y="19848"/>
                      <a:pt x="1" y="25444"/>
                    </a:cubicBezTo>
                    <a:cubicBezTo>
                      <a:pt x="548" y="26218"/>
                      <a:pt x="1156" y="26956"/>
                      <a:pt x="1834" y="27634"/>
                    </a:cubicBezTo>
                    <a:lnTo>
                      <a:pt x="22634" y="27634"/>
                    </a:lnTo>
                    <a:cubicBezTo>
                      <a:pt x="22623" y="21574"/>
                      <a:pt x="24920" y="15740"/>
                      <a:pt x="29052" y="11311"/>
                    </a:cubicBezTo>
                    <a:cubicBezTo>
                      <a:pt x="27183" y="5334"/>
                      <a:pt x="22087" y="941"/>
                      <a:pt x="15896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15"/>
              <p:cNvSpPr/>
              <p:nvPr/>
            </p:nvSpPr>
            <p:spPr>
              <a:xfrm>
                <a:off x="2146100" y="1379775"/>
                <a:ext cx="193200" cy="4643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8574" extrusionOk="0">
                    <a:moveTo>
                      <a:pt x="3858" y="0"/>
                    </a:moveTo>
                    <a:cubicBezTo>
                      <a:pt x="0" y="5596"/>
                      <a:pt x="0" y="12990"/>
                      <a:pt x="3858" y="18574"/>
                    </a:cubicBezTo>
                    <a:cubicBezTo>
                      <a:pt x="7727" y="12990"/>
                      <a:pt x="7727" y="5596"/>
                      <a:pt x="3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15"/>
              <p:cNvSpPr/>
              <p:nvPr/>
            </p:nvSpPr>
            <p:spPr>
              <a:xfrm>
                <a:off x="2868800" y="1313975"/>
                <a:ext cx="724225" cy="585225"/>
              </a:xfrm>
              <a:custGeom>
                <a:avLst/>
                <a:gdLst/>
                <a:ahLst/>
                <a:cxnLst/>
                <a:rect l="l" t="t" r="r" b="b"/>
                <a:pathLst>
                  <a:path w="28969" h="23409" extrusionOk="0">
                    <a:moveTo>
                      <a:pt x="16336" y="1"/>
                    </a:moveTo>
                    <a:cubicBezTo>
                      <a:pt x="11597" y="1060"/>
                      <a:pt x="7299" y="3537"/>
                      <a:pt x="4001" y="7085"/>
                    </a:cubicBezTo>
                    <a:cubicBezTo>
                      <a:pt x="5775" y="12848"/>
                      <a:pt x="4239" y="19122"/>
                      <a:pt x="0" y="23408"/>
                    </a:cubicBezTo>
                    <a:lnTo>
                      <a:pt x="9347" y="23408"/>
                    </a:lnTo>
                    <a:cubicBezTo>
                      <a:pt x="9347" y="18765"/>
                      <a:pt x="11978" y="14514"/>
                      <a:pt x="16145" y="12455"/>
                    </a:cubicBezTo>
                    <a:cubicBezTo>
                      <a:pt x="17859" y="11607"/>
                      <a:pt x="19708" y="11191"/>
                      <a:pt x="21548" y="11191"/>
                    </a:cubicBezTo>
                    <a:cubicBezTo>
                      <a:pt x="24181" y="11191"/>
                      <a:pt x="26796" y="12044"/>
                      <a:pt x="28968" y="13705"/>
                    </a:cubicBezTo>
                    <a:lnTo>
                      <a:pt x="28968" y="4692"/>
                    </a:lnTo>
                    <a:lnTo>
                      <a:pt x="25004" y="8669"/>
                    </a:lnTo>
                    <a:lnTo>
                      <a:pt x="16336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15"/>
              <p:cNvSpPr/>
              <p:nvPr/>
            </p:nvSpPr>
            <p:spPr>
              <a:xfrm>
                <a:off x="2808075" y="1491075"/>
                <a:ext cx="205100" cy="408125"/>
              </a:xfrm>
              <a:custGeom>
                <a:avLst/>
                <a:gdLst/>
                <a:ahLst/>
                <a:cxnLst/>
                <a:rect l="l" t="t" r="r" b="b"/>
                <a:pathLst>
                  <a:path w="8204" h="16325" extrusionOk="0">
                    <a:moveTo>
                      <a:pt x="6430" y="1"/>
                    </a:moveTo>
                    <a:lnTo>
                      <a:pt x="6430" y="1"/>
                    </a:lnTo>
                    <a:cubicBezTo>
                      <a:pt x="2298" y="4430"/>
                      <a:pt x="1" y="10264"/>
                      <a:pt x="12" y="16324"/>
                    </a:cubicBezTo>
                    <a:lnTo>
                      <a:pt x="2429" y="16324"/>
                    </a:lnTo>
                    <a:cubicBezTo>
                      <a:pt x="6668" y="12038"/>
                      <a:pt x="8204" y="5764"/>
                      <a:pt x="6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15"/>
              <p:cNvSpPr/>
              <p:nvPr/>
            </p:nvSpPr>
            <p:spPr>
              <a:xfrm>
                <a:off x="360150" y="994000"/>
                <a:ext cx="703100" cy="905200"/>
              </a:xfrm>
              <a:custGeom>
                <a:avLst/>
                <a:gdLst/>
                <a:ahLst/>
                <a:cxnLst/>
                <a:rect l="l" t="t" r="r" b="b"/>
                <a:pathLst>
                  <a:path w="28124" h="36208" extrusionOk="0">
                    <a:moveTo>
                      <a:pt x="18467" y="1"/>
                    </a:moveTo>
                    <a:lnTo>
                      <a:pt x="1" y="19265"/>
                    </a:lnTo>
                    <a:lnTo>
                      <a:pt x="1" y="36207"/>
                    </a:lnTo>
                    <a:lnTo>
                      <a:pt x="21980" y="36207"/>
                    </a:lnTo>
                    <a:lnTo>
                      <a:pt x="22408" y="35755"/>
                    </a:lnTo>
                    <a:cubicBezTo>
                      <a:pt x="19646" y="32755"/>
                      <a:pt x="18110" y="28814"/>
                      <a:pt x="18110" y="24718"/>
                    </a:cubicBezTo>
                    <a:cubicBezTo>
                      <a:pt x="18110" y="18146"/>
                      <a:pt x="22063" y="12204"/>
                      <a:pt x="28123" y="9657"/>
                    </a:cubicBezTo>
                    <a:lnTo>
                      <a:pt x="18467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15"/>
              <p:cNvSpPr/>
              <p:nvPr/>
            </p:nvSpPr>
            <p:spPr>
              <a:xfrm>
                <a:off x="1259375" y="989825"/>
                <a:ext cx="523000" cy="310200"/>
              </a:xfrm>
              <a:custGeom>
                <a:avLst/>
                <a:gdLst/>
                <a:ahLst/>
                <a:cxnLst/>
                <a:rect l="l" t="t" r="r" b="b"/>
                <a:pathLst>
                  <a:path w="20920" h="12408" extrusionOk="0">
                    <a:moveTo>
                      <a:pt x="8632" y="1"/>
                    </a:moveTo>
                    <a:lnTo>
                      <a:pt x="0" y="8633"/>
                    </a:lnTo>
                    <a:cubicBezTo>
                      <a:pt x="3322" y="8931"/>
                      <a:pt x="6465" y="10252"/>
                      <a:pt x="9013" y="12407"/>
                    </a:cubicBezTo>
                    <a:lnTo>
                      <a:pt x="20920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15"/>
              <p:cNvSpPr/>
              <p:nvPr/>
            </p:nvSpPr>
            <p:spPr>
              <a:xfrm>
                <a:off x="794125" y="1205625"/>
                <a:ext cx="690600" cy="682250"/>
              </a:xfrm>
              <a:custGeom>
                <a:avLst/>
                <a:gdLst/>
                <a:ahLst/>
                <a:cxnLst/>
                <a:rect l="l" t="t" r="r" b="b"/>
                <a:pathLst>
                  <a:path w="27624" h="27290" extrusionOk="0">
                    <a:moveTo>
                      <a:pt x="18610" y="1"/>
                    </a:moveTo>
                    <a:lnTo>
                      <a:pt x="14098" y="4513"/>
                    </a:lnTo>
                    <a:lnTo>
                      <a:pt x="10764" y="1192"/>
                    </a:lnTo>
                    <a:cubicBezTo>
                      <a:pt x="5871" y="3251"/>
                      <a:pt x="2275" y="7561"/>
                      <a:pt x="1132" y="12752"/>
                    </a:cubicBezTo>
                    <a:cubicBezTo>
                      <a:pt x="1" y="17955"/>
                      <a:pt x="1453" y="23373"/>
                      <a:pt x="5049" y="27290"/>
                    </a:cubicBezTo>
                    <a:lnTo>
                      <a:pt x="27623" y="3775"/>
                    </a:lnTo>
                    <a:cubicBezTo>
                      <a:pt x="25075" y="1620"/>
                      <a:pt x="21932" y="299"/>
                      <a:pt x="18610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15"/>
              <p:cNvSpPr/>
              <p:nvPr/>
            </p:nvSpPr>
            <p:spPr>
              <a:xfrm>
                <a:off x="817650" y="989825"/>
                <a:ext cx="83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68" extrusionOk="0">
                    <a:moveTo>
                      <a:pt x="0" y="1"/>
                    </a:moveTo>
                    <a:lnTo>
                      <a:pt x="167" y="168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7FC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15"/>
              <p:cNvSpPr/>
              <p:nvPr/>
            </p:nvSpPr>
            <p:spPr>
              <a:xfrm>
                <a:off x="821825" y="989825"/>
                <a:ext cx="653375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9824" extrusionOk="0">
                    <a:moveTo>
                      <a:pt x="167" y="1"/>
                    </a:moveTo>
                    <a:lnTo>
                      <a:pt x="0" y="168"/>
                    </a:lnTo>
                    <a:lnTo>
                      <a:pt x="9656" y="9824"/>
                    </a:lnTo>
                    <a:cubicBezTo>
                      <a:pt x="11656" y="8990"/>
                      <a:pt x="13811" y="8561"/>
                      <a:pt x="15978" y="8561"/>
                    </a:cubicBezTo>
                    <a:cubicBezTo>
                      <a:pt x="16502" y="8561"/>
                      <a:pt x="17002" y="8585"/>
                      <a:pt x="17502" y="8633"/>
                    </a:cubicBezTo>
                    <a:lnTo>
                      <a:pt x="26134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15"/>
              <p:cNvSpPr/>
              <p:nvPr/>
            </p:nvSpPr>
            <p:spPr>
              <a:xfrm>
                <a:off x="1063225" y="1203850"/>
                <a:ext cx="1961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4585" extrusionOk="0">
                    <a:moveTo>
                      <a:pt x="6237" y="0"/>
                    </a:moveTo>
                    <a:cubicBezTo>
                      <a:pt x="4099" y="0"/>
                      <a:pt x="1974" y="440"/>
                      <a:pt x="0" y="1263"/>
                    </a:cubicBezTo>
                    <a:lnTo>
                      <a:pt x="3334" y="4584"/>
                    </a:lnTo>
                    <a:lnTo>
                      <a:pt x="7846" y="72"/>
                    </a:lnTo>
                    <a:cubicBezTo>
                      <a:pt x="7346" y="24"/>
                      <a:pt x="6834" y="0"/>
                      <a:pt x="6322" y="0"/>
                    </a:cubicBezTo>
                    <a:cubicBezTo>
                      <a:pt x="6294" y="0"/>
                      <a:pt x="6265" y="0"/>
                      <a:pt x="6237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15"/>
              <p:cNvSpPr/>
              <p:nvPr/>
            </p:nvSpPr>
            <p:spPr>
              <a:xfrm>
                <a:off x="2958100" y="989825"/>
                <a:ext cx="634925" cy="339075"/>
              </a:xfrm>
              <a:custGeom>
                <a:avLst/>
                <a:gdLst/>
                <a:ahLst/>
                <a:cxnLst/>
                <a:rect l="l" t="t" r="r" b="b"/>
                <a:pathLst>
                  <a:path w="25397" h="13563" extrusionOk="0">
                    <a:moveTo>
                      <a:pt x="191" y="1"/>
                    </a:moveTo>
                    <a:lnTo>
                      <a:pt x="0" y="203"/>
                    </a:lnTo>
                    <a:lnTo>
                      <a:pt x="12764" y="12967"/>
                    </a:lnTo>
                    <a:cubicBezTo>
                      <a:pt x="14488" y="12585"/>
                      <a:pt x="16241" y="12394"/>
                      <a:pt x="17991" y="12394"/>
                    </a:cubicBezTo>
                    <a:cubicBezTo>
                      <a:pt x="20494" y="12394"/>
                      <a:pt x="22993" y="12784"/>
                      <a:pt x="25396" y="13562"/>
                    </a:cubicBezTo>
                    <a:lnTo>
                      <a:pt x="25396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15"/>
              <p:cNvSpPr/>
              <p:nvPr/>
            </p:nvSpPr>
            <p:spPr>
              <a:xfrm>
                <a:off x="3277175" y="1299700"/>
                <a:ext cx="3158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9240" extrusionOk="0">
                    <a:moveTo>
                      <a:pt x="5228" y="0"/>
                    </a:moveTo>
                    <a:cubicBezTo>
                      <a:pt x="3466" y="0"/>
                      <a:pt x="1715" y="191"/>
                      <a:pt x="1" y="572"/>
                    </a:cubicBezTo>
                    <a:lnTo>
                      <a:pt x="8669" y="9240"/>
                    </a:lnTo>
                    <a:lnTo>
                      <a:pt x="12633" y="5263"/>
                    </a:lnTo>
                    <a:lnTo>
                      <a:pt x="12633" y="1167"/>
                    </a:lnTo>
                    <a:cubicBezTo>
                      <a:pt x="10240" y="393"/>
                      <a:pt x="7740" y="0"/>
                      <a:pt x="5228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15"/>
              <p:cNvSpPr/>
              <p:nvPr/>
            </p:nvSpPr>
            <p:spPr>
              <a:xfrm>
                <a:off x="2046375" y="990125"/>
                <a:ext cx="811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11681" extrusionOk="0">
                    <a:moveTo>
                      <a:pt x="0" y="1"/>
                    </a:moveTo>
                    <a:lnTo>
                      <a:pt x="11681" y="11681"/>
                    </a:lnTo>
                    <a:cubicBezTo>
                      <a:pt x="14467" y="9645"/>
                      <a:pt x="17824" y="8549"/>
                      <a:pt x="21289" y="8549"/>
                    </a:cubicBezTo>
                    <a:cubicBezTo>
                      <a:pt x="22098" y="8549"/>
                      <a:pt x="22920" y="8609"/>
                      <a:pt x="23742" y="8728"/>
                    </a:cubicBezTo>
                    <a:lnTo>
                      <a:pt x="32469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15"/>
              <p:cNvSpPr/>
              <p:nvPr/>
            </p:nvSpPr>
            <p:spPr>
              <a:xfrm>
                <a:off x="2338375" y="1203850"/>
                <a:ext cx="301550" cy="1920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7680" extrusionOk="0">
                    <a:moveTo>
                      <a:pt x="9609" y="0"/>
                    </a:moveTo>
                    <a:cubicBezTo>
                      <a:pt x="6144" y="0"/>
                      <a:pt x="2787" y="1096"/>
                      <a:pt x="1" y="3132"/>
                    </a:cubicBezTo>
                    <a:lnTo>
                      <a:pt x="4561" y="7680"/>
                    </a:lnTo>
                    <a:lnTo>
                      <a:pt x="12062" y="179"/>
                    </a:lnTo>
                    <a:cubicBezTo>
                      <a:pt x="11252" y="60"/>
                      <a:pt x="10430" y="0"/>
                      <a:pt x="9609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7" name="Google Shape;427;p15"/>
            <p:cNvSpPr/>
            <p:nvPr/>
          </p:nvSpPr>
          <p:spPr>
            <a:xfrm>
              <a:off x="1227440" y="3181712"/>
              <a:ext cx="1953293" cy="1929676"/>
            </a:xfrm>
            <a:custGeom>
              <a:avLst/>
              <a:gdLst/>
              <a:ahLst/>
              <a:cxnLst/>
              <a:rect l="l" t="t" r="r" b="b"/>
              <a:pathLst>
                <a:path w="27624" h="27290" extrusionOk="0">
                  <a:moveTo>
                    <a:pt x="18610" y="1"/>
                  </a:moveTo>
                  <a:lnTo>
                    <a:pt x="14098" y="4513"/>
                  </a:lnTo>
                  <a:lnTo>
                    <a:pt x="10764" y="1192"/>
                  </a:lnTo>
                  <a:cubicBezTo>
                    <a:pt x="5871" y="3251"/>
                    <a:pt x="2275" y="7561"/>
                    <a:pt x="1132" y="12752"/>
                  </a:cubicBezTo>
                  <a:cubicBezTo>
                    <a:pt x="1" y="17955"/>
                    <a:pt x="1453" y="23373"/>
                    <a:pt x="5049" y="27290"/>
                  </a:cubicBezTo>
                  <a:lnTo>
                    <a:pt x="27623" y="3775"/>
                  </a:lnTo>
                  <a:cubicBezTo>
                    <a:pt x="25075" y="1620"/>
                    <a:pt x="21932" y="299"/>
                    <a:pt x="18610" y="1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5"/>
            <p:cNvSpPr/>
            <p:nvPr/>
          </p:nvSpPr>
          <p:spPr>
            <a:xfrm>
              <a:off x="8250498" y="3447794"/>
              <a:ext cx="893350" cy="653360"/>
            </a:xfrm>
            <a:custGeom>
              <a:avLst/>
              <a:gdLst/>
              <a:ahLst/>
              <a:cxnLst/>
              <a:rect l="l" t="t" r="r" b="b"/>
              <a:pathLst>
                <a:path w="12634" h="9240" extrusionOk="0">
                  <a:moveTo>
                    <a:pt x="5228" y="0"/>
                  </a:moveTo>
                  <a:cubicBezTo>
                    <a:pt x="3466" y="0"/>
                    <a:pt x="1715" y="191"/>
                    <a:pt x="1" y="572"/>
                  </a:cubicBezTo>
                  <a:lnTo>
                    <a:pt x="8669" y="9240"/>
                  </a:lnTo>
                  <a:lnTo>
                    <a:pt x="12633" y="5263"/>
                  </a:lnTo>
                  <a:lnTo>
                    <a:pt x="12633" y="1167"/>
                  </a:lnTo>
                  <a:cubicBezTo>
                    <a:pt x="10240" y="393"/>
                    <a:pt x="7740" y="0"/>
                    <a:pt x="5228" y="0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9" name="Google Shape;429;p15"/>
          <p:cNvSpPr/>
          <p:nvPr/>
        </p:nvSpPr>
        <p:spPr>
          <a:xfrm>
            <a:off x="0" y="2496475"/>
            <a:ext cx="9144000" cy="110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15"/>
          <p:cNvSpPr/>
          <p:nvPr/>
        </p:nvSpPr>
        <p:spPr>
          <a:xfrm>
            <a:off x="0" y="503725"/>
            <a:ext cx="9144000" cy="202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15"/>
          <p:cNvSpPr txBox="1">
            <a:spLocks noGrp="1"/>
          </p:cNvSpPr>
          <p:nvPr>
            <p:ph type="title"/>
          </p:nvPr>
        </p:nvSpPr>
        <p:spPr>
          <a:xfrm>
            <a:off x="1456500" y="2370198"/>
            <a:ext cx="4168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15"/>
          <p:cNvSpPr txBox="1">
            <a:spLocks noGrp="1"/>
          </p:cNvSpPr>
          <p:nvPr>
            <p:ph type="title" idx="2"/>
          </p:nvPr>
        </p:nvSpPr>
        <p:spPr>
          <a:xfrm>
            <a:off x="795125" y="991623"/>
            <a:ext cx="5491500" cy="159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200" b="0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CUSTOM_1_1_1"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9" name="Google Shape;519;p18"/>
          <p:cNvGrpSpPr/>
          <p:nvPr/>
        </p:nvGrpSpPr>
        <p:grpSpPr>
          <a:xfrm>
            <a:off x="-15" y="2571344"/>
            <a:ext cx="9143864" cy="2572076"/>
            <a:chOff x="-15" y="2571344"/>
            <a:chExt cx="9143864" cy="2572076"/>
          </a:xfrm>
        </p:grpSpPr>
        <p:grpSp>
          <p:nvGrpSpPr>
            <p:cNvPr id="520" name="Google Shape;520;p18"/>
            <p:cNvGrpSpPr/>
            <p:nvPr/>
          </p:nvGrpSpPr>
          <p:grpSpPr>
            <a:xfrm>
              <a:off x="-15" y="2571344"/>
              <a:ext cx="9143864" cy="2572076"/>
              <a:chOff x="360150" y="989825"/>
              <a:chExt cx="3232875" cy="909375"/>
            </a:xfrm>
          </p:grpSpPr>
          <p:sp>
            <p:nvSpPr>
              <p:cNvPr id="521" name="Google Shape;521;p18"/>
              <p:cNvSpPr/>
              <p:nvPr/>
            </p:nvSpPr>
            <p:spPr>
              <a:xfrm>
                <a:off x="360150" y="989825"/>
                <a:ext cx="3232875" cy="909375"/>
              </a:xfrm>
              <a:custGeom>
                <a:avLst/>
                <a:gdLst/>
                <a:ahLst/>
                <a:cxnLst/>
                <a:rect l="l" t="t" r="r" b="b"/>
                <a:pathLst>
                  <a:path w="129315" h="36375" extrusionOk="0">
                    <a:moveTo>
                      <a:pt x="1" y="1"/>
                    </a:moveTo>
                    <a:lnTo>
                      <a:pt x="1" y="36374"/>
                    </a:lnTo>
                    <a:lnTo>
                      <a:pt x="129314" y="36374"/>
                    </a:lnTo>
                    <a:lnTo>
                      <a:pt x="1293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18"/>
              <p:cNvSpPr/>
              <p:nvPr/>
            </p:nvSpPr>
            <p:spPr>
              <a:xfrm>
                <a:off x="909625" y="1887850"/>
                <a:ext cx="21450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54" extrusionOk="0">
                    <a:moveTo>
                      <a:pt x="429" y="1"/>
                    </a:moveTo>
                    <a:lnTo>
                      <a:pt x="1" y="453"/>
                    </a:lnTo>
                    <a:lnTo>
                      <a:pt x="858" y="453"/>
                    </a:lnTo>
                    <a:cubicBezTo>
                      <a:pt x="703" y="299"/>
                      <a:pt x="572" y="156"/>
                      <a:pt x="429" y="1"/>
                    </a:cubicBezTo>
                    <a:close/>
                  </a:path>
                </a:pathLst>
              </a:custGeom>
              <a:solidFill>
                <a:srgbClr val="A2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18"/>
              <p:cNvSpPr/>
              <p:nvPr/>
            </p:nvSpPr>
            <p:spPr>
              <a:xfrm>
                <a:off x="1511775" y="1834275"/>
                <a:ext cx="104500" cy="6492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597" extrusionOk="0">
                    <a:moveTo>
                      <a:pt x="2096" y="1"/>
                    </a:moveTo>
                    <a:cubicBezTo>
                      <a:pt x="1477" y="930"/>
                      <a:pt x="787" y="1799"/>
                      <a:pt x="1" y="2596"/>
                    </a:cubicBezTo>
                    <a:lnTo>
                      <a:pt x="4180" y="2596"/>
                    </a:lnTo>
                    <a:cubicBezTo>
                      <a:pt x="3394" y="1799"/>
                      <a:pt x="2692" y="930"/>
                      <a:pt x="2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18"/>
              <p:cNvSpPr/>
              <p:nvPr/>
            </p:nvSpPr>
            <p:spPr>
              <a:xfrm>
                <a:off x="2197000" y="1844100"/>
                <a:ext cx="9140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204" extrusionOk="0">
                    <a:moveTo>
                      <a:pt x="1822" y="1"/>
                    </a:moveTo>
                    <a:cubicBezTo>
                      <a:pt x="1286" y="787"/>
                      <a:pt x="679" y="1525"/>
                      <a:pt x="0" y="2203"/>
                    </a:cubicBezTo>
                    <a:lnTo>
                      <a:pt x="3655" y="2203"/>
                    </a:lnTo>
                    <a:cubicBezTo>
                      <a:pt x="2977" y="1525"/>
                      <a:pt x="2369" y="787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18"/>
              <p:cNvSpPr/>
              <p:nvPr/>
            </p:nvSpPr>
            <p:spPr>
              <a:xfrm>
                <a:off x="920350" y="1300000"/>
                <a:ext cx="643850" cy="598900"/>
              </a:xfrm>
              <a:custGeom>
                <a:avLst/>
                <a:gdLst/>
                <a:ahLst/>
                <a:cxnLst/>
                <a:rect l="l" t="t" r="r" b="b"/>
                <a:pathLst>
                  <a:path w="25754" h="23956" extrusionOk="0">
                    <a:moveTo>
                      <a:pt x="22574" y="0"/>
                    </a:moveTo>
                    <a:lnTo>
                      <a:pt x="0" y="23515"/>
                    </a:lnTo>
                    <a:cubicBezTo>
                      <a:pt x="143" y="23658"/>
                      <a:pt x="286" y="23813"/>
                      <a:pt x="429" y="23956"/>
                    </a:cubicBezTo>
                    <a:lnTo>
                      <a:pt x="23658" y="23956"/>
                    </a:lnTo>
                    <a:cubicBezTo>
                      <a:pt x="24444" y="23170"/>
                      <a:pt x="25134" y="22289"/>
                      <a:pt x="25753" y="21360"/>
                    </a:cubicBezTo>
                    <a:cubicBezTo>
                      <a:pt x="24027" y="18717"/>
                      <a:pt x="23122" y="15633"/>
                      <a:pt x="23122" y="12478"/>
                    </a:cubicBezTo>
                    <a:cubicBezTo>
                      <a:pt x="23110" y="9323"/>
                      <a:pt x="24027" y="6239"/>
                      <a:pt x="25753" y="3596"/>
                    </a:cubicBezTo>
                    <a:cubicBezTo>
                      <a:pt x="24872" y="2250"/>
                      <a:pt x="23801" y="1036"/>
                      <a:pt x="22574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18"/>
              <p:cNvSpPr/>
              <p:nvPr/>
            </p:nvSpPr>
            <p:spPr>
              <a:xfrm>
                <a:off x="1564175" y="1203800"/>
                <a:ext cx="678375" cy="695400"/>
              </a:xfrm>
              <a:custGeom>
                <a:avLst/>
                <a:gdLst/>
                <a:ahLst/>
                <a:cxnLst/>
                <a:rect l="l" t="t" r="r" b="b"/>
                <a:pathLst>
                  <a:path w="27135" h="27816" extrusionOk="0">
                    <a:moveTo>
                      <a:pt x="13705" y="1"/>
                    </a:moveTo>
                    <a:cubicBezTo>
                      <a:pt x="13621" y="1"/>
                      <a:pt x="13538" y="1"/>
                      <a:pt x="13454" y="2"/>
                    </a:cubicBezTo>
                    <a:cubicBezTo>
                      <a:pt x="8013" y="74"/>
                      <a:pt x="2965" y="2872"/>
                      <a:pt x="0" y="7444"/>
                    </a:cubicBezTo>
                    <a:cubicBezTo>
                      <a:pt x="3501" y="12849"/>
                      <a:pt x="3501" y="19803"/>
                      <a:pt x="0" y="25208"/>
                    </a:cubicBezTo>
                    <a:cubicBezTo>
                      <a:pt x="596" y="26149"/>
                      <a:pt x="1298" y="27018"/>
                      <a:pt x="2084" y="27815"/>
                    </a:cubicBezTo>
                    <a:lnTo>
                      <a:pt x="25313" y="27815"/>
                    </a:lnTo>
                    <a:cubicBezTo>
                      <a:pt x="25980" y="27137"/>
                      <a:pt x="26599" y="26399"/>
                      <a:pt x="27135" y="25613"/>
                    </a:cubicBezTo>
                    <a:cubicBezTo>
                      <a:pt x="25242" y="22886"/>
                      <a:pt x="24241" y="19648"/>
                      <a:pt x="24241" y="16326"/>
                    </a:cubicBezTo>
                    <a:cubicBezTo>
                      <a:pt x="24241" y="13016"/>
                      <a:pt x="25242" y="9766"/>
                      <a:pt x="27135" y="7039"/>
                    </a:cubicBezTo>
                    <a:cubicBezTo>
                      <a:pt x="24086" y="2631"/>
                      <a:pt x="19064" y="1"/>
                      <a:pt x="13705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18"/>
              <p:cNvSpPr/>
              <p:nvPr/>
            </p:nvSpPr>
            <p:spPr>
              <a:xfrm>
                <a:off x="2242525" y="1208325"/>
                <a:ext cx="726300" cy="69087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27635" extrusionOk="0">
                    <a:moveTo>
                      <a:pt x="15896" y="0"/>
                    </a:moveTo>
                    <a:lnTo>
                      <a:pt x="8395" y="7513"/>
                    </a:lnTo>
                    <a:lnTo>
                      <a:pt x="3835" y="2953"/>
                    </a:lnTo>
                    <a:cubicBezTo>
                      <a:pt x="2346" y="4024"/>
                      <a:pt x="1048" y="5358"/>
                      <a:pt x="1" y="6870"/>
                    </a:cubicBezTo>
                    <a:cubicBezTo>
                      <a:pt x="3870" y="12454"/>
                      <a:pt x="3870" y="19848"/>
                      <a:pt x="1" y="25444"/>
                    </a:cubicBezTo>
                    <a:cubicBezTo>
                      <a:pt x="548" y="26218"/>
                      <a:pt x="1156" y="26956"/>
                      <a:pt x="1834" y="27634"/>
                    </a:cubicBezTo>
                    <a:lnTo>
                      <a:pt x="22634" y="27634"/>
                    </a:lnTo>
                    <a:cubicBezTo>
                      <a:pt x="22623" y="21574"/>
                      <a:pt x="24920" y="15740"/>
                      <a:pt x="29052" y="11311"/>
                    </a:cubicBezTo>
                    <a:cubicBezTo>
                      <a:pt x="27183" y="5334"/>
                      <a:pt x="22087" y="941"/>
                      <a:pt x="15896" y="0"/>
                    </a:cubicBez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18"/>
              <p:cNvSpPr/>
              <p:nvPr/>
            </p:nvSpPr>
            <p:spPr>
              <a:xfrm>
                <a:off x="2146100" y="1379775"/>
                <a:ext cx="193200" cy="4643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8574" extrusionOk="0">
                    <a:moveTo>
                      <a:pt x="3858" y="0"/>
                    </a:moveTo>
                    <a:cubicBezTo>
                      <a:pt x="0" y="5596"/>
                      <a:pt x="0" y="12990"/>
                      <a:pt x="3858" y="18574"/>
                    </a:cubicBezTo>
                    <a:cubicBezTo>
                      <a:pt x="7727" y="12990"/>
                      <a:pt x="7727" y="5596"/>
                      <a:pt x="3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18"/>
              <p:cNvSpPr/>
              <p:nvPr/>
            </p:nvSpPr>
            <p:spPr>
              <a:xfrm>
                <a:off x="2868800" y="1313975"/>
                <a:ext cx="724225" cy="585225"/>
              </a:xfrm>
              <a:custGeom>
                <a:avLst/>
                <a:gdLst/>
                <a:ahLst/>
                <a:cxnLst/>
                <a:rect l="l" t="t" r="r" b="b"/>
                <a:pathLst>
                  <a:path w="28969" h="23409" extrusionOk="0">
                    <a:moveTo>
                      <a:pt x="16336" y="1"/>
                    </a:moveTo>
                    <a:cubicBezTo>
                      <a:pt x="11597" y="1060"/>
                      <a:pt x="7299" y="3537"/>
                      <a:pt x="4001" y="7085"/>
                    </a:cubicBezTo>
                    <a:cubicBezTo>
                      <a:pt x="5775" y="12848"/>
                      <a:pt x="4239" y="19122"/>
                      <a:pt x="0" y="23408"/>
                    </a:cubicBezTo>
                    <a:lnTo>
                      <a:pt x="9347" y="23408"/>
                    </a:lnTo>
                    <a:cubicBezTo>
                      <a:pt x="9347" y="18765"/>
                      <a:pt x="11978" y="14514"/>
                      <a:pt x="16145" y="12455"/>
                    </a:cubicBezTo>
                    <a:cubicBezTo>
                      <a:pt x="17859" y="11607"/>
                      <a:pt x="19708" y="11191"/>
                      <a:pt x="21548" y="11191"/>
                    </a:cubicBezTo>
                    <a:cubicBezTo>
                      <a:pt x="24181" y="11191"/>
                      <a:pt x="26796" y="12044"/>
                      <a:pt x="28968" y="13705"/>
                    </a:cubicBezTo>
                    <a:lnTo>
                      <a:pt x="28968" y="4692"/>
                    </a:lnTo>
                    <a:lnTo>
                      <a:pt x="25004" y="8669"/>
                    </a:lnTo>
                    <a:lnTo>
                      <a:pt x="16336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18"/>
              <p:cNvSpPr/>
              <p:nvPr/>
            </p:nvSpPr>
            <p:spPr>
              <a:xfrm>
                <a:off x="2808075" y="1491075"/>
                <a:ext cx="205100" cy="408125"/>
              </a:xfrm>
              <a:custGeom>
                <a:avLst/>
                <a:gdLst/>
                <a:ahLst/>
                <a:cxnLst/>
                <a:rect l="l" t="t" r="r" b="b"/>
                <a:pathLst>
                  <a:path w="8204" h="16325" extrusionOk="0">
                    <a:moveTo>
                      <a:pt x="6430" y="1"/>
                    </a:moveTo>
                    <a:lnTo>
                      <a:pt x="6430" y="1"/>
                    </a:lnTo>
                    <a:cubicBezTo>
                      <a:pt x="2298" y="4430"/>
                      <a:pt x="1" y="10264"/>
                      <a:pt x="12" y="16324"/>
                    </a:cubicBezTo>
                    <a:lnTo>
                      <a:pt x="2429" y="16324"/>
                    </a:lnTo>
                    <a:cubicBezTo>
                      <a:pt x="6668" y="12038"/>
                      <a:pt x="8204" y="5764"/>
                      <a:pt x="6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18"/>
              <p:cNvSpPr/>
              <p:nvPr/>
            </p:nvSpPr>
            <p:spPr>
              <a:xfrm>
                <a:off x="360150" y="994000"/>
                <a:ext cx="703100" cy="905200"/>
              </a:xfrm>
              <a:custGeom>
                <a:avLst/>
                <a:gdLst/>
                <a:ahLst/>
                <a:cxnLst/>
                <a:rect l="l" t="t" r="r" b="b"/>
                <a:pathLst>
                  <a:path w="28124" h="36208" extrusionOk="0">
                    <a:moveTo>
                      <a:pt x="18467" y="1"/>
                    </a:moveTo>
                    <a:lnTo>
                      <a:pt x="1" y="19265"/>
                    </a:lnTo>
                    <a:lnTo>
                      <a:pt x="1" y="36207"/>
                    </a:lnTo>
                    <a:lnTo>
                      <a:pt x="21980" y="36207"/>
                    </a:lnTo>
                    <a:lnTo>
                      <a:pt x="22408" y="35755"/>
                    </a:lnTo>
                    <a:cubicBezTo>
                      <a:pt x="19646" y="32755"/>
                      <a:pt x="18110" y="28814"/>
                      <a:pt x="18110" y="24718"/>
                    </a:cubicBezTo>
                    <a:cubicBezTo>
                      <a:pt x="18110" y="18146"/>
                      <a:pt x="22063" y="12204"/>
                      <a:pt x="28123" y="9657"/>
                    </a:cubicBezTo>
                    <a:lnTo>
                      <a:pt x="18467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18"/>
              <p:cNvSpPr/>
              <p:nvPr/>
            </p:nvSpPr>
            <p:spPr>
              <a:xfrm>
                <a:off x="1259375" y="989825"/>
                <a:ext cx="523000" cy="310200"/>
              </a:xfrm>
              <a:custGeom>
                <a:avLst/>
                <a:gdLst/>
                <a:ahLst/>
                <a:cxnLst/>
                <a:rect l="l" t="t" r="r" b="b"/>
                <a:pathLst>
                  <a:path w="20920" h="12408" extrusionOk="0">
                    <a:moveTo>
                      <a:pt x="8632" y="1"/>
                    </a:moveTo>
                    <a:lnTo>
                      <a:pt x="0" y="8633"/>
                    </a:lnTo>
                    <a:cubicBezTo>
                      <a:pt x="3322" y="8931"/>
                      <a:pt x="6465" y="10252"/>
                      <a:pt x="9013" y="12407"/>
                    </a:cubicBezTo>
                    <a:lnTo>
                      <a:pt x="20920" y="1"/>
                    </a:ln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18"/>
              <p:cNvSpPr/>
              <p:nvPr/>
            </p:nvSpPr>
            <p:spPr>
              <a:xfrm>
                <a:off x="794125" y="1205625"/>
                <a:ext cx="690600" cy="682250"/>
              </a:xfrm>
              <a:custGeom>
                <a:avLst/>
                <a:gdLst/>
                <a:ahLst/>
                <a:cxnLst/>
                <a:rect l="l" t="t" r="r" b="b"/>
                <a:pathLst>
                  <a:path w="27624" h="27290" extrusionOk="0">
                    <a:moveTo>
                      <a:pt x="18610" y="1"/>
                    </a:moveTo>
                    <a:lnTo>
                      <a:pt x="14098" y="4513"/>
                    </a:lnTo>
                    <a:lnTo>
                      <a:pt x="10764" y="1192"/>
                    </a:lnTo>
                    <a:cubicBezTo>
                      <a:pt x="5871" y="3251"/>
                      <a:pt x="2275" y="7561"/>
                      <a:pt x="1132" y="12752"/>
                    </a:cubicBezTo>
                    <a:cubicBezTo>
                      <a:pt x="1" y="17955"/>
                      <a:pt x="1453" y="23373"/>
                      <a:pt x="5049" y="27290"/>
                    </a:cubicBezTo>
                    <a:lnTo>
                      <a:pt x="27623" y="3775"/>
                    </a:lnTo>
                    <a:cubicBezTo>
                      <a:pt x="25075" y="1620"/>
                      <a:pt x="21932" y="299"/>
                      <a:pt x="18610" y="1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18"/>
              <p:cNvSpPr/>
              <p:nvPr/>
            </p:nvSpPr>
            <p:spPr>
              <a:xfrm>
                <a:off x="817650" y="989825"/>
                <a:ext cx="83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168" extrusionOk="0">
                    <a:moveTo>
                      <a:pt x="0" y="1"/>
                    </a:moveTo>
                    <a:lnTo>
                      <a:pt x="167" y="168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7FC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18"/>
              <p:cNvSpPr/>
              <p:nvPr/>
            </p:nvSpPr>
            <p:spPr>
              <a:xfrm>
                <a:off x="821825" y="989825"/>
                <a:ext cx="653375" cy="24560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9824" extrusionOk="0">
                    <a:moveTo>
                      <a:pt x="167" y="1"/>
                    </a:moveTo>
                    <a:lnTo>
                      <a:pt x="0" y="168"/>
                    </a:lnTo>
                    <a:lnTo>
                      <a:pt x="9656" y="9824"/>
                    </a:lnTo>
                    <a:cubicBezTo>
                      <a:pt x="11656" y="8990"/>
                      <a:pt x="13811" y="8561"/>
                      <a:pt x="15978" y="8561"/>
                    </a:cubicBezTo>
                    <a:cubicBezTo>
                      <a:pt x="16502" y="8561"/>
                      <a:pt x="17002" y="8585"/>
                      <a:pt x="17502" y="8633"/>
                    </a:cubicBezTo>
                    <a:lnTo>
                      <a:pt x="26134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18"/>
              <p:cNvSpPr/>
              <p:nvPr/>
            </p:nvSpPr>
            <p:spPr>
              <a:xfrm>
                <a:off x="1063225" y="1203850"/>
                <a:ext cx="1961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4585" extrusionOk="0">
                    <a:moveTo>
                      <a:pt x="6237" y="0"/>
                    </a:moveTo>
                    <a:cubicBezTo>
                      <a:pt x="4099" y="0"/>
                      <a:pt x="1974" y="440"/>
                      <a:pt x="0" y="1263"/>
                    </a:cubicBezTo>
                    <a:lnTo>
                      <a:pt x="3334" y="4584"/>
                    </a:lnTo>
                    <a:lnTo>
                      <a:pt x="7846" y="72"/>
                    </a:lnTo>
                    <a:cubicBezTo>
                      <a:pt x="7346" y="24"/>
                      <a:pt x="6834" y="0"/>
                      <a:pt x="6322" y="0"/>
                    </a:cubicBezTo>
                    <a:cubicBezTo>
                      <a:pt x="6294" y="0"/>
                      <a:pt x="6265" y="0"/>
                      <a:pt x="6237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18"/>
              <p:cNvSpPr/>
              <p:nvPr/>
            </p:nvSpPr>
            <p:spPr>
              <a:xfrm>
                <a:off x="2958100" y="989825"/>
                <a:ext cx="634925" cy="339075"/>
              </a:xfrm>
              <a:custGeom>
                <a:avLst/>
                <a:gdLst/>
                <a:ahLst/>
                <a:cxnLst/>
                <a:rect l="l" t="t" r="r" b="b"/>
                <a:pathLst>
                  <a:path w="25397" h="13563" extrusionOk="0">
                    <a:moveTo>
                      <a:pt x="191" y="1"/>
                    </a:moveTo>
                    <a:lnTo>
                      <a:pt x="0" y="203"/>
                    </a:lnTo>
                    <a:lnTo>
                      <a:pt x="12764" y="12967"/>
                    </a:lnTo>
                    <a:cubicBezTo>
                      <a:pt x="14488" y="12585"/>
                      <a:pt x="16241" y="12394"/>
                      <a:pt x="17991" y="12394"/>
                    </a:cubicBezTo>
                    <a:cubicBezTo>
                      <a:pt x="20494" y="12394"/>
                      <a:pt x="22993" y="12784"/>
                      <a:pt x="25396" y="13562"/>
                    </a:cubicBezTo>
                    <a:lnTo>
                      <a:pt x="25396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18"/>
              <p:cNvSpPr/>
              <p:nvPr/>
            </p:nvSpPr>
            <p:spPr>
              <a:xfrm>
                <a:off x="3277175" y="1299700"/>
                <a:ext cx="315850" cy="231000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9240" extrusionOk="0">
                    <a:moveTo>
                      <a:pt x="5228" y="0"/>
                    </a:moveTo>
                    <a:cubicBezTo>
                      <a:pt x="3466" y="0"/>
                      <a:pt x="1715" y="191"/>
                      <a:pt x="1" y="572"/>
                    </a:cubicBezTo>
                    <a:lnTo>
                      <a:pt x="8669" y="9240"/>
                    </a:lnTo>
                    <a:lnTo>
                      <a:pt x="12633" y="5263"/>
                    </a:lnTo>
                    <a:lnTo>
                      <a:pt x="12633" y="1167"/>
                    </a:lnTo>
                    <a:cubicBezTo>
                      <a:pt x="10240" y="393"/>
                      <a:pt x="7740" y="0"/>
                      <a:pt x="5228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18"/>
              <p:cNvSpPr/>
              <p:nvPr/>
            </p:nvSpPr>
            <p:spPr>
              <a:xfrm>
                <a:off x="2046375" y="990125"/>
                <a:ext cx="811725" cy="29202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11681" extrusionOk="0">
                    <a:moveTo>
                      <a:pt x="0" y="1"/>
                    </a:moveTo>
                    <a:lnTo>
                      <a:pt x="11681" y="11681"/>
                    </a:lnTo>
                    <a:cubicBezTo>
                      <a:pt x="14467" y="9645"/>
                      <a:pt x="17824" y="8549"/>
                      <a:pt x="21289" y="8549"/>
                    </a:cubicBezTo>
                    <a:cubicBezTo>
                      <a:pt x="22098" y="8549"/>
                      <a:pt x="22920" y="8609"/>
                      <a:pt x="23742" y="8728"/>
                    </a:cubicBezTo>
                    <a:lnTo>
                      <a:pt x="32469" y="1"/>
                    </a:lnTo>
                    <a:close/>
                  </a:path>
                </a:pathLst>
              </a:custGeom>
              <a:solidFill>
                <a:srgbClr val="FFFFFF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18"/>
              <p:cNvSpPr/>
              <p:nvPr/>
            </p:nvSpPr>
            <p:spPr>
              <a:xfrm>
                <a:off x="2338375" y="1203850"/>
                <a:ext cx="301550" cy="1920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7680" extrusionOk="0">
                    <a:moveTo>
                      <a:pt x="9609" y="0"/>
                    </a:moveTo>
                    <a:cubicBezTo>
                      <a:pt x="6144" y="0"/>
                      <a:pt x="2787" y="1096"/>
                      <a:pt x="1" y="3132"/>
                    </a:cubicBezTo>
                    <a:lnTo>
                      <a:pt x="4561" y="7680"/>
                    </a:lnTo>
                    <a:lnTo>
                      <a:pt x="12062" y="179"/>
                    </a:lnTo>
                    <a:cubicBezTo>
                      <a:pt x="11252" y="60"/>
                      <a:pt x="10430" y="0"/>
                      <a:pt x="9609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41" name="Google Shape;541;p18"/>
            <p:cNvSpPr/>
            <p:nvPr/>
          </p:nvSpPr>
          <p:spPr>
            <a:xfrm>
              <a:off x="1227440" y="3181712"/>
              <a:ext cx="1953293" cy="1929676"/>
            </a:xfrm>
            <a:custGeom>
              <a:avLst/>
              <a:gdLst/>
              <a:ahLst/>
              <a:cxnLst/>
              <a:rect l="l" t="t" r="r" b="b"/>
              <a:pathLst>
                <a:path w="27624" h="27290" extrusionOk="0">
                  <a:moveTo>
                    <a:pt x="18610" y="1"/>
                  </a:moveTo>
                  <a:lnTo>
                    <a:pt x="14098" y="4513"/>
                  </a:lnTo>
                  <a:lnTo>
                    <a:pt x="10764" y="1192"/>
                  </a:lnTo>
                  <a:cubicBezTo>
                    <a:pt x="5871" y="3251"/>
                    <a:pt x="2275" y="7561"/>
                    <a:pt x="1132" y="12752"/>
                  </a:cubicBezTo>
                  <a:cubicBezTo>
                    <a:pt x="1" y="17955"/>
                    <a:pt x="1453" y="23373"/>
                    <a:pt x="5049" y="27290"/>
                  </a:cubicBezTo>
                  <a:lnTo>
                    <a:pt x="27623" y="3775"/>
                  </a:lnTo>
                  <a:cubicBezTo>
                    <a:pt x="25075" y="1620"/>
                    <a:pt x="21932" y="299"/>
                    <a:pt x="18610" y="1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8"/>
            <p:cNvSpPr/>
            <p:nvPr/>
          </p:nvSpPr>
          <p:spPr>
            <a:xfrm>
              <a:off x="8250498" y="3447794"/>
              <a:ext cx="893350" cy="653360"/>
            </a:xfrm>
            <a:custGeom>
              <a:avLst/>
              <a:gdLst/>
              <a:ahLst/>
              <a:cxnLst/>
              <a:rect l="l" t="t" r="r" b="b"/>
              <a:pathLst>
                <a:path w="12634" h="9240" extrusionOk="0">
                  <a:moveTo>
                    <a:pt x="5228" y="0"/>
                  </a:moveTo>
                  <a:cubicBezTo>
                    <a:pt x="3466" y="0"/>
                    <a:pt x="1715" y="191"/>
                    <a:pt x="1" y="572"/>
                  </a:cubicBezTo>
                  <a:lnTo>
                    <a:pt x="8669" y="9240"/>
                  </a:lnTo>
                  <a:lnTo>
                    <a:pt x="12633" y="5263"/>
                  </a:lnTo>
                  <a:lnTo>
                    <a:pt x="12633" y="1167"/>
                  </a:lnTo>
                  <a:cubicBezTo>
                    <a:pt x="10240" y="393"/>
                    <a:pt x="7740" y="0"/>
                    <a:pt x="5228" y="0"/>
                  </a:cubicBez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3" name="Google Shape;543;p18"/>
          <p:cNvSpPr/>
          <p:nvPr/>
        </p:nvSpPr>
        <p:spPr>
          <a:xfrm>
            <a:off x="0" y="2502925"/>
            <a:ext cx="9144000" cy="109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8"/>
          <p:cNvSpPr txBox="1">
            <a:spLocks noGrp="1"/>
          </p:cNvSpPr>
          <p:nvPr>
            <p:ph type="title"/>
          </p:nvPr>
        </p:nvSpPr>
        <p:spPr>
          <a:xfrm>
            <a:off x="1123375" y="1208307"/>
            <a:ext cx="3973500" cy="7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45" name="Google Shape;545;p18"/>
          <p:cNvSpPr txBox="1">
            <a:spLocks noGrp="1"/>
          </p:cNvSpPr>
          <p:nvPr>
            <p:ph type="subTitle" idx="1"/>
          </p:nvPr>
        </p:nvSpPr>
        <p:spPr>
          <a:xfrm>
            <a:off x="1123375" y="1822450"/>
            <a:ext cx="3693600" cy="9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58775" y="391647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8775" y="1434450"/>
            <a:ext cx="7626300" cy="31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missioner"/>
              <a:buChar char="●"/>
              <a:defRPr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missioner"/>
              <a:buChar char="○"/>
              <a:defRPr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missioner"/>
              <a:buChar char="■"/>
              <a:defRPr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missioner"/>
              <a:buChar char="●"/>
              <a:defRPr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missioner"/>
              <a:buChar char="○"/>
              <a:defRPr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missioner"/>
              <a:buChar char="■"/>
              <a:defRPr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missioner"/>
              <a:buChar char="●"/>
              <a:defRPr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missioner"/>
              <a:buChar char="○"/>
              <a:defRPr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missioner"/>
              <a:buChar char="■"/>
              <a:defRPr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7" r:id="rId5"/>
    <p:sldLayoutId id="2147483658" r:id="rId6"/>
    <p:sldLayoutId id="2147483660" r:id="rId7"/>
    <p:sldLayoutId id="2147483661" r:id="rId8"/>
    <p:sldLayoutId id="2147483664" r:id="rId9"/>
    <p:sldLayoutId id="2147483670" r:id="rId10"/>
    <p:sldLayoutId id="2147483677" r:id="rId11"/>
    <p:sldLayoutId id="2147483678" r:id="rId12"/>
    <p:sldLayoutId id="2147483679" r:id="rId13"/>
    <p:sldLayoutId id="2147483680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35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104" name="Google Shape;1104;p35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Lexend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fonts.google.com/specimen/Commissione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37"/>
          <p:cNvSpPr txBox="1">
            <a:spLocks noGrp="1"/>
          </p:cNvSpPr>
          <p:nvPr>
            <p:ph type="ctrTitle"/>
          </p:nvPr>
        </p:nvSpPr>
        <p:spPr>
          <a:xfrm>
            <a:off x="713400" y="710368"/>
            <a:ext cx="6451200" cy="142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dk1"/>
                </a:solidFill>
              </a:rPr>
              <a:t>UNIT 8 </a:t>
            </a:r>
            <a:br>
              <a:rPr lang="en-US" dirty="0" smtClean="0">
                <a:solidFill>
                  <a:schemeClr val="dk1"/>
                </a:solidFill>
              </a:rPr>
            </a:br>
            <a:r>
              <a:rPr lang="en-US" dirty="0" smtClean="0">
                <a:solidFill>
                  <a:schemeClr val="dk1"/>
                </a:solidFill>
              </a:rPr>
              <a:t>SPORTS AND GAMES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111" name="Google Shape;1111;p37"/>
          <p:cNvSpPr txBox="1">
            <a:spLocks noGrp="1"/>
          </p:cNvSpPr>
          <p:nvPr>
            <p:ph type="subTitle" idx="1"/>
          </p:nvPr>
        </p:nvSpPr>
        <p:spPr>
          <a:xfrm>
            <a:off x="713400" y="2023929"/>
            <a:ext cx="3801180" cy="522000"/>
          </a:xfrm>
          <a:prstGeom prst="rect">
            <a:avLst/>
          </a:prstGeom>
        </p:spPr>
        <p:txBody>
          <a:bodyPr spcFirstLastPara="1" wrap="square" lIns="1097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smtClean="0"/>
              <a:t>Lesson 4: Communication</a:t>
            </a:r>
            <a:endParaRPr sz="2400" dirty="0"/>
          </a:p>
        </p:txBody>
      </p:sp>
      <p:grpSp>
        <p:nvGrpSpPr>
          <p:cNvPr id="1112" name="Google Shape;1112;p37"/>
          <p:cNvGrpSpPr/>
          <p:nvPr/>
        </p:nvGrpSpPr>
        <p:grpSpPr>
          <a:xfrm>
            <a:off x="4412594" y="2041610"/>
            <a:ext cx="5081006" cy="3102582"/>
            <a:chOff x="4169715" y="1722971"/>
            <a:chExt cx="4719493" cy="2881834"/>
          </a:xfrm>
        </p:grpSpPr>
        <p:sp>
          <p:nvSpPr>
            <p:cNvPr id="1113" name="Google Shape;1113;p37"/>
            <p:cNvSpPr/>
            <p:nvPr/>
          </p:nvSpPr>
          <p:spPr>
            <a:xfrm>
              <a:off x="6334259" y="2177183"/>
              <a:ext cx="1118642" cy="1118922"/>
            </a:xfrm>
            <a:custGeom>
              <a:avLst/>
              <a:gdLst/>
              <a:ahLst/>
              <a:cxnLst/>
              <a:rect l="l" t="t" r="r" b="b"/>
              <a:pathLst>
                <a:path w="43864" h="43875" extrusionOk="0">
                  <a:moveTo>
                    <a:pt x="21932" y="2834"/>
                  </a:moveTo>
                  <a:cubicBezTo>
                    <a:pt x="32481" y="2846"/>
                    <a:pt x="41030" y="11394"/>
                    <a:pt x="41042" y="21931"/>
                  </a:cubicBezTo>
                  <a:cubicBezTo>
                    <a:pt x="41042" y="29659"/>
                    <a:pt x="36386" y="36624"/>
                    <a:pt x="29242" y="39588"/>
                  </a:cubicBezTo>
                  <a:cubicBezTo>
                    <a:pt x="26882" y="40566"/>
                    <a:pt x="24402" y="41041"/>
                    <a:pt x="21942" y="41041"/>
                  </a:cubicBezTo>
                  <a:cubicBezTo>
                    <a:pt x="16973" y="41041"/>
                    <a:pt x="12086" y="39101"/>
                    <a:pt x="8430" y="35445"/>
                  </a:cubicBezTo>
                  <a:cubicBezTo>
                    <a:pt x="2965" y="29980"/>
                    <a:pt x="1322" y="21765"/>
                    <a:pt x="4287" y="14621"/>
                  </a:cubicBezTo>
                  <a:cubicBezTo>
                    <a:pt x="7240" y="7489"/>
                    <a:pt x="14205" y="2834"/>
                    <a:pt x="21932" y="2834"/>
                  </a:cubicBezTo>
                  <a:close/>
                  <a:moveTo>
                    <a:pt x="21932" y="0"/>
                  </a:moveTo>
                  <a:cubicBezTo>
                    <a:pt x="9847" y="0"/>
                    <a:pt x="1" y="9847"/>
                    <a:pt x="1" y="21931"/>
                  </a:cubicBezTo>
                  <a:cubicBezTo>
                    <a:pt x="1" y="34028"/>
                    <a:pt x="9847" y="43875"/>
                    <a:pt x="21932" y="43875"/>
                  </a:cubicBezTo>
                  <a:cubicBezTo>
                    <a:pt x="34029" y="43875"/>
                    <a:pt x="43863" y="34028"/>
                    <a:pt x="43863" y="21931"/>
                  </a:cubicBezTo>
                  <a:cubicBezTo>
                    <a:pt x="43863" y="9847"/>
                    <a:pt x="34029" y="0"/>
                    <a:pt x="219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7"/>
            <p:cNvSpPr/>
            <p:nvPr/>
          </p:nvSpPr>
          <p:spPr>
            <a:xfrm>
              <a:off x="4998216" y="2583724"/>
              <a:ext cx="1118634" cy="1118972"/>
            </a:xfrm>
            <a:custGeom>
              <a:avLst/>
              <a:gdLst/>
              <a:ahLst/>
              <a:cxnLst/>
              <a:rect l="l" t="t" r="r" b="b"/>
              <a:pathLst>
                <a:path w="39756" h="39768" extrusionOk="0">
                  <a:moveTo>
                    <a:pt x="19884" y="2835"/>
                  </a:moveTo>
                  <a:cubicBezTo>
                    <a:pt x="29290" y="2847"/>
                    <a:pt x="36910" y="10478"/>
                    <a:pt x="36922" y="19884"/>
                  </a:cubicBezTo>
                  <a:cubicBezTo>
                    <a:pt x="36922" y="26778"/>
                    <a:pt x="32766" y="32993"/>
                    <a:pt x="26397" y="35636"/>
                  </a:cubicBezTo>
                  <a:cubicBezTo>
                    <a:pt x="24289" y="36511"/>
                    <a:pt x="22075" y="36936"/>
                    <a:pt x="19879" y="36936"/>
                  </a:cubicBezTo>
                  <a:cubicBezTo>
                    <a:pt x="15441" y="36936"/>
                    <a:pt x="11077" y="35199"/>
                    <a:pt x="7811" y="31933"/>
                  </a:cubicBezTo>
                  <a:cubicBezTo>
                    <a:pt x="2941" y="27064"/>
                    <a:pt x="1477" y="19730"/>
                    <a:pt x="4120" y="13360"/>
                  </a:cubicBezTo>
                  <a:cubicBezTo>
                    <a:pt x="6763" y="6978"/>
                    <a:pt x="12978" y="2835"/>
                    <a:pt x="19884" y="2835"/>
                  </a:cubicBezTo>
                  <a:close/>
                  <a:moveTo>
                    <a:pt x="19884" y="1"/>
                  </a:moveTo>
                  <a:cubicBezTo>
                    <a:pt x="8906" y="1"/>
                    <a:pt x="0" y="8919"/>
                    <a:pt x="0" y="19884"/>
                  </a:cubicBezTo>
                  <a:cubicBezTo>
                    <a:pt x="0" y="30850"/>
                    <a:pt x="8918" y="39768"/>
                    <a:pt x="19884" y="39768"/>
                  </a:cubicBezTo>
                  <a:cubicBezTo>
                    <a:pt x="30838" y="39768"/>
                    <a:pt x="39755" y="30850"/>
                    <a:pt x="39755" y="19884"/>
                  </a:cubicBezTo>
                  <a:cubicBezTo>
                    <a:pt x="39755" y="8919"/>
                    <a:pt x="30850" y="1"/>
                    <a:pt x="198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7"/>
            <p:cNvSpPr/>
            <p:nvPr/>
          </p:nvSpPr>
          <p:spPr>
            <a:xfrm>
              <a:off x="4780641" y="2109130"/>
              <a:ext cx="508010" cy="488857"/>
            </a:xfrm>
            <a:custGeom>
              <a:avLst/>
              <a:gdLst/>
              <a:ahLst/>
              <a:cxnLst/>
              <a:rect l="l" t="t" r="r" b="b"/>
              <a:pathLst>
                <a:path w="19920" h="19169" extrusionOk="0">
                  <a:moveTo>
                    <a:pt x="10335" y="2261"/>
                  </a:moveTo>
                  <a:cubicBezTo>
                    <a:pt x="14371" y="2273"/>
                    <a:pt x="17646" y="5547"/>
                    <a:pt x="17657" y="9584"/>
                  </a:cubicBezTo>
                  <a:cubicBezTo>
                    <a:pt x="17657" y="12548"/>
                    <a:pt x="15871" y="15215"/>
                    <a:pt x="13133" y="16346"/>
                  </a:cubicBezTo>
                  <a:cubicBezTo>
                    <a:pt x="12232" y="16720"/>
                    <a:pt x="11284" y="16902"/>
                    <a:pt x="10343" y="16902"/>
                  </a:cubicBezTo>
                  <a:cubicBezTo>
                    <a:pt x="8436" y="16902"/>
                    <a:pt x="6559" y="16158"/>
                    <a:pt x="5156" y="14763"/>
                  </a:cubicBezTo>
                  <a:cubicBezTo>
                    <a:pt x="3072" y="12667"/>
                    <a:pt x="2441" y="9512"/>
                    <a:pt x="3572" y="6786"/>
                  </a:cubicBezTo>
                  <a:cubicBezTo>
                    <a:pt x="4703" y="4047"/>
                    <a:pt x="7370" y="2261"/>
                    <a:pt x="10335" y="2261"/>
                  </a:cubicBezTo>
                  <a:close/>
                  <a:moveTo>
                    <a:pt x="10345" y="1"/>
                  </a:moveTo>
                  <a:cubicBezTo>
                    <a:pt x="7848" y="1"/>
                    <a:pt x="5394" y="975"/>
                    <a:pt x="3560" y="2809"/>
                  </a:cubicBezTo>
                  <a:cubicBezTo>
                    <a:pt x="822" y="5547"/>
                    <a:pt x="0" y="9667"/>
                    <a:pt x="1477" y="13251"/>
                  </a:cubicBezTo>
                  <a:cubicBezTo>
                    <a:pt x="2965" y="16835"/>
                    <a:pt x="6454" y="19168"/>
                    <a:pt x="10335" y="19168"/>
                  </a:cubicBezTo>
                  <a:cubicBezTo>
                    <a:pt x="15621" y="19156"/>
                    <a:pt x="19908" y="14870"/>
                    <a:pt x="19920" y="9584"/>
                  </a:cubicBezTo>
                  <a:cubicBezTo>
                    <a:pt x="19920" y="5702"/>
                    <a:pt x="17586" y="2214"/>
                    <a:pt x="14002" y="725"/>
                  </a:cubicBezTo>
                  <a:cubicBezTo>
                    <a:pt x="12819" y="238"/>
                    <a:pt x="11576" y="1"/>
                    <a:pt x="103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7"/>
            <p:cNvSpPr/>
            <p:nvPr/>
          </p:nvSpPr>
          <p:spPr>
            <a:xfrm>
              <a:off x="7351254" y="3457217"/>
              <a:ext cx="549604" cy="528769"/>
            </a:xfrm>
            <a:custGeom>
              <a:avLst/>
              <a:gdLst/>
              <a:ahLst/>
              <a:cxnLst/>
              <a:rect l="l" t="t" r="r" b="b"/>
              <a:pathLst>
                <a:path w="21551" h="20734" extrusionOk="0">
                  <a:moveTo>
                    <a:pt x="11181" y="2267"/>
                  </a:moveTo>
                  <a:cubicBezTo>
                    <a:pt x="15657" y="2267"/>
                    <a:pt x="19277" y="5898"/>
                    <a:pt x="19289" y="10363"/>
                  </a:cubicBezTo>
                  <a:cubicBezTo>
                    <a:pt x="19289" y="13649"/>
                    <a:pt x="17312" y="16602"/>
                    <a:pt x="14288" y="17852"/>
                  </a:cubicBezTo>
                  <a:cubicBezTo>
                    <a:pt x="13283" y="18266"/>
                    <a:pt x="12229" y="18467"/>
                    <a:pt x="11185" y="18467"/>
                  </a:cubicBezTo>
                  <a:cubicBezTo>
                    <a:pt x="9076" y="18467"/>
                    <a:pt x="7006" y="17647"/>
                    <a:pt x="5454" y="16102"/>
                  </a:cubicBezTo>
                  <a:cubicBezTo>
                    <a:pt x="3132" y="13780"/>
                    <a:pt x="2441" y="10291"/>
                    <a:pt x="3691" y="7267"/>
                  </a:cubicBezTo>
                  <a:cubicBezTo>
                    <a:pt x="4954" y="4243"/>
                    <a:pt x="7906" y="2267"/>
                    <a:pt x="11181" y="2267"/>
                  </a:cubicBezTo>
                  <a:close/>
                  <a:moveTo>
                    <a:pt x="11188" y="0"/>
                  </a:moveTo>
                  <a:cubicBezTo>
                    <a:pt x="8491" y="0"/>
                    <a:pt x="5838" y="1057"/>
                    <a:pt x="3846" y="3041"/>
                  </a:cubicBezTo>
                  <a:cubicBezTo>
                    <a:pt x="882" y="6005"/>
                    <a:pt x="1" y="10458"/>
                    <a:pt x="1608" y="14328"/>
                  </a:cubicBezTo>
                  <a:cubicBezTo>
                    <a:pt x="3203" y="18209"/>
                    <a:pt x="6990" y="20733"/>
                    <a:pt x="11181" y="20733"/>
                  </a:cubicBezTo>
                  <a:cubicBezTo>
                    <a:pt x="16907" y="20733"/>
                    <a:pt x="21539" y="16090"/>
                    <a:pt x="21551" y="10363"/>
                  </a:cubicBezTo>
                  <a:cubicBezTo>
                    <a:pt x="21551" y="6172"/>
                    <a:pt x="19027" y="2398"/>
                    <a:pt x="15145" y="790"/>
                  </a:cubicBezTo>
                  <a:cubicBezTo>
                    <a:pt x="13865" y="259"/>
                    <a:pt x="12521" y="0"/>
                    <a:pt x="111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7"/>
            <p:cNvSpPr/>
            <p:nvPr/>
          </p:nvSpPr>
          <p:spPr>
            <a:xfrm>
              <a:off x="7886271" y="2924801"/>
              <a:ext cx="368639" cy="273234"/>
            </a:xfrm>
            <a:custGeom>
              <a:avLst/>
              <a:gdLst/>
              <a:ahLst/>
              <a:cxnLst/>
              <a:rect l="l" t="t" r="r" b="b"/>
              <a:pathLst>
                <a:path w="14455" h="10714" extrusionOk="0">
                  <a:moveTo>
                    <a:pt x="1982" y="1"/>
                  </a:moveTo>
                  <a:cubicBezTo>
                    <a:pt x="1322" y="1"/>
                    <a:pt x="661" y="236"/>
                    <a:pt x="0" y="796"/>
                  </a:cubicBezTo>
                  <a:lnTo>
                    <a:pt x="0" y="10714"/>
                  </a:lnTo>
                  <a:cubicBezTo>
                    <a:pt x="1496" y="8424"/>
                    <a:pt x="2991" y="7794"/>
                    <a:pt x="4485" y="7794"/>
                  </a:cubicBezTo>
                  <a:cubicBezTo>
                    <a:pt x="6312" y="7794"/>
                    <a:pt x="8138" y="8735"/>
                    <a:pt x="9965" y="8735"/>
                  </a:cubicBezTo>
                  <a:cubicBezTo>
                    <a:pt x="11461" y="8735"/>
                    <a:pt x="12957" y="8104"/>
                    <a:pt x="14455" y="5808"/>
                  </a:cubicBezTo>
                  <a:lnTo>
                    <a:pt x="14455" y="5808"/>
                  </a:lnTo>
                  <a:cubicBezTo>
                    <a:pt x="13794" y="6368"/>
                    <a:pt x="13133" y="6603"/>
                    <a:pt x="12472" y="6603"/>
                  </a:cubicBezTo>
                  <a:cubicBezTo>
                    <a:pt x="8974" y="6603"/>
                    <a:pt x="5481" y="1"/>
                    <a:pt x="1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7"/>
            <p:cNvSpPr/>
            <p:nvPr/>
          </p:nvSpPr>
          <p:spPr>
            <a:xfrm>
              <a:off x="7882624" y="2921180"/>
              <a:ext cx="376952" cy="280502"/>
            </a:xfrm>
            <a:custGeom>
              <a:avLst/>
              <a:gdLst/>
              <a:ahLst/>
              <a:cxnLst/>
              <a:rect l="l" t="t" r="r" b="b"/>
              <a:pathLst>
                <a:path w="14781" h="10999" extrusionOk="0">
                  <a:moveTo>
                    <a:pt x="2138" y="284"/>
                  </a:moveTo>
                  <a:cubicBezTo>
                    <a:pt x="3818" y="284"/>
                    <a:pt x="5508" y="1883"/>
                    <a:pt x="7275" y="3545"/>
                  </a:cubicBezTo>
                  <a:cubicBezTo>
                    <a:pt x="9026" y="5201"/>
                    <a:pt x="10822" y="6888"/>
                    <a:pt x="12628" y="6888"/>
                  </a:cubicBezTo>
                  <a:cubicBezTo>
                    <a:pt x="13093" y="6888"/>
                    <a:pt x="13560" y="6776"/>
                    <a:pt x="14026" y="6522"/>
                  </a:cubicBezTo>
                  <a:lnTo>
                    <a:pt x="14026" y="6522"/>
                  </a:lnTo>
                  <a:cubicBezTo>
                    <a:pt x="12721" y="8238"/>
                    <a:pt x="11428" y="8738"/>
                    <a:pt x="10116" y="8738"/>
                  </a:cubicBezTo>
                  <a:cubicBezTo>
                    <a:pt x="9225" y="8738"/>
                    <a:pt x="8325" y="8508"/>
                    <a:pt x="7406" y="8272"/>
                  </a:cubicBezTo>
                  <a:cubicBezTo>
                    <a:pt x="6489" y="8033"/>
                    <a:pt x="5560" y="7793"/>
                    <a:pt x="4626" y="7793"/>
                  </a:cubicBezTo>
                  <a:cubicBezTo>
                    <a:pt x="3185" y="7793"/>
                    <a:pt x="1731" y="8366"/>
                    <a:pt x="286" y="10403"/>
                  </a:cubicBezTo>
                  <a:lnTo>
                    <a:pt x="286" y="1009"/>
                  </a:lnTo>
                  <a:cubicBezTo>
                    <a:pt x="904" y="500"/>
                    <a:pt x="1520" y="284"/>
                    <a:pt x="2138" y="284"/>
                  </a:cubicBezTo>
                  <a:close/>
                  <a:moveTo>
                    <a:pt x="2121" y="1"/>
                  </a:moveTo>
                  <a:cubicBezTo>
                    <a:pt x="1433" y="1"/>
                    <a:pt x="741" y="246"/>
                    <a:pt x="48" y="831"/>
                  </a:cubicBezTo>
                  <a:cubicBezTo>
                    <a:pt x="24" y="854"/>
                    <a:pt x="0" y="902"/>
                    <a:pt x="0" y="938"/>
                  </a:cubicBezTo>
                  <a:lnTo>
                    <a:pt x="0" y="10867"/>
                  </a:lnTo>
                  <a:cubicBezTo>
                    <a:pt x="0" y="10927"/>
                    <a:pt x="48" y="10987"/>
                    <a:pt x="108" y="10998"/>
                  </a:cubicBezTo>
                  <a:lnTo>
                    <a:pt x="143" y="10998"/>
                  </a:lnTo>
                  <a:cubicBezTo>
                    <a:pt x="191" y="10998"/>
                    <a:pt x="239" y="10975"/>
                    <a:pt x="262" y="10939"/>
                  </a:cubicBezTo>
                  <a:cubicBezTo>
                    <a:pt x="1727" y="8698"/>
                    <a:pt x="3168" y="8074"/>
                    <a:pt x="4629" y="8074"/>
                  </a:cubicBezTo>
                  <a:cubicBezTo>
                    <a:pt x="5520" y="8074"/>
                    <a:pt x="6419" y="8307"/>
                    <a:pt x="7335" y="8546"/>
                  </a:cubicBezTo>
                  <a:cubicBezTo>
                    <a:pt x="8249" y="8780"/>
                    <a:pt x="9175" y="9018"/>
                    <a:pt x="10107" y="9018"/>
                  </a:cubicBezTo>
                  <a:cubicBezTo>
                    <a:pt x="11638" y="9018"/>
                    <a:pt x="13184" y="8376"/>
                    <a:pt x="14717" y="6022"/>
                  </a:cubicBezTo>
                  <a:cubicBezTo>
                    <a:pt x="14780" y="5921"/>
                    <a:pt x="14691" y="5807"/>
                    <a:pt x="14592" y="5807"/>
                  </a:cubicBezTo>
                  <a:cubicBezTo>
                    <a:pt x="14561" y="5807"/>
                    <a:pt x="14530" y="5818"/>
                    <a:pt x="14502" y="5843"/>
                  </a:cubicBezTo>
                  <a:cubicBezTo>
                    <a:pt x="13872" y="6379"/>
                    <a:pt x="13241" y="6606"/>
                    <a:pt x="12607" y="6606"/>
                  </a:cubicBezTo>
                  <a:cubicBezTo>
                    <a:pt x="10919" y="6606"/>
                    <a:pt x="9214" y="4996"/>
                    <a:pt x="7466" y="3343"/>
                  </a:cubicBezTo>
                  <a:cubicBezTo>
                    <a:pt x="5716" y="1687"/>
                    <a:pt x="3928" y="1"/>
                    <a:pt x="2121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7"/>
            <p:cNvSpPr/>
            <p:nvPr/>
          </p:nvSpPr>
          <p:spPr>
            <a:xfrm>
              <a:off x="7871097" y="2920186"/>
              <a:ext cx="13669" cy="1668221"/>
            </a:xfrm>
            <a:custGeom>
              <a:avLst/>
              <a:gdLst/>
              <a:ahLst/>
              <a:cxnLst/>
              <a:rect l="l" t="t" r="r" b="b"/>
              <a:pathLst>
                <a:path w="536" h="65414" extrusionOk="0">
                  <a:moveTo>
                    <a:pt x="274" y="0"/>
                  </a:moveTo>
                  <a:cubicBezTo>
                    <a:pt x="119" y="0"/>
                    <a:pt x="0" y="119"/>
                    <a:pt x="0" y="274"/>
                  </a:cubicBezTo>
                  <a:lnTo>
                    <a:pt x="0" y="65151"/>
                  </a:lnTo>
                  <a:cubicBezTo>
                    <a:pt x="0" y="65294"/>
                    <a:pt x="119" y="65413"/>
                    <a:pt x="274" y="65413"/>
                  </a:cubicBezTo>
                  <a:cubicBezTo>
                    <a:pt x="417" y="65413"/>
                    <a:pt x="536" y="65306"/>
                    <a:pt x="536" y="65163"/>
                  </a:cubicBezTo>
                  <a:lnTo>
                    <a:pt x="536" y="274"/>
                  </a:lnTo>
                  <a:cubicBezTo>
                    <a:pt x="536" y="119"/>
                    <a:pt x="417" y="0"/>
                    <a:pt x="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7"/>
            <p:cNvSpPr/>
            <p:nvPr/>
          </p:nvSpPr>
          <p:spPr>
            <a:xfrm>
              <a:off x="7867450" y="2916692"/>
              <a:ext cx="20963" cy="1675361"/>
            </a:xfrm>
            <a:custGeom>
              <a:avLst/>
              <a:gdLst/>
              <a:ahLst/>
              <a:cxnLst/>
              <a:rect l="l" t="t" r="r" b="b"/>
              <a:pathLst>
                <a:path w="822" h="65694" extrusionOk="0">
                  <a:moveTo>
                    <a:pt x="417" y="280"/>
                  </a:moveTo>
                  <a:cubicBezTo>
                    <a:pt x="488" y="280"/>
                    <a:pt x="536" y="340"/>
                    <a:pt x="536" y="411"/>
                  </a:cubicBezTo>
                  <a:lnTo>
                    <a:pt x="536" y="65300"/>
                  </a:lnTo>
                  <a:cubicBezTo>
                    <a:pt x="536" y="65378"/>
                    <a:pt x="473" y="65416"/>
                    <a:pt x="411" y="65416"/>
                  </a:cubicBezTo>
                  <a:cubicBezTo>
                    <a:pt x="348" y="65416"/>
                    <a:pt x="286" y="65378"/>
                    <a:pt x="286" y="65300"/>
                  </a:cubicBezTo>
                  <a:lnTo>
                    <a:pt x="286" y="399"/>
                  </a:lnTo>
                  <a:cubicBezTo>
                    <a:pt x="286" y="328"/>
                    <a:pt x="345" y="280"/>
                    <a:pt x="417" y="280"/>
                  </a:cubicBezTo>
                  <a:close/>
                  <a:moveTo>
                    <a:pt x="411" y="0"/>
                  </a:moveTo>
                  <a:cubicBezTo>
                    <a:pt x="206" y="0"/>
                    <a:pt x="0" y="137"/>
                    <a:pt x="0" y="411"/>
                  </a:cubicBezTo>
                  <a:lnTo>
                    <a:pt x="0" y="65288"/>
                  </a:lnTo>
                  <a:cubicBezTo>
                    <a:pt x="0" y="65514"/>
                    <a:pt x="191" y="65693"/>
                    <a:pt x="417" y="65693"/>
                  </a:cubicBezTo>
                  <a:cubicBezTo>
                    <a:pt x="631" y="65693"/>
                    <a:pt x="822" y="65514"/>
                    <a:pt x="822" y="65300"/>
                  </a:cubicBezTo>
                  <a:lnTo>
                    <a:pt x="822" y="411"/>
                  </a:lnTo>
                  <a:cubicBezTo>
                    <a:pt x="822" y="137"/>
                    <a:pt x="616" y="0"/>
                    <a:pt x="411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7"/>
            <p:cNvSpPr/>
            <p:nvPr/>
          </p:nvSpPr>
          <p:spPr>
            <a:xfrm>
              <a:off x="7856510" y="2905012"/>
              <a:ext cx="37667" cy="32184"/>
            </a:xfrm>
            <a:custGeom>
              <a:avLst/>
              <a:gdLst/>
              <a:ahLst/>
              <a:cxnLst/>
              <a:rect l="l" t="t" r="r" b="b"/>
              <a:pathLst>
                <a:path w="1477" h="1262" extrusionOk="0">
                  <a:moveTo>
                    <a:pt x="858" y="0"/>
                  </a:moveTo>
                  <a:cubicBezTo>
                    <a:pt x="286" y="0"/>
                    <a:pt x="1" y="679"/>
                    <a:pt x="405" y="1072"/>
                  </a:cubicBezTo>
                  <a:cubicBezTo>
                    <a:pt x="533" y="1203"/>
                    <a:pt x="691" y="1262"/>
                    <a:pt x="846" y="1262"/>
                  </a:cubicBezTo>
                  <a:cubicBezTo>
                    <a:pt x="1168" y="1262"/>
                    <a:pt x="1477" y="1009"/>
                    <a:pt x="1477" y="631"/>
                  </a:cubicBezTo>
                  <a:cubicBezTo>
                    <a:pt x="1477" y="274"/>
                    <a:pt x="1203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7"/>
            <p:cNvSpPr/>
            <p:nvPr/>
          </p:nvSpPr>
          <p:spPr>
            <a:xfrm>
              <a:off x="7851945" y="2901288"/>
              <a:ext cx="45879" cy="39554"/>
            </a:xfrm>
            <a:custGeom>
              <a:avLst/>
              <a:gdLst/>
              <a:ahLst/>
              <a:cxnLst/>
              <a:rect l="l" t="t" r="r" b="b"/>
              <a:pathLst>
                <a:path w="1799" h="1551" extrusionOk="0">
                  <a:moveTo>
                    <a:pt x="1037" y="289"/>
                  </a:moveTo>
                  <a:cubicBezTo>
                    <a:pt x="1299" y="289"/>
                    <a:pt x="1513" y="503"/>
                    <a:pt x="1525" y="777"/>
                  </a:cubicBezTo>
                  <a:cubicBezTo>
                    <a:pt x="1525" y="1068"/>
                    <a:pt x="1278" y="1266"/>
                    <a:pt x="1022" y="1266"/>
                  </a:cubicBezTo>
                  <a:cubicBezTo>
                    <a:pt x="902" y="1266"/>
                    <a:pt x="779" y="1222"/>
                    <a:pt x="680" y="1122"/>
                  </a:cubicBezTo>
                  <a:cubicBezTo>
                    <a:pt x="370" y="813"/>
                    <a:pt x="596" y="289"/>
                    <a:pt x="1037" y="289"/>
                  </a:cubicBezTo>
                  <a:close/>
                  <a:moveTo>
                    <a:pt x="1019" y="1"/>
                  </a:moveTo>
                  <a:cubicBezTo>
                    <a:pt x="829" y="1"/>
                    <a:pt x="635" y="71"/>
                    <a:pt x="477" y="229"/>
                  </a:cubicBezTo>
                  <a:cubicBezTo>
                    <a:pt x="1" y="718"/>
                    <a:pt x="346" y="1551"/>
                    <a:pt x="1037" y="1551"/>
                  </a:cubicBezTo>
                  <a:cubicBezTo>
                    <a:pt x="1454" y="1539"/>
                    <a:pt x="1799" y="1194"/>
                    <a:pt x="1799" y="777"/>
                  </a:cubicBezTo>
                  <a:cubicBezTo>
                    <a:pt x="1799" y="310"/>
                    <a:pt x="1417" y="1"/>
                    <a:pt x="1019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7"/>
            <p:cNvSpPr/>
            <p:nvPr/>
          </p:nvSpPr>
          <p:spPr>
            <a:xfrm>
              <a:off x="5039656" y="2689235"/>
              <a:ext cx="522572" cy="387638"/>
            </a:xfrm>
            <a:custGeom>
              <a:avLst/>
              <a:gdLst/>
              <a:ahLst/>
              <a:cxnLst/>
              <a:rect l="l" t="t" r="r" b="b"/>
              <a:pathLst>
                <a:path w="20491" h="15200" extrusionOk="0">
                  <a:moveTo>
                    <a:pt x="2805" y="0"/>
                  </a:moveTo>
                  <a:cubicBezTo>
                    <a:pt x="1870" y="0"/>
                    <a:pt x="935" y="334"/>
                    <a:pt x="0" y="1127"/>
                  </a:cubicBezTo>
                  <a:lnTo>
                    <a:pt x="0" y="15200"/>
                  </a:lnTo>
                  <a:cubicBezTo>
                    <a:pt x="2119" y="11942"/>
                    <a:pt x="4239" y="11047"/>
                    <a:pt x="6360" y="11047"/>
                  </a:cubicBezTo>
                  <a:cubicBezTo>
                    <a:pt x="8949" y="11047"/>
                    <a:pt x="11538" y="12380"/>
                    <a:pt x="14128" y="12380"/>
                  </a:cubicBezTo>
                  <a:cubicBezTo>
                    <a:pt x="16249" y="12380"/>
                    <a:pt x="18370" y="11486"/>
                    <a:pt x="20491" y="8235"/>
                  </a:cubicBezTo>
                  <a:lnTo>
                    <a:pt x="20491" y="8235"/>
                  </a:lnTo>
                  <a:cubicBezTo>
                    <a:pt x="19554" y="9028"/>
                    <a:pt x="18618" y="9361"/>
                    <a:pt x="17682" y="9361"/>
                  </a:cubicBezTo>
                  <a:cubicBezTo>
                    <a:pt x="12720" y="9361"/>
                    <a:pt x="7760" y="0"/>
                    <a:pt x="2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7"/>
            <p:cNvSpPr/>
            <p:nvPr/>
          </p:nvSpPr>
          <p:spPr>
            <a:xfrm>
              <a:off x="5036010" y="2685639"/>
              <a:ext cx="530222" cy="394881"/>
            </a:xfrm>
            <a:custGeom>
              <a:avLst/>
              <a:gdLst/>
              <a:ahLst/>
              <a:cxnLst/>
              <a:rect l="l" t="t" r="r" b="b"/>
              <a:pathLst>
                <a:path w="20791" h="15484" extrusionOk="0">
                  <a:moveTo>
                    <a:pt x="2964" y="281"/>
                  </a:moveTo>
                  <a:cubicBezTo>
                    <a:pt x="5363" y="281"/>
                    <a:pt x="7774" y="2557"/>
                    <a:pt x="10299" y="4935"/>
                  </a:cubicBezTo>
                  <a:cubicBezTo>
                    <a:pt x="12765" y="7262"/>
                    <a:pt x="15296" y="9654"/>
                    <a:pt x="17841" y="9654"/>
                  </a:cubicBezTo>
                  <a:cubicBezTo>
                    <a:pt x="18576" y="9654"/>
                    <a:pt x="19313" y="9454"/>
                    <a:pt x="20051" y="8995"/>
                  </a:cubicBezTo>
                  <a:lnTo>
                    <a:pt x="20051" y="8995"/>
                  </a:lnTo>
                  <a:cubicBezTo>
                    <a:pt x="18118" y="11638"/>
                    <a:pt x="16216" y="12397"/>
                    <a:pt x="14287" y="12397"/>
                  </a:cubicBezTo>
                  <a:cubicBezTo>
                    <a:pt x="13019" y="12397"/>
                    <a:pt x="11739" y="12069"/>
                    <a:pt x="10430" y="11733"/>
                  </a:cubicBezTo>
                  <a:cubicBezTo>
                    <a:pt x="9140" y="11396"/>
                    <a:pt x="7834" y="11058"/>
                    <a:pt x="6520" y="11058"/>
                  </a:cubicBezTo>
                  <a:cubicBezTo>
                    <a:pt x="4450" y="11058"/>
                    <a:pt x="2362" y="11896"/>
                    <a:pt x="286" y="14889"/>
                  </a:cubicBezTo>
                  <a:lnTo>
                    <a:pt x="286" y="1339"/>
                  </a:lnTo>
                  <a:cubicBezTo>
                    <a:pt x="1181" y="597"/>
                    <a:pt x="2072" y="281"/>
                    <a:pt x="2964" y="281"/>
                  </a:cubicBezTo>
                  <a:close/>
                  <a:moveTo>
                    <a:pt x="2942" y="1"/>
                  </a:moveTo>
                  <a:cubicBezTo>
                    <a:pt x="1978" y="1"/>
                    <a:pt x="1013" y="343"/>
                    <a:pt x="48" y="1161"/>
                  </a:cubicBezTo>
                  <a:cubicBezTo>
                    <a:pt x="12" y="1184"/>
                    <a:pt x="0" y="1232"/>
                    <a:pt x="0" y="1268"/>
                  </a:cubicBezTo>
                  <a:lnTo>
                    <a:pt x="0" y="15341"/>
                  </a:lnTo>
                  <a:cubicBezTo>
                    <a:pt x="0" y="15412"/>
                    <a:pt x="36" y="15460"/>
                    <a:pt x="96" y="15484"/>
                  </a:cubicBezTo>
                  <a:lnTo>
                    <a:pt x="143" y="15484"/>
                  </a:lnTo>
                  <a:cubicBezTo>
                    <a:pt x="191" y="15484"/>
                    <a:pt x="227" y="15460"/>
                    <a:pt x="262" y="15424"/>
                  </a:cubicBezTo>
                  <a:cubicBezTo>
                    <a:pt x="2347" y="12215"/>
                    <a:pt x="4396" y="11325"/>
                    <a:pt x="6478" y="11325"/>
                  </a:cubicBezTo>
                  <a:cubicBezTo>
                    <a:pt x="7750" y="11325"/>
                    <a:pt x="9034" y="11657"/>
                    <a:pt x="10347" y="11995"/>
                  </a:cubicBezTo>
                  <a:cubicBezTo>
                    <a:pt x="11642" y="12329"/>
                    <a:pt x="12950" y="12666"/>
                    <a:pt x="14265" y="12666"/>
                  </a:cubicBezTo>
                  <a:cubicBezTo>
                    <a:pt x="16421" y="12666"/>
                    <a:pt x="18594" y="11760"/>
                    <a:pt x="20753" y="8447"/>
                  </a:cubicBezTo>
                  <a:cubicBezTo>
                    <a:pt x="20791" y="8344"/>
                    <a:pt x="20709" y="8247"/>
                    <a:pt x="20614" y="8247"/>
                  </a:cubicBezTo>
                  <a:cubicBezTo>
                    <a:pt x="20589" y="8247"/>
                    <a:pt x="20563" y="8254"/>
                    <a:pt x="20539" y="8269"/>
                  </a:cubicBezTo>
                  <a:cubicBezTo>
                    <a:pt x="19625" y="9041"/>
                    <a:pt x="18715" y="9368"/>
                    <a:pt x="17804" y="9368"/>
                  </a:cubicBezTo>
                  <a:cubicBezTo>
                    <a:pt x="15402" y="9368"/>
                    <a:pt x="12990" y="7095"/>
                    <a:pt x="10478" y="4721"/>
                  </a:cubicBezTo>
                  <a:cubicBezTo>
                    <a:pt x="8017" y="2389"/>
                    <a:pt x="5486" y="1"/>
                    <a:pt x="2942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7"/>
            <p:cNvSpPr/>
            <p:nvPr/>
          </p:nvSpPr>
          <p:spPr>
            <a:xfrm>
              <a:off x="5018081" y="2698212"/>
              <a:ext cx="20070" cy="1897463"/>
            </a:xfrm>
            <a:custGeom>
              <a:avLst/>
              <a:gdLst/>
              <a:ahLst/>
              <a:cxnLst/>
              <a:rect l="l" t="t" r="r" b="b"/>
              <a:pathLst>
                <a:path w="787" h="74403" extrusionOk="0">
                  <a:moveTo>
                    <a:pt x="374" y="0"/>
                  </a:moveTo>
                  <a:cubicBezTo>
                    <a:pt x="168" y="0"/>
                    <a:pt x="1" y="174"/>
                    <a:pt x="1" y="382"/>
                  </a:cubicBezTo>
                  <a:lnTo>
                    <a:pt x="1" y="74010"/>
                  </a:lnTo>
                  <a:cubicBezTo>
                    <a:pt x="1" y="74224"/>
                    <a:pt x="180" y="74403"/>
                    <a:pt x="394" y="74403"/>
                  </a:cubicBezTo>
                  <a:cubicBezTo>
                    <a:pt x="608" y="74391"/>
                    <a:pt x="787" y="74224"/>
                    <a:pt x="787" y="74010"/>
                  </a:cubicBezTo>
                  <a:lnTo>
                    <a:pt x="787" y="382"/>
                  </a:lnTo>
                  <a:cubicBezTo>
                    <a:pt x="787" y="168"/>
                    <a:pt x="608" y="1"/>
                    <a:pt x="394" y="1"/>
                  </a:cubicBezTo>
                  <a:cubicBezTo>
                    <a:pt x="387" y="1"/>
                    <a:pt x="380" y="0"/>
                    <a:pt x="3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7"/>
            <p:cNvSpPr/>
            <p:nvPr/>
          </p:nvSpPr>
          <p:spPr>
            <a:xfrm>
              <a:off x="5014001" y="2693596"/>
              <a:ext cx="28257" cy="1905419"/>
            </a:xfrm>
            <a:custGeom>
              <a:avLst/>
              <a:gdLst/>
              <a:ahLst/>
              <a:cxnLst/>
              <a:rect l="l" t="t" r="r" b="b"/>
              <a:pathLst>
                <a:path w="1108" h="74715" extrusionOk="0">
                  <a:moveTo>
                    <a:pt x="554" y="313"/>
                  </a:moveTo>
                  <a:cubicBezTo>
                    <a:pt x="697" y="313"/>
                    <a:pt x="804" y="432"/>
                    <a:pt x="804" y="563"/>
                  </a:cubicBezTo>
                  <a:lnTo>
                    <a:pt x="804" y="74191"/>
                  </a:lnTo>
                  <a:cubicBezTo>
                    <a:pt x="792" y="74346"/>
                    <a:pt x="673" y="74423"/>
                    <a:pt x="554" y="74423"/>
                  </a:cubicBezTo>
                  <a:cubicBezTo>
                    <a:pt x="435" y="74423"/>
                    <a:pt x="316" y="74346"/>
                    <a:pt x="304" y="74191"/>
                  </a:cubicBezTo>
                  <a:lnTo>
                    <a:pt x="304" y="563"/>
                  </a:lnTo>
                  <a:cubicBezTo>
                    <a:pt x="304" y="432"/>
                    <a:pt x="423" y="313"/>
                    <a:pt x="554" y="313"/>
                  </a:cubicBezTo>
                  <a:close/>
                  <a:moveTo>
                    <a:pt x="554" y="0"/>
                  </a:moveTo>
                  <a:cubicBezTo>
                    <a:pt x="277" y="0"/>
                    <a:pt x="0" y="188"/>
                    <a:pt x="18" y="563"/>
                  </a:cubicBezTo>
                  <a:lnTo>
                    <a:pt x="18" y="74191"/>
                  </a:lnTo>
                  <a:cubicBezTo>
                    <a:pt x="18" y="74477"/>
                    <a:pt x="256" y="74715"/>
                    <a:pt x="554" y="74715"/>
                  </a:cubicBezTo>
                  <a:cubicBezTo>
                    <a:pt x="851" y="74715"/>
                    <a:pt x="1090" y="74489"/>
                    <a:pt x="1090" y="74191"/>
                  </a:cubicBezTo>
                  <a:lnTo>
                    <a:pt x="1090" y="563"/>
                  </a:lnTo>
                  <a:cubicBezTo>
                    <a:pt x="1107" y="188"/>
                    <a:pt x="831" y="0"/>
                    <a:pt x="554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7"/>
            <p:cNvSpPr/>
            <p:nvPr/>
          </p:nvSpPr>
          <p:spPr>
            <a:xfrm>
              <a:off x="4997756" y="2661182"/>
              <a:ext cx="53147" cy="45522"/>
            </a:xfrm>
            <a:custGeom>
              <a:avLst/>
              <a:gdLst/>
              <a:ahLst/>
              <a:cxnLst/>
              <a:rect l="l" t="t" r="r" b="b"/>
              <a:pathLst>
                <a:path w="2084" h="1785" extrusionOk="0">
                  <a:moveTo>
                    <a:pt x="1191" y="0"/>
                  </a:moveTo>
                  <a:cubicBezTo>
                    <a:pt x="393" y="0"/>
                    <a:pt x="0" y="953"/>
                    <a:pt x="560" y="1524"/>
                  </a:cubicBezTo>
                  <a:cubicBezTo>
                    <a:pt x="740" y="1704"/>
                    <a:pt x="961" y="1784"/>
                    <a:pt x="1179" y="1784"/>
                  </a:cubicBezTo>
                  <a:cubicBezTo>
                    <a:pt x="1640" y="1784"/>
                    <a:pt x="2084" y="1427"/>
                    <a:pt x="2084" y="893"/>
                  </a:cubicBezTo>
                  <a:cubicBezTo>
                    <a:pt x="2084" y="393"/>
                    <a:pt x="1691" y="0"/>
                    <a:pt x="11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7"/>
            <p:cNvSpPr/>
            <p:nvPr/>
          </p:nvSpPr>
          <p:spPr>
            <a:xfrm>
              <a:off x="4992579" y="2657000"/>
              <a:ext cx="62277" cy="53402"/>
            </a:xfrm>
            <a:custGeom>
              <a:avLst/>
              <a:gdLst/>
              <a:ahLst/>
              <a:cxnLst/>
              <a:rect l="l" t="t" r="r" b="b"/>
              <a:pathLst>
                <a:path w="2442" h="2094" extrusionOk="0">
                  <a:moveTo>
                    <a:pt x="1394" y="295"/>
                  </a:moveTo>
                  <a:cubicBezTo>
                    <a:pt x="1811" y="307"/>
                    <a:pt x="2144" y="641"/>
                    <a:pt x="2144" y="1057"/>
                  </a:cubicBezTo>
                  <a:cubicBezTo>
                    <a:pt x="2144" y="1507"/>
                    <a:pt x="1770" y="1805"/>
                    <a:pt x="1380" y="1805"/>
                  </a:cubicBezTo>
                  <a:cubicBezTo>
                    <a:pt x="1192" y="1805"/>
                    <a:pt x="1001" y="1736"/>
                    <a:pt x="846" y="1581"/>
                  </a:cubicBezTo>
                  <a:cubicBezTo>
                    <a:pt x="385" y="1108"/>
                    <a:pt x="722" y="307"/>
                    <a:pt x="1379" y="307"/>
                  </a:cubicBezTo>
                  <a:cubicBezTo>
                    <a:pt x="1384" y="307"/>
                    <a:pt x="1389" y="307"/>
                    <a:pt x="1394" y="307"/>
                  </a:cubicBezTo>
                  <a:lnTo>
                    <a:pt x="1394" y="295"/>
                  </a:lnTo>
                  <a:close/>
                  <a:moveTo>
                    <a:pt x="1385" y="1"/>
                  </a:moveTo>
                  <a:cubicBezTo>
                    <a:pt x="1128" y="1"/>
                    <a:pt x="867" y="96"/>
                    <a:pt x="656" y="307"/>
                  </a:cubicBezTo>
                  <a:cubicBezTo>
                    <a:pt x="1" y="962"/>
                    <a:pt x="465" y="2093"/>
                    <a:pt x="1394" y="2093"/>
                  </a:cubicBezTo>
                  <a:cubicBezTo>
                    <a:pt x="1965" y="2093"/>
                    <a:pt x="2442" y="1617"/>
                    <a:pt x="2442" y="1045"/>
                  </a:cubicBezTo>
                  <a:cubicBezTo>
                    <a:pt x="2442" y="417"/>
                    <a:pt x="1923" y="1"/>
                    <a:pt x="1385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7"/>
            <p:cNvSpPr/>
            <p:nvPr/>
          </p:nvSpPr>
          <p:spPr>
            <a:xfrm>
              <a:off x="4527719" y="2924801"/>
              <a:ext cx="368639" cy="273234"/>
            </a:xfrm>
            <a:custGeom>
              <a:avLst/>
              <a:gdLst/>
              <a:ahLst/>
              <a:cxnLst/>
              <a:rect l="l" t="t" r="r" b="b"/>
              <a:pathLst>
                <a:path w="14455" h="10714" extrusionOk="0">
                  <a:moveTo>
                    <a:pt x="1983" y="1"/>
                  </a:moveTo>
                  <a:cubicBezTo>
                    <a:pt x="1322" y="1"/>
                    <a:pt x="661" y="236"/>
                    <a:pt x="0" y="796"/>
                  </a:cubicBezTo>
                  <a:lnTo>
                    <a:pt x="0" y="10714"/>
                  </a:lnTo>
                  <a:cubicBezTo>
                    <a:pt x="1496" y="8424"/>
                    <a:pt x="2992" y="7794"/>
                    <a:pt x="4487" y="7794"/>
                  </a:cubicBezTo>
                  <a:cubicBezTo>
                    <a:pt x="6316" y="7794"/>
                    <a:pt x="8144" y="8735"/>
                    <a:pt x="9970" y="8735"/>
                  </a:cubicBezTo>
                  <a:cubicBezTo>
                    <a:pt x="11466" y="8735"/>
                    <a:pt x="12961" y="8104"/>
                    <a:pt x="14455" y="5808"/>
                  </a:cubicBezTo>
                  <a:lnTo>
                    <a:pt x="14455" y="5808"/>
                  </a:lnTo>
                  <a:cubicBezTo>
                    <a:pt x="13795" y="6368"/>
                    <a:pt x="13136" y="6603"/>
                    <a:pt x="12476" y="6603"/>
                  </a:cubicBezTo>
                  <a:cubicBezTo>
                    <a:pt x="8982" y="6603"/>
                    <a:pt x="5483" y="1"/>
                    <a:pt x="19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7"/>
            <p:cNvSpPr/>
            <p:nvPr/>
          </p:nvSpPr>
          <p:spPr>
            <a:xfrm>
              <a:off x="4524378" y="2921180"/>
              <a:ext cx="376646" cy="280502"/>
            </a:xfrm>
            <a:custGeom>
              <a:avLst/>
              <a:gdLst/>
              <a:ahLst/>
              <a:cxnLst/>
              <a:rect l="l" t="t" r="r" b="b"/>
              <a:pathLst>
                <a:path w="14769" h="10999" extrusionOk="0">
                  <a:moveTo>
                    <a:pt x="2128" y="284"/>
                  </a:moveTo>
                  <a:cubicBezTo>
                    <a:pt x="3810" y="284"/>
                    <a:pt x="5505" y="1883"/>
                    <a:pt x="7263" y="3545"/>
                  </a:cubicBezTo>
                  <a:cubicBezTo>
                    <a:pt x="9014" y="5201"/>
                    <a:pt x="10803" y="6888"/>
                    <a:pt x="12611" y="6888"/>
                  </a:cubicBezTo>
                  <a:cubicBezTo>
                    <a:pt x="13077" y="6888"/>
                    <a:pt x="13545" y="6776"/>
                    <a:pt x="14014" y="6522"/>
                  </a:cubicBezTo>
                  <a:lnTo>
                    <a:pt x="14014" y="6522"/>
                  </a:lnTo>
                  <a:cubicBezTo>
                    <a:pt x="12709" y="8238"/>
                    <a:pt x="11416" y="8738"/>
                    <a:pt x="10104" y="8738"/>
                  </a:cubicBezTo>
                  <a:cubicBezTo>
                    <a:pt x="9213" y="8738"/>
                    <a:pt x="8313" y="8508"/>
                    <a:pt x="7394" y="8272"/>
                  </a:cubicBezTo>
                  <a:cubicBezTo>
                    <a:pt x="6477" y="8033"/>
                    <a:pt x="5548" y="7793"/>
                    <a:pt x="4614" y="7793"/>
                  </a:cubicBezTo>
                  <a:cubicBezTo>
                    <a:pt x="3173" y="7793"/>
                    <a:pt x="1719" y="8366"/>
                    <a:pt x="274" y="10403"/>
                  </a:cubicBezTo>
                  <a:lnTo>
                    <a:pt x="274" y="1009"/>
                  </a:lnTo>
                  <a:cubicBezTo>
                    <a:pt x="892" y="500"/>
                    <a:pt x="1509" y="284"/>
                    <a:pt x="2128" y="284"/>
                  </a:cubicBezTo>
                  <a:close/>
                  <a:moveTo>
                    <a:pt x="2115" y="1"/>
                  </a:moveTo>
                  <a:cubicBezTo>
                    <a:pt x="1428" y="1"/>
                    <a:pt x="738" y="246"/>
                    <a:pt x="48" y="831"/>
                  </a:cubicBezTo>
                  <a:cubicBezTo>
                    <a:pt x="12" y="854"/>
                    <a:pt x="0" y="902"/>
                    <a:pt x="0" y="938"/>
                  </a:cubicBezTo>
                  <a:lnTo>
                    <a:pt x="0" y="10867"/>
                  </a:lnTo>
                  <a:cubicBezTo>
                    <a:pt x="0" y="10927"/>
                    <a:pt x="36" y="10987"/>
                    <a:pt x="96" y="10998"/>
                  </a:cubicBezTo>
                  <a:lnTo>
                    <a:pt x="131" y="10998"/>
                  </a:lnTo>
                  <a:cubicBezTo>
                    <a:pt x="179" y="10998"/>
                    <a:pt x="227" y="10975"/>
                    <a:pt x="262" y="10939"/>
                  </a:cubicBezTo>
                  <a:cubicBezTo>
                    <a:pt x="1718" y="8699"/>
                    <a:pt x="3161" y="8080"/>
                    <a:pt x="4623" y="8080"/>
                  </a:cubicBezTo>
                  <a:cubicBezTo>
                    <a:pt x="5517" y="8080"/>
                    <a:pt x="6418" y="8311"/>
                    <a:pt x="7335" y="8546"/>
                  </a:cubicBezTo>
                  <a:cubicBezTo>
                    <a:pt x="8244" y="8780"/>
                    <a:pt x="9168" y="9018"/>
                    <a:pt x="10098" y="9018"/>
                  </a:cubicBezTo>
                  <a:cubicBezTo>
                    <a:pt x="11626" y="9018"/>
                    <a:pt x="13172" y="8376"/>
                    <a:pt x="14705" y="6022"/>
                  </a:cubicBezTo>
                  <a:cubicBezTo>
                    <a:pt x="14768" y="5921"/>
                    <a:pt x="14686" y="5807"/>
                    <a:pt x="14585" y="5807"/>
                  </a:cubicBezTo>
                  <a:cubicBezTo>
                    <a:pt x="14554" y="5807"/>
                    <a:pt x="14521" y="5818"/>
                    <a:pt x="14490" y="5843"/>
                  </a:cubicBezTo>
                  <a:cubicBezTo>
                    <a:pt x="13860" y="6379"/>
                    <a:pt x="13230" y="6606"/>
                    <a:pt x="12597" y="6606"/>
                  </a:cubicBezTo>
                  <a:cubicBezTo>
                    <a:pt x="10912" y="6606"/>
                    <a:pt x="9211" y="4996"/>
                    <a:pt x="7454" y="3343"/>
                  </a:cubicBezTo>
                  <a:cubicBezTo>
                    <a:pt x="5712" y="1687"/>
                    <a:pt x="3921" y="1"/>
                    <a:pt x="2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7"/>
            <p:cNvSpPr/>
            <p:nvPr/>
          </p:nvSpPr>
          <p:spPr>
            <a:xfrm>
              <a:off x="4512826" y="2920186"/>
              <a:ext cx="13389" cy="1668221"/>
            </a:xfrm>
            <a:custGeom>
              <a:avLst/>
              <a:gdLst/>
              <a:ahLst/>
              <a:cxnLst/>
              <a:rect l="l" t="t" r="r" b="b"/>
              <a:pathLst>
                <a:path w="525" h="65414" extrusionOk="0">
                  <a:moveTo>
                    <a:pt x="263" y="0"/>
                  </a:moveTo>
                  <a:cubicBezTo>
                    <a:pt x="120" y="0"/>
                    <a:pt x="1" y="119"/>
                    <a:pt x="1" y="274"/>
                  </a:cubicBezTo>
                  <a:lnTo>
                    <a:pt x="1" y="65163"/>
                  </a:lnTo>
                  <a:cubicBezTo>
                    <a:pt x="1" y="65306"/>
                    <a:pt x="120" y="65413"/>
                    <a:pt x="263" y="65413"/>
                  </a:cubicBezTo>
                  <a:cubicBezTo>
                    <a:pt x="406" y="65413"/>
                    <a:pt x="525" y="65306"/>
                    <a:pt x="525" y="65163"/>
                  </a:cubicBezTo>
                  <a:lnTo>
                    <a:pt x="525" y="274"/>
                  </a:lnTo>
                  <a:cubicBezTo>
                    <a:pt x="525" y="119"/>
                    <a:pt x="406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7"/>
            <p:cNvSpPr/>
            <p:nvPr/>
          </p:nvSpPr>
          <p:spPr>
            <a:xfrm>
              <a:off x="4508745" y="2916003"/>
              <a:ext cx="21575" cy="1676050"/>
            </a:xfrm>
            <a:custGeom>
              <a:avLst/>
              <a:gdLst/>
              <a:ahLst/>
              <a:cxnLst/>
              <a:rect l="l" t="t" r="r" b="b"/>
              <a:pathLst>
                <a:path w="846" h="65721" extrusionOk="0">
                  <a:moveTo>
                    <a:pt x="423" y="307"/>
                  </a:moveTo>
                  <a:cubicBezTo>
                    <a:pt x="494" y="307"/>
                    <a:pt x="554" y="367"/>
                    <a:pt x="554" y="438"/>
                  </a:cubicBezTo>
                  <a:lnTo>
                    <a:pt x="554" y="65327"/>
                  </a:lnTo>
                  <a:cubicBezTo>
                    <a:pt x="554" y="65387"/>
                    <a:pt x="494" y="65446"/>
                    <a:pt x="423" y="65446"/>
                  </a:cubicBezTo>
                  <a:cubicBezTo>
                    <a:pt x="351" y="65446"/>
                    <a:pt x="304" y="65387"/>
                    <a:pt x="304" y="65327"/>
                  </a:cubicBezTo>
                  <a:lnTo>
                    <a:pt x="304" y="426"/>
                  </a:lnTo>
                  <a:cubicBezTo>
                    <a:pt x="304" y="355"/>
                    <a:pt x="351" y="307"/>
                    <a:pt x="423" y="307"/>
                  </a:cubicBezTo>
                  <a:close/>
                  <a:moveTo>
                    <a:pt x="423" y="1"/>
                  </a:moveTo>
                  <a:cubicBezTo>
                    <a:pt x="212" y="1"/>
                    <a:pt x="0" y="147"/>
                    <a:pt x="18" y="438"/>
                  </a:cubicBezTo>
                  <a:lnTo>
                    <a:pt x="18" y="65315"/>
                  </a:lnTo>
                  <a:cubicBezTo>
                    <a:pt x="18" y="65541"/>
                    <a:pt x="197" y="65720"/>
                    <a:pt x="423" y="65720"/>
                  </a:cubicBezTo>
                  <a:cubicBezTo>
                    <a:pt x="649" y="65720"/>
                    <a:pt x="828" y="65541"/>
                    <a:pt x="828" y="65327"/>
                  </a:cubicBezTo>
                  <a:lnTo>
                    <a:pt x="828" y="438"/>
                  </a:lnTo>
                  <a:cubicBezTo>
                    <a:pt x="846" y="147"/>
                    <a:pt x="634" y="1"/>
                    <a:pt x="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7"/>
            <p:cNvSpPr/>
            <p:nvPr/>
          </p:nvSpPr>
          <p:spPr>
            <a:xfrm>
              <a:off x="4498264" y="2905012"/>
              <a:ext cx="37667" cy="32184"/>
            </a:xfrm>
            <a:custGeom>
              <a:avLst/>
              <a:gdLst/>
              <a:ahLst/>
              <a:cxnLst/>
              <a:rect l="l" t="t" r="r" b="b"/>
              <a:pathLst>
                <a:path w="1477" h="1262" extrusionOk="0">
                  <a:moveTo>
                    <a:pt x="846" y="0"/>
                  </a:moveTo>
                  <a:cubicBezTo>
                    <a:pt x="286" y="0"/>
                    <a:pt x="0" y="679"/>
                    <a:pt x="393" y="1072"/>
                  </a:cubicBezTo>
                  <a:cubicBezTo>
                    <a:pt x="525" y="1203"/>
                    <a:pt x="685" y="1262"/>
                    <a:pt x="842" y="1262"/>
                  </a:cubicBezTo>
                  <a:cubicBezTo>
                    <a:pt x="1168" y="1262"/>
                    <a:pt x="1477" y="1009"/>
                    <a:pt x="1477" y="631"/>
                  </a:cubicBezTo>
                  <a:cubicBezTo>
                    <a:pt x="1477" y="274"/>
                    <a:pt x="1191" y="0"/>
                    <a:pt x="8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7"/>
            <p:cNvSpPr/>
            <p:nvPr/>
          </p:nvSpPr>
          <p:spPr>
            <a:xfrm>
              <a:off x="4493393" y="2901288"/>
              <a:ext cx="46185" cy="39554"/>
            </a:xfrm>
            <a:custGeom>
              <a:avLst/>
              <a:gdLst/>
              <a:ahLst/>
              <a:cxnLst/>
              <a:rect l="l" t="t" r="r" b="b"/>
              <a:pathLst>
                <a:path w="1811" h="1551" extrusionOk="0">
                  <a:moveTo>
                    <a:pt x="1037" y="289"/>
                  </a:moveTo>
                  <a:cubicBezTo>
                    <a:pt x="1311" y="289"/>
                    <a:pt x="1525" y="503"/>
                    <a:pt x="1525" y="777"/>
                  </a:cubicBezTo>
                  <a:cubicBezTo>
                    <a:pt x="1525" y="1068"/>
                    <a:pt x="1283" y="1266"/>
                    <a:pt x="1031" y="1266"/>
                  </a:cubicBezTo>
                  <a:cubicBezTo>
                    <a:pt x="912" y="1266"/>
                    <a:pt x="791" y="1222"/>
                    <a:pt x="691" y="1122"/>
                  </a:cubicBezTo>
                  <a:cubicBezTo>
                    <a:pt x="382" y="813"/>
                    <a:pt x="596" y="289"/>
                    <a:pt x="1037" y="289"/>
                  </a:cubicBezTo>
                  <a:close/>
                  <a:moveTo>
                    <a:pt x="1031" y="1"/>
                  </a:moveTo>
                  <a:cubicBezTo>
                    <a:pt x="841" y="1"/>
                    <a:pt x="647" y="71"/>
                    <a:pt x="489" y="229"/>
                  </a:cubicBezTo>
                  <a:cubicBezTo>
                    <a:pt x="1" y="718"/>
                    <a:pt x="346" y="1551"/>
                    <a:pt x="1037" y="1551"/>
                  </a:cubicBezTo>
                  <a:cubicBezTo>
                    <a:pt x="1465" y="1539"/>
                    <a:pt x="1811" y="1194"/>
                    <a:pt x="1811" y="777"/>
                  </a:cubicBezTo>
                  <a:cubicBezTo>
                    <a:pt x="1811" y="310"/>
                    <a:pt x="1429" y="1"/>
                    <a:pt x="10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7"/>
            <p:cNvSpPr/>
            <p:nvPr/>
          </p:nvSpPr>
          <p:spPr>
            <a:xfrm>
              <a:off x="4731153" y="3774009"/>
              <a:ext cx="1137156" cy="821665"/>
            </a:xfrm>
            <a:custGeom>
              <a:avLst/>
              <a:gdLst/>
              <a:ahLst/>
              <a:cxnLst/>
              <a:rect l="l" t="t" r="r" b="b"/>
              <a:pathLst>
                <a:path w="44590" h="32219" extrusionOk="0">
                  <a:moveTo>
                    <a:pt x="1" y="1"/>
                  </a:moveTo>
                  <a:lnTo>
                    <a:pt x="1" y="32219"/>
                  </a:lnTo>
                  <a:lnTo>
                    <a:pt x="44589" y="32219"/>
                  </a:lnTo>
                  <a:lnTo>
                    <a:pt x="445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7"/>
            <p:cNvSpPr/>
            <p:nvPr/>
          </p:nvSpPr>
          <p:spPr>
            <a:xfrm>
              <a:off x="4727506" y="3770362"/>
              <a:ext cx="1144450" cy="828959"/>
            </a:xfrm>
            <a:custGeom>
              <a:avLst/>
              <a:gdLst/>
              <a:ahLst/>
              <a:cxnLst/>
              <a:rect l="l" t="t" r="r" b="b"/>
              <a:pathLst>
                <a:path w="44876" h="32505" extrusionOk="0">
                  <a:moveTo>
                    <a:pt x="44590" y="287"/>
                  </a:moveTo>
                  <a:lnTo>
                    <a:pt x="44590" y="32219"/>
                  </a:lnTo>
                  <a:lnTo>
                    <a:pt x="286" y="32219"/>
                  </a:lnTo>
                  <a:lnTo>
                    <a:pt x="286" y="287"/>
                  </a:lnTo>
                  <a:close/>
                  <a:moveTo>
                    <a:pt x="144" y="1"/>
                  </a:moveTo>
                  <a:cubicBezTo>
                    <a:pt x="72" y="1"/>
                    <a:pt x="13" y="60"/>
                    <a:pt x="1" y="144"/>
                  </a:cubicBezTo>
                  <a:lnTo>
                    <a:pt x="1" y="32362"/>
                  </a:lnTo>
                  <a:cubicBezTo>
                    <a:pt x="1" y="32433"/>
                    <a:pt x="60" y="32505"/>
                    <a:pt x="144" y="32505"/>
                  </a:cubicBezTo>
                  <a:lnTo>
                    <a:pt x="44732" y="32505"/>
                  </a:lnTo>
                  <a:cubicBezTo>
                    <a:pt x="44804" y="32505"/>
                    <a:pt x="44875" y="32445"/>
                    <a:pt x="44875" y="32362"/>
                  </a:cubicBezTo>
                  <a:lnTo>
                    <a:pt x="44875" y="144"/>
                  </a:lnTo>
                  <a:cubicBezTo>
                    <a:pt x="44875" y="60"/>
                    <a:pt x="44804" y="1"/>
                    <a:pt x="44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7"/>
            <p:cNvSpPr/>
            <p:nvPr/>
          </p:nvSpPr>
          <p:spPr>
            <a:xfrm>
              <a:off x="5158371" y="4017839"/>
              <a:ext cx="273616" cy="377437"/>
            </a:xfrm>
            <a:custGeom>
              <a:avLst/>
              <a:gdLst/>
              <a:ahLst/>
              <a:cxnLst/>
              <a:rect l="l" t="t" r="r" b="b"/>
              <a:pathLst>
                <a:path w="10729" h="14800" extrusionOk="0">
                  <a:moveTo>
                    <a:pt x="5299" y="0"/>
                  </a:moveTo>
                  <a:cubicBezTo>
                    <a:pt x="2144" y="0"/>
                    <a:pt x="227" y="1929"/>
                    <a:pt x="227" y="4846"/>
                  </a:cubicBezTo>
                  <a:lnTo>
                    <a:pt x="227" y="5108"/>
                  </a:lnTo>
                  <a:lnTo>
                    <a:pt x="4049" y="5108"/>
                  </a:lnTo>
                  <a:lnTo>
                    <a:pt x="4049" y="4834"/>
                  </a:lnTo>
                  <a:cubicBezTo>
                    <a:pt x="4049" y="3965"/>
                    <a:pt x="4537" y="3417"/>
                    <a:pt x="5347" y="3417"/>
                  </a:cubicBezTo>
                  <a:cubicBezTo>
                    <a:pt x="6085" y="3417"/>
                    <a:pt x="6597" y="3941"/>
                    <a:pt x="6597" y="4727"/>
                  </a:cubicBezTo>
                  <a:cubicBezTo>
                    <a:pt x="6597" y="5965"/>
                    <a:pt x="5799" y="7073"/>
                    <a:pt x="1" y="13919"/>
                  </a:cubicBezTo>
                  <a:lnTo>
                    <a:pt x="1" y="14800"/>
                  </a:lnTo>
                  <a:lnTo>
                    <a:pt x="10728" y="14800"/>
                  </a:lnTo>
                  <a:lnTo>
                    <a:pt x="10728" y="11371"/>
                  </a:lnTo>
                  <a:lnTo>
                    <a:pt x="6716" y="11371"/>
                  </a:lnTo>
                  <a:cubicBezTo>
                    <a:pt x="9799" y="7799"/>
                    <a:pt x="10478" y="6406"/>
                    <a:pt x="10478" y="4596"/>
                  </a:cubicBezTo>
                  <a:cubicBezTo>
                    <a:pt x="10478" y="1882"/>
                    <a:pt x="8359" y="0"/>
                    <a:pt x="5299" y="0"/>
                  </a:cubicBezTo>
                  <a:close/>
                </a:path>
              </a:pathLst>
            </a:custGeom>
            <a:solidFill>
              <a:srgbClr val="F8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7"/>
            <p:cNvSpPr/>
            <p:nvPr/>
          </p:nvSpPr>
          <p:spPr>
            <a:xfrm>
              <a:off x="5154418" y="4013886"/>
              <a:ext cx="281191" cy="384731"/>
            </a:xfrm>
            <a:custGeom>
              <a:avLst/>
              <a:gdLst/>
              <a:ahLst/>
              <a:cxnLst/>
              <a:rect l="l" t="t" r="r" b="b"/>
              <a:pathLst>
                <a:path w="11026" h="15086" extrusionOk="0">
                  <a:moveTo>
                    <a:pt x="5454" y="298"/>
                  </a:moveTo>
                  <a:cubicBezTo>
                    <a:pt x="8419" y="298"/>
                    <a:pt x="10478" y="2120"/>
                    <a:pt x="10478" y="4739"/>
                  </a:cubicBezTo>
                  <a:cubicBezTo>
                    <a:pt x="10478" y="6418"/>
                    <a:pt x="9966" y="7716"/>
                    <a:pt x="6764" y="11431"/>
                  </a:cubicBezTo>
                  <a:cubicBezTo>
                    <a:pt x="6692" y="11526"/>
                    <a:pt x="6752" y="11657"/>
                    <a:pt x="6871" y="11669"/>
                  </a:cubicBezTo>
                  <a:lnTo>
                    <a:pt x="10740" y="11669"/>
                  </a:lnTo>
                  <a:lnTo>
                    <a:pt x="10740" y="14800"/>
                  </a:lnTo>
                  <a:lnTo>
                    <a:pt x="298" y="14800"/>
                  </a:lnTo>
                  <a:lnTo>
                    <a:pt x="298" y="14121"/>
                  </a:lnTo>
                  <a:cubicBezTo>
                    <a:pt x="6156" y="7204"/>
                    <a:pt x="6895" y="6168"/>
                    <a:pt x="6895" y="4882"/>
                  </a:cubicBezTo>
                  <a:cubicBezTo>
                    <a:pt x="6895" y="4025"/>
                    <a:pt x="6323" y="3430"/>
                    <a:pt x="5502" y="3430"/>
                  </a:cubicBezTo>
                  <a:cubicBezTo>
                    <a:pt x="4620" y="3430"/>
                    <a:pt x="4061" y="4037"/>
                    <a:pt x="4061" y="4989"/>
                  </a:cubicBezTo>
                  <a:lnTo>
                    <a:pt x="4061" y="5120"/>
                  </a:lnTo>
                  <a:lnTo>
                    <a:pt x="525" y="5120"/>
                  </a:lnTo>
                  <a:lnTo>
                    <a:pt x="525" y="5001"/>
                  </a:lnTo>
                  <a:cubicBezTo>
                    <a:pt x="525" y="2096"/>
                    <a:pt x="2418" y="298"/>
                    <a:pt x="5454" y="298"/>
                  </a:cubicBezTo>
                  <a:close/>
                  <a:moveTo>
                    <a:pt x="5442" y="1"/>
                  </a:moveTo>
                  <a:cubicBezTo>
                    <a:pt x="2287" y="1"/>
                    <a:pt x="239" y="1965"/>
                    <a:pt x="239" y="4989"/>
                  </a:cubicBezTo>
                  <a:lnTo>
                    <a:pt x="239" y="5263"/>
                  </a:lnTo>
                  <a:cubicBezTo>
                    <a:pt x="239" y="5335"/>
                    <a:pt x="310" y="5394"/>
                    <a:pt x="382" y="5394"/>
                  </a:cubicBezTo>
                  <a:lnTo>
                    <a:pt x="4192" y="5394"/>
                  </a:lnTo>
                  <a:cubicBezTo>
                    <a:pt x="4275" y="5394"/>
                    <a:pt x="4335" y="5335"/>
                    <a:pt x="4335" y="5263"/>
                  </a:cubicBezTo>
                  <a:lnTo>
                    <a:pt x="4335" y="4977"/>
                  </a:lnTo>
                  <a:cubicBezTo>
                    <a:pt x="4335" y="4180"/>
                    <a:pt x="4775" y="3703"/>
                    <a:pt x="5502" y="3703"/>
                  </a:cubicBezTo>
                  <a:cubicBezTo>
                    <a:pt x="6168" y="3703"/>
                    <a:pt x="6609" y="4180"/>
                    <a:pt x="6609" y="4870"/>
                  </a:cubicBezTo>
                  <a:cubicBezTo>
                    <a:pt x="6609" y="6061"/>
                    <a:pt x="5811" y="7168"/>
                    <a:pt x="48" y="13967"/>
                  </a:cubicBezTo>
                  <a:cubicBezTo>
                    <a:pt x="25" y="13990"/>
                    <a:pt x="13" y="14026"/>
                    <a:pt x="13" y="14062"/>
                  </a:cubicBezTo>
                  <a:lnTo>
                    <a:pt x="13" y="14943"/>
                  </a:lnTo>
                  <a:cubicBezTo>
                    <a:pt x="1" y="15014"/>
                    <a:pt x="72" y="15086"/>
                    <a:pt x="156" y="15086"/>
                  </a:cubicBezTo>
                  <a:lnTo>
                    <a:pt x="10883" y="15086"/>
                  </a:lnTo>
                  <a:cubicBezTo>
                    <a:pt x="10955" y="15086"/>
                    <a:pt x="11014" y="15014"/>
                    <a:pt x="11026" y="14943"/>
                  </a:cubicBezTo>
                  <a:lnTo>
                    <a:pt x="11026" y="11514"/>
                  </a:lnTo>
                  <a:cubicBezTo>
                    <a:pt x="11015" y="11448"/>
                    <a:pt x="10963" y="11382"/>
                    <a:pt x="10889" y="11382"/>
                  </a:cubicBezTo>
                  <a:cubicBezTo>
                    <a:pt x="10883" y="11382"/>
                    <a:pt x="10877" y="11382"/>
                    <a:pt x="10871" y="11383"/>
                  </a:cubicBezTo>
                  <a:lnTo>
                    <a:pt x="7168" y="11383"/>
                  </a:lnTo>
                  <a:cubicBezTo>
                    <a:pt x="9978" y="8097"/>
                    <a:pt x="10764" y="6644"/>
                    <a:pt x="10764" y="4739"/>
                  </a:cubicBezTo>
                  <a:cubicBezTo>
                    <a:pt x="10764" y="1953"/>
                    <a:pt x="8573" y="1"/>
                    <a:pt x="5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7"/>
            <p:cNvSpPr/>
            <p:nvPr/>
          </p:nvSpPr>
          <p:spPr>
            <a:xfrm>
              <a:off x="4731153" y="3774009"/>
              <a:ext cx="1137156" cy="125727"/>
            </a:xfrm>
            <a:custGeom>
              <a:avLst/>
              <a:gdLst/>
              <a:ahLst/>
              <a:cxnLst/>
              <a:rect l="l" t="t" r="r" b="b"/>
              <a:pathLst>
                <a:path w="44590" h="4930" extrusionOk="0">
                  <a:moveTo>
                    <a:pt x="1" y="1"/>
                  </a:moveTo>
                  <a:lnTo>
                    <a:pt x="1" y="4930"/>
                  </a:lnTo>
                  <a:lnTo>
                    <a:pt x="44589" y="4930"/>
                  </a:lnTo>
                  <a:lnTo>
                    <a:pt x="44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7"/>
            <p:cNvSpPr/>
            <p:nvPr/>
          </p:nvSpPr>
          <p:spPr>
            <a:xfrm>
              <a:off x="4727506" y="3770362"/>
              <a:ext cx="1144450" cy="133021"/>
            </a:xfrm>
            <a:custGeom>
              <a:avLst/>
              <a:gdLst/>
              <a:ahLst/>
              <a:cxnLst/>
              <a:rect l="l" t="t" r="r" b="b"/>
              <a:pathLst>
                <a:path w="44876" h="5216" extrusionOk="0">
                  <a:moveTo>
                    <a:pt x="44590" y="287"/>
                  </a:moveTo>
                  <a:lnTo>
                    <a:pt x="44590" y="4942"/>
                  </a:lnTo>
                  <a:lnTo>
                    <a:pt x="286" y="4942"/>
                  </a:lnTo>
                  <a:lnTo>
                    <a:pt x="286" y="287"/>
                  </a:lnTo>
                  <a:close/>
                  <a:moveTo>
                    <a:pt x="1" y="1"/>
                  </a:moveTo>
                  <a:lnTo>
                    <a:pt x="1" y="5216"/>
                  </a:lnTo>
                  <a:lnTo>
                    <a:pt x="44875" y="5216"/>
                  </a:lnTo>
                  <a:lnTo>
                    <a:pt x="448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7"/>
            <p:cNvSpPr/>
            <p:nvPr/>
          </p:nvSpPr>
          <p:spPr>
            <a:xfrm>
              <a:off x="7051855" y="4057623"/>
              <a:ext cx="1137156" cy="538052"/>
            </a:xfrm>
            <a:custGeom>
              <a:avLst/>
              <a:gdLst/>
              <a:ahLst/>
              <a:cxnLst/>
              <a:rect l="l" t="t" r="r" b="b"/>
              <a:pathLst>
                <a:path w="44590" h="21098" extrusionOk="0">
                  <a:moveTo>
                    <a:pt x="1" y="0"/>
                  </a:moveTo>
                  <a:lnTo>
                    <a:pt x="1" y="21098"/>
                  </a:lnTo>
                  <a:lnTo>
                    <a:pt x="44590" y="21098"/>
                  </a:lnTo>
                  <a:lnTo>
                    <a:pt x="445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7"/>
            <p:cNvSpPr/>
            <p:nvPr/>
          </p:nvSpPr>
          <p:spPr>
            <a:xfrm>
              <a:off x="7048233" y="4053670"/>
              <a:ext cx="1144425" cy="545651"/>
            </a:xfrm>
            <a:custGeom>
              <a:avLst/>
              <a:gdLst/>
              <a:ahLst/>
              <a:cxnLst/>
              <a:rect l="l" t="t" r="r" b="b"/>
              <a:pathLst>
                <a:path w="44875" h="21396" extrusionOk="0">
                  <a:moveTo>
                    <a:pt x="44589" y="298"/>
                  </a:moveTo>
                  <a:lnTo>
                    <a:pt x="44589" y="21110"/>
                  </a:lnTo>
                  <a:lnTo>
                    <a:pt x="286" y="21110"/>
                  </a:lnTo>
                  <a:lnTo>
                    <a:pt x="286" y="298"/>
                  </a:lnTo>
                  <a:close/>
                  <a:moveTo>
                    <a:pt x="143" y="0"/>
                  </a:moveTo>
                  <a:cubicBezTo>
                    <a:pt x="60" y="0"/>
                    <a:pt x="0" y="72"/>
                    <a:pt x="0" y="155"/>
                  </a:cubicBezTo>
                  <a:lnTo>
                    <a:pt x="0" y="21253"/>
                  </a:lnTo>
                  <a:cubicBezTo>
                    <a:pt x="0" y="21324"/>
                    <a:pt x="60" y="21396"/>
                    <a:pt x="143" y="21396"/>
                  </a:cubicBezTo>
                  <a:lnTo>
                    <a:pt x="44732" y="21396"/>
                  </a:lnTo>
                  <a:cubicBezTo>
                    <a:pt x="44803" y="21396"/>
                    <a:pt x="44875" y="21336"/>
                    <a:pt x="44875" y="21253"/>
                  </a:cubicBezTo>
                  <a:lnTo>
                    <a:pt x="44875" y="155"/>
                  </a:lnTo>
                  <a:cubicBezTo>
                    <a:pt x="44875" y="72"/>
                    <a:pt x="44815" y="0"/>
                    <a:pt x="44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7"/>
            <p:cNvSpPr/>
            <p:nvPr/>
          </p:nvSpPr>
          <p:spPr>
            <a:xfrm>
              <a:off x="7526762" y="4148998"/>
              <a:ext cx="254770" cy="349512"/>
            </a:xfrm>
            <a:custGeom>
              <a:avLst/>
              <a:gdLst/>
              <a:ahLst/>
              <a:cxnLst/>
              <a:rect l="l" t="t" r="r" b="b"/>
              <a:pathLst>
                <a:path w="9990" h="13705" extrusionOk="0">
                  <a:moveTo>
                    <a:pt x="334" y="1"/>
                  </a:moveTo>
                  <a:lnTo>
                    <a:pt x="334" y="3049"/>
                  </a:lnTo>
                  <a:lnTo>
                    <a:pt x="4834" y="3049"/>
                  </a:lnTo>
                  <a:lnTo>
                    <a:pt x="2644" y="6633"/>
                  </a:lnTo>
                  <a:lnTo>
                    <a:pt x="2644" y="7383"/>
                  </a:lnTo>
                  <a:lnTo>
                    <a:pt x="4799" y="7383"/>
                  </a:lnTo>
                  <a:cubicBezTo>
                    <a:pt x="5834" y="7383"/>
                    <a:pt x="6501" y="7990"/>
                    <a:pt x="6501" y="8966"/>
                  </a:cubicBezTo>
                  <a:cubicBezTo>
                    <a:pt x="6501" y="9954"/>
                    <a:pt x="5858" y="10621"/>
                    <a:pt x="4941" y="10621"/>
                  </a:cubicBezTo>
                  <a:cubicBezTo>
                    <a:pt x="4060" y="10621"/>
                    <a:pt x="3477" y="9990"/>
                    <a:pt x="3429" y="9050"/>
                  </a:cubicBezTo>
                  <a:lnTo>
                    <a:pt x="0" y="9050"/>
                  </a:lnTo>
                  <a:cubicBezTo>
                    <a:pt x="84" y="11824"/>
                    <a:pt x="2060" y="13705"/>
                    <a:pt x="4941" y="13705"/>
                  </a:cubicBezTo>
                  <a:cubicBezTo>
                    <a:pt x="7870" y="13705"/>
                    <a:pt x="9990" y="11752"/>
                    <a:pt x="9990" y="9026"/>
                  </a:cubicBezTo>
                  <a:cubicBezTo>
                    <a:pt x="9990" y="6954"/>
                    <a:pt x="8751" y="5394"/>
                    <a:pt x="6835" y="4918"/>
                  </a:cubicBezTo>
                  <a:lnTo>
                    <a:pt x="9525" y="608"/>
                  </a:lnTo>
                  <a:lnTo>
                    <a:pt x="9525" y="1"/>
                  </a:lnTo>
                  <a:close/>
                </a:path>
              </a:pathLst>
            </a:custGeom>
            <a:solidFill>
              <a:srgbClr val="F8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7"/>
            <p:cNvSpPr/>
            <p:nvPr/>
          </p:nvSpPr>
          <p:spPr>
            <a:xfrm>
              <a:off x="7523115" y="4144765"/>
              <a:ext cx="261758" cy="357086"/>
            </a:xfrm>
            <a:custGeom>
              <a:avLst/>
              <a:gdLst/>
              <a:ahLst/>
              <a:cxnLst/>
              <a:rect l="l" t="t" r="r" b="b"/>
              <a:pathLst>
                <a:path w="10264" h="14002" extrusionOk="0">
                  <a:moveTo>
                    <a:pt x="9537" y="298"/>
                  </a:moveTo>
                  <a:lnTo>
                    <a:pt x="9537" y="738"/>
                  </a:lnTo>
                  <a:lnTo>
                    <a:pt x="6870" y="5001"/>
                  </a:lnTo>
                  <a:cubicBezTo>
                    <a:pt x="6847" y="5037"/>
                    <a:pt x="6847" y="5084"/>
                    <a:pt x="6858" y="5132"/>
                  </a:cubicBezTo>
                  <a:cubicBezTo>
                    <a:pt x="6870" y="5179"/>
                    <a:pt x="6906" y="5203"/>
                    <a:pt x="6954" y="5215"/>
                  </a:cubicBezTo>
                  <a:cubicBezTo>
                    <a:pt x="8835" y="5691"/>
                    <a:pt x="10002" y="7203"/>
                    <a:pt x="10002" y="9192"/>
                  </a:cubicBezTo>
                  <a:cubicBezTo>
                    <a:pt x="10002" y="11811"/>
                    <a:pt x="7930" y="13716"/>
                    <a:pt x="5084" y="13716"/>
                  </a:cubicBezTo>
                  <a:cubicBezTo>
                    <a:pt x="2346" y="13716"/>
                    <a:pt x="441" y="11978"/>
                    <a:pt x="298" y="9358"/>
                  </a:cubicBezTo>
                  <a:lnTo>
                    <a:pt x="3453" y="9358"/>
                  </a:lnTo>
                  <a:cubicBezTo>
                    <a:pt x="3537" y="10299"/>
                    <a:pt x="4180" y="10918"/>
                    <a:pt x="5084" y="10918"/>
                  </a:cubicBezTo>
                  <a:cubicBezTo>
                    <a:pt x="6085" y="10918"/>
                    <a:pt x="6787" y="10180"/>
                    <a:pt x="6787" y="9132"/>
                  </a:cubicBezTo>
                  <a:cubicBezTo>
                    <a:pt x="6787" y="8085"/>
                    <a:pt x="6061" y="7406"/>
                    <a:pt x="4942" y="7406"/>
                  </a:cubicBezTo>
                  <a:lnTo>
                    <a:pt x="2929" y="7406"/>
                  </a:lnTo>
                  <a:lnTo>
                    <a:pt x="2929" y="6834"/>
                  </a:lnTo>
                  <a:lnTo>
                    <a:pt x="5096" y="3286"/>
                  </a:lnTo>
                  <a:cubicBezTo>
                    <a:pt x="5144" y="3191"/>
                    <a:pt x="5073" y="3084"/>
                    <a:pt x="4977" y="3072"/>
                  </a:cubicBezTo>
                  <a:lnTo>
                    <a:pt x="620" y="3072"/>
                  </a:lnTo>
                  <a:lnTo>
                    <a:pt x="620" y="298"/>
                  </a:lnTo>
                  <a:close/>
                  <a:moveTo>
                    <a:pt x="477" y="0"/>
                  </a:moveTo>
                  <a:cubicBezTo>
                    <a:pt x="393" y="0"/>
                    <a:pt x="322" y="72"/>
                    <a:pt x="322" y="155"/>
                  </a:cubicBezTo>
                  <a:lnTo>
                    <a:pt x="322" y="3203"/>
                  </a:lnTo>
                  <a:cubicBezTo>
                    <a:pt x="322" y="3286"/>
                    <a:pt x="393" y="3346"/>
                    <a:pt x="477" y="3346"/>
                  </a:cubicBezTo>
                  <a:lnTo>
                    <a:pt x="4715" y="3346"/>
                  </a:lnTo>
                  <a:lnTo>
                    <a:pt x="2667" y="6715"/>
                  </a:lnTo>
                  <a:cubicBezTo>
                    <a:pt x="2656" y="6739"/>
                    <a:pt x="2644" y="6763"/>
                    <a:pt x="2644" y="6787"/>
                  </a:cubicBezTo>
                  <a:lnTo>
                    <a:pt x="2644" y="7537"/>
                  </a:lnTo>
                  <a:cubicBezTo>
                    <a:pt x="2644" y="7620"/>
                    <a:pt x="2715" y="7680"/>
                    <a:pt x="2787" y="7680"/>
                  </a:cubicBezTo>
                  <a:lnTo>
                    <a:pt x="4942" y="7680"/>
                  </a:lnTo>
                  <a:cubicBezTo>
                    <a:pt x="5918" y="7680"/>
                    <a:pt x="6513" y="8227"/>
                    <a:pt x="6513" y="9132"/>
                  </a:cubicBezTo>
                  <a:cubicBezTo>
                    <a:pt x="6513" y="10037"/>
                    <a:pt x="5942" y="10644"/>
                    <a:pt x="5096" y="10644"/>
                  </a:cubicBezTo>
                  <a:cubicBezTo>
                    <a:pt x="4299" y="10644"/>
                    <a:pt x="3763" y="10073"/>
                    <a:pt x="3727" y="9204"/>
                  </a:cubicBezTo>
                  <a:cubicBezTo>
                    <a:pt x="3715" y="9132"/>
                    <a:pt x="3656" y="9073"/>
                    <a:pt x="3584" y="9073"/>
                  </a:cubicBezTo>
                  <a:lnTo>
                    <a:pt x="143" y="9073"/>
                  </a:lnTo>
                  <a:cubicBezTo>
                    <a:pt x="108" y="9073"/>
                    <a:pt x="72" y="9085"/>
                    <a:pt x="48" y="9108"/>
                  </a:cubicBezTo>
                  <a:cubicBezTo>
                    <a:pt x="24" y="9144"/>
                    <a:pt x="0" y="9180"/>
                    <a:pt x="12" y="9216"/>
                  </a:cubicBezTo>
                  <a:cubicBezTo>
                    <a:pt x="96" y="12085"/>
                    <a:pt x="2132" y="14002"/>
                    <a:pt x="5084" y="14002"/>
                  </a:cubicBezTo>
                  <a:cubicBezTo>
                    <a:pt x="8085" y="14002"/>
                    <a:pt x="10264" y="11978"/>
                    <a:pt x="10264" y="9180"/>
                  </a:cubicBezTo>
                  <a:cubicBezTo>
                    <a:pt x="10264" y="7132"/>
                    <a:pt x="9097" y="5537"/>
                    <a:pt x="7204" y="4977"/>
                  </a:cubicBezTo>
                  <a:lnTo>
                    <a:pt x="9787" y="834"/>
                  </a:lnTo>
                  <a:cubicBezTo>
                    <a:pt x="9799" y="822"/>
                    <a:pt x="9811" y="786"/>
                    <a:pt x="9811" y="762"/>
                  </a:cubicBezTo>
                  <a:lnTo>
                    <a:pt x="9811" y="155"/>
                  </a:lnTo>
                  <a:cubicBezTo>
                    <a:pt x="9811" y="72"/>
                    <a:pt x="9740" y="0"/>
                    <a:pt x="96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7"/>
            <p:cNvSpPr/>
            <p:nvPr/>
          </p:nvSpPr>
          <p:spPr>
            <a:xfrm>
              <a:off x="7053385" y="3985961"/>
              <a:ext cx="1135932" cy="96578"/>
            </a:xfrm>
            <a:custGeom>
              <a:avLst/>
              <a:gdLst/>
              <a:ahLst/>
              <a:cxnLst/>
              <a:rect l="l" t="t" r="r" b="b"/>
              <a:pathLst>
                <a:path w="44542" h="3787" extrusionOk="0">
                  <a:moveTo>
                    <a:pt x="1" y="0"/>
                  </a:moveTo>
                  <a:lnTo>
                    <a:pt x="1" y="3786"/>
                  </a:lnTo>
                  <a:lnTo>
                    <a:pt x="44542" y="3786"/>
                  </a:lnTo>
                  <a:lnTo>
                    <a:pt x="44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7"/>
            <p:cNvSpPr/>
            <p:nvPr/>
          </p:nvSpPr>
          <p:spPr>
            <a:xfrm>
              <a:off x="7049738" y="3982314"/>
              <a:ext cx="1143226" cy="103872"/>
            </a:xfrm>
            <a:custGeom>
              <a:avLst/>
              <a:gdLst/>
              <a:ahLst/>
              <a:cxnLst/>
              <a:rect l="l" t="t" r="r" b="b"/>
              <a:pathLst>
                <a:path w="44828" h="4073" extrusionOk="0">
                  <a:moveTo>
                    <a:pt x="44542" y="298"/>
                  </a:moveTo>
                  <a:lnTo>
                    <a:pt x="44542" y="3787"/>
                  </a:lnTo>
                  <a:lnTo>
                    <a:pt x="286" y="3787"/>
                  </a:lnTo>
                  <a:lnTo>
                    <a:pt x="286" y="298"/>
                  </a:lnTo>
                  <a:close/>
                  <a:moveTo>
                    <a:pt x="1" y="0"/>
                  </a:moveTo>
                  <a:lnTo>
                    <a:pt x="1" y="4072"/>
                  </a:lnTo>
                  <a:lnTo>
                    <a:pt x="44828" y="4072"/>
                  </a:lnTo>
                  <a:lnTo>
                    <a:pt x="448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7"/>
            <p:cNvSpPr/>
            <p:nvPr/>
          </p:nvSpPr>
          <p:spPr>
            <a:xfrm>
              <a:off x="5791776" y="3422712"/>
              <a:ext cx="1332072" cy="1172962"/>
            </a:xfrm>
            <a:custGeom>
              <a:avLst/>
              <a:gdLst/>
              <a:ahLst/>
              <a:cxnLst/>
              <a:rect l="l" t="t" r="r" b="b"/>
              <a:pathLst>
                <a:path w="52233" h="45994" extrusionOk="0">
                  <a:moveTo>
                    <a:pt x="0" y="0"/>
                  </a:moveTo>
                  <a:lnTo>
                    <a:pt x="0" y="45994"/>
                  </a:lnTo>
                  <a:lnTo>
                    <a:pt x="52233" y="45994"/>
                  </a:lnTo>
                  <a:lnTo>
                    <a:pt x="522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7"/>
            <p:cNvSpPr/>
            <p:nvPr/>
          </p:nvSpPr>
          <p:spPr>
            <a:xfrm>
              <a:off x="5787823" y="3419065"/>
              <a:ext cx="1339672" cy="1180256"/>
            </a:xfrm>
            <a:custGeom>
              <a:avLst/>
              <a:gdLst/>
              <a:ahLst/>
              <a:cxnLst/>
              <a:rect l="l" t="t" r="r" b="b"/>
              <a:pathLst>
                <a:path w="52531" h="46280" extrusionOk="0">
                  <a:moveTo>
                    <a:pt x="52245" y="286"/>
                  </a:moveTo>
                  <a:lnTo>
                    <a:pt x="52245" y="45994"/>
                  </a:lnTo>
                  <a:lnTo>
                    <a:pt x="298" y="45994"/>
                  </a:lnTo>
                  <a:lnTo>
                    <a:pt x="298" y="286"/>
                  </a:lnTo>
                  <a:close/>
                  <a:moveTo>
                    <a:pt x="155" y="0"/>
                  </a:moveTo>
                  <a:cubicBezTo>
                    <a:pt x="72" y="0"/>
                    <a:pt x="0" y="60"/>
                    <a:pt x="0" y="143"/>
                  </a:cubicBezTo>
                  <a:lnTo>
                    <a:pt x="0" y="46137"/>
                  </a:lnTo>
                  <a:cubicBezTo>
                    <a:pt x="0" y="46208"/>
                    <a:pt x="72" y="46280"/>
                    <a:pt x="155" y="46280"/>
                  </a:cubicBezTo>
                  <a:lnTo>
                    <a:pt x="52388" y="46280"/>
                  </a:lnTo>
                  <a:cubicBezTo>
                    <a:pt x="52471" y="46280"/>
                    <a:pt x="52531" y="46208"/>
                    <a:pt x="52531" y="46137"/>
                  </a:cubicBezTo>
                  <a:lnTo>
                    <a:pt x="52531" y="143"/>
                  </a:lnTo>
                  <a:cubicBezTo>
                    <a:pt x="52531" y="60"/>
                    <a:pt x="52471" y="0"/>
                    <a:pt x="52388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7"/>
            <p:cNvSpPr/>
            <p:nvPr/>
          </p:nvSpPr>
          <p:spPr>
            <a:xfrm>
              <a:off x="5787823" y="3428782"/>
              <a:ext cx="1339672" cy="1171457"/>
            </a:xfrm>
            <a:custGeom>
              <a:avLst/>
              <a:gdLst/>
              <a:ahLst/>
              <a:cxnLst/>
              <a:rect l="l" t="t" r="r" b="b"/>
              <a:pathLst>
                <a:path w="52531" h="45935" extrusionOk="0">
                  <a:moveTo>
                    <a:pt x="52245" y="298"/>
                  </a:moveTo>
                  <a:lnTo>
                    <a:pt x="52245" y="45649"/>
                  </a:lnTo>
                  <a:lnTo>
                    <a:pt x="298" y="45649"/>
                  </a:lnTo>
                  <a:lnTo>
                    <a:pt x="298" y="298"/>
                  </a:lnTo>
                  <a:close/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45792"/>
                  </a:lnTo>
                  <a:cubicBezTo>
                    <a:pt x="0" y="45863"/>
                    <a:pt x="72" y="45935"/>
                    <a:pt x="155" y="45935"/>
                  </a:cubicBezTo>
                  <a:lnTo>
                    <a:pt x="52388" y="45935"/>
                  </a:lnTo>
                  <a:cubicBezTo>
                    <a:pt x="52459" y="45923"/>
                    <a:pt x="52531" y="45863"/>
                    <a:pt x="52531" y="45792"/>
                  </a:cubicBezTo>
                  <a:lnTo>
                    <a:pt x="52531" y="155"/>
                  </a:lnTo>
                  <a:cubicBezTo>
                    <a:pt x="52531" y="72"/>
                    <a:pt x="52471" y="0"/>
                    <a:pt x="523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7"/>
            <p:cNvSpPr/>
            <p:nvPr/>
          </p:nvSpPr>
          <p:spPr>
            <a:xfrm>
              <a:off x="5956956" y="3432735"/>
              <a:ext cx="993526" cy="1157482"/>
            </a:xfrm>
            <a:custGeom>
              <a:avLst/>
              <a:gdLst/>
              <a:ahLst/>
              <a:cxnLst/>
              <a:rect l="l" t="t" r="r" b="b"/>
              <a:pathLst>
                <a:path w="38958" h="45387" extrusionOk="0">
                  <a:moveTo>
                    <a:pt x="0" y="0"/>
                  </a:moveTo>
                  <a:lnTo>
                    <a:pt x="0" y="45387"/>
                  </a:lnTo>
                  <a:lnTo>
                    <a:pt x="38957" y="45387"/>
                  </a:lnTo>
                  <a:lnTo>
                    <a:pt x="389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7"/>
            <p:cNvSpPr/>
            <p:nvPr/>
          </p:nvSpPr>
          <p:spPr>
            <a:xfrm>
              <a:off x="6327380" y="3653459"/>
              <a:ext cx="225621" cy="539607"/>
            </a:xfrm>
            <a:custGeom>
              <a:avLst/>
              <a:gdLst/>
              <a:ahLst/>
              <a:cxnLst/>
              <a:rect l="l" t="t" r="r" b="b"/>
              <a:pathLst>
                <a:path w="8847" h="21159" extrusionOk="0">
                  <a:moveTo>
                    <a:pt x="1" y="1"/>
                  </a:moveTo>
                  <a:lnTo>
                    <a:pt x="1" y="4787"/>
                  </a:lnTo>
                  <a:lnTo>
                    <a:pt x="3144" y="4787"/>
                  </a:lnTo>
                  <a:lnTo>
                    <a:pt x="3144" y="21158"/>
                  </a:lnTo>
                  <a:lnTo>
                    <a:pt x="8847" y="21158"/>
                  </a:lnTo>
                  <a:lnTo>
                    <a:pt x="8847" y="1"/>
                  </a:lnTo>
                  <a:close/>
                </a:path>
              </a:pathLst>
            </a:custGeom>
            <a:solidFill>
              <a:srgbClr val="F8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7"/>
            <p:cNvSpPr/>
            <p:nvPr/>
          </p:nvSpPr>
          <p:spPr>
            <a:xfrm>
              <a:off x="6323733" y="3649532"/>
              <a:ext cx="232914" cy="547182"/>
            </a:xfrm>
            <a:custGeom>
              <a:avLst/>
              <a:gdLst/>
              <a:ahLst/>
              <a:cxnLst/>
              <a:rect l="l" t="t" r="r" b="b"/>
              <a:pathLst>
                <a:path w="9133" h="21456" extrusionOk="0">
                  <a:moveTo>
                    <a:pt x="8847" y="298"/>
                  </a:moveTo>
                  <a:lnTo>
                    <a:pt x="8847" y="21169"/>
                  </a:lnTo>
                  <a:lnTo>
                    <a:pt x="3430" y="21169"/>
                  </a:lnTo>
                  <a:lnTo>
                    <a:pt x="3430" y="4953"/>
                  </a:lnTo>
                  <a:cubicBezTo>
                    <a:pt x="3430" y="4870"/>
                    <a:pt x="3370" y="4810"/>
                    <a:pt x="3287" y="4810"/>
                  </a:cubicBezTo>
                  <a:lnTo>
                    <a:pt x="287" y="4810"/>
                  </a:lnTo>
                  <a:lnTo>
                    <a:pt x="287" y="298"/>
                  </a:lnTo>
                  <a:close/>
                  <a:moveTo>
                    <a:pt x="144" y="0"/>
                  </a:moveTo>
                  <a:cubicBezTo>
                    <a:pt x="60" y="0"/>
                    <a:pt x="1" y="72"/>
                    <a:pt x="1" y="155"/>
                  </a:cubicBezTo>
                  <a:lnTo>
                    <a:pt x="1" y="4953"/>
                  </a:lnTo>
                  <a:cubicBezTo>
                    <a:pt x="1" y="5025"/>
                    <a:pt x="72" y="5096"/>
                    <a:pt x="144" y="5096"/>
                  </a:cubicBezTo>
                  <a:lnTo>
                    <a:pt x="3144" y="5096"/>
                  </a:lnTo>
                  <a:lnTo>
                    <a:pt x="3144" y="21312"/>
                  </a:lnTo>
                  <a:cubicBezTo>
                    <a:pt x="3144" y="21396"/>
                    <a:pt x="3204" y="21455"/>
                    <a:pt x="3287" y="21455"/>
                  </a:cubicBezTo>
                  <a:lnTo>
                    <a:pt x="8990" y="21455"/>
                  </a:lnTo>
                  <a:cubicBezTo>
                    <a:pt x="9061" y="21455"/>
                    <a:pt x="9121" y="21396"/>
                    <a:pt x="9133" y="21312"/>
                  </a:cubicBezTo>
                  <a:lnTo>
                    <a:pt x="9133" y="155"/>
                  </a:lnTo>
                  <a:cubicBezTo>
                    <a:pt x="9133" y="72"/>
                    <a:pt x="9073" y="0"/>
                    <a:pt x="89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7"/>
            <p:cNvSpPr/>
            <p:nvPr/>
          </p:nvSpPr>
          <p:spPr>
            <a:xfrm>
              <a:off x="5784176" y="3427252"/>
              <a:ext cx="1351530" cy="128176"/>
            </a:xfrm>
            <a:custGeom>
              <a:avLst/>
              <a:gdLst/>
              <a:ahLst/>
              <a:cxnLst/>
              <a:rect l="l" t="t" r="r" b="b"/>
              <a:pathLst>
                <a:path w="52996" h="5026" extrusionOk="0">
                  <a:moveTo>
                    <a:pt x="0" y="1"/>
                  </a:moveTo>
                  <a:lnTo>
                    <a:pt x="0" y="5025"/>
                  </a:lnTo>
                  <a:lnTo>
                    <a:pt x="52995" y="5025"/>
                  </a:lnTo>
                  <a:lnTo>
                    <a:pt x="529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7"/>
            <p:cNvSpPr/>
            <p:nvPr/>
          </p:nvSpPr>
          <p:spPr>
            <a:xfrm>
              <a:off x="5780530" y="3423605"/>
              <a:ext cx="1358799" cy="135163"/>
            </a:xfrm>
            <a:custGeom>
              <a:avLst/>
              <a:gdLst/>
              <a:ahLst/>
              <a:cxnLst/>
              <a:rect l="l" t="t" r="r" b="b"/>
              <a:pathLst>
                <a:path w="53281" h="5300" extrusionOk="0">
                  <a:moveTo>
                    <a:pt x="53007" y="287"/>
                  </a:moveTo>
                  <a:lnTo>
                    <a:pt x="53007" y="5025"/>
                  </a:lnTo>
                  <a:lnTo>
                    <a:pt x="286" y="5025"/>
                  </a:lnTo>
                  <a:lnTo>
                    <a:pt x="286" y="287"/>
                  </a:lnTo>
                  <a:close/>
                  <a:moveTo>
                    <a:pt x="1" y="1"/>
                  </a:moveTo>
                  <a:lnTo>
                    <a:pt x="1" y="5299"/>
                  </a:lnTo>
                  <a:lnTo>
                    <a:pt x="53281" y="5299"/>
                  </a:lnTo>
                  <a:lnTo>
                    <a:pt x="53281" y="1"/>
                  </a:ln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7"/>
            <p:cNvSpPr/>
            <p:nvPr/>
          </p:nvSpPr>
          <p:spPr>
            <a:xfrm>
              <a:off x="4169715" y="4590191"/>
              <a:ext cx="4719493" cy="14613"/>
            </a:xfrm>
            <a:custGeom>
              <a:avLst/>
              <a:gdLst/>
              <a:ahLst/>
              <a:cxnLst/>
              <a:rect l="l" t="t" r="r" b="b"/>
              <a:pathLst>
                <a:path w="185060" h="573" extrusionOk="0">
                  <a:moveTo>
                    <a:pt x="382" y="1"/>
                  </a:moveTo>
                  <a:cubicBezTo>
                    <a:pt x="1" y="1"/>
                    <a:pt x="1" y="560"/>
                    <a:pt x="382" y="572"/>
                  </a:cubicBezTo>
                  <a:lnTo>
                    <a:pt x="184679" y="572"/>
                  </a:lnTo>
                  <a:cubicBezTo>
                    <a:pt x="185060" y="572"/>
                    <a:pt x="185060" y="1"/>
                    <a:pt x="184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7"/>
            <p:cNvSpPr/>
            <p:nvPr/>
          </p:nvSpPr>
          <p:spPr>
            <a:xfrm>
              <a:off x="5835181" y="1950963"/>
              <a:ext cx="556592" cy="339081"/>
            </a:xfrm>
            <a:custGeom>
              <a:avLst/>
              <a:gdLst/>
              <a:ahLst/>
              <a:cxnLst/>
              <a:rect l="l" t="t" r="r" b="b"/>
              <a:pathLst>
                <a:path w="21825" h="13296" extrusionOk="0">
                  <a:moveTo>
                    <a:pt x="9341" y="0"/>
                  </a:moveTo>
                  <a:cubicBezTo>
                    <a:pt x="8569" y="0"/>
                    <a:pt x="7783" y="116"/>
                    <a:pt x="7085" y="394"/>
                  </a:cubicBezTo>
                  <a:cubicBezTo>
                    <a:pt x="4501" y="1310"/>
                    <a:pt x="3037" y="4037"/>
                    <a:pt x="3703" y="6704"/>
                  </a:cubicBezTo>
                  <a:lnTo>
                    <a:pt x="3811" y="7073"/>
                  </a:lnTo>
                  <a:cubicBezTo>
                    <a:pt x="4180" y="8252"/>
                    <a:pt x="3882" y="9538"/>
                    <a:pt x="3025" y="10442"/>
                  </a:cubicBezTo>
                  <a:cubicBezTo>
                    <a:pt x="2953" y="10514"/>
                    <a:pt x="2870" y="10585"/>
                    <a:pt x="2787" y="10657"/>
                  </a:cubicBezTo>
                  <a:cubicBezTo>
                    <a:pt x="2365" y="10986"/>
                    <a:pt x="1673" y="11094"/>
                    <a:pt x="1014" y="11094"/>
                  </a:cubicBezTo>
                  <a:cubicBezTo>
                    <a:pt x="649" y="11094"/>
                    <a:pt x="294" y="11061"/>
                    <a:pt x="1" y="11014"/>
                  </a:cubicBezTo>
                  <a:lnTo>
                    <a:pt x="1" y="11014"/>
                  </a:lnTo>
                  <a:cubicBezTo>
                    <a:pt x="822" y="12205"/>
                    <a:pt x="2120" y="13086"/>
                    <a:pt x="3549" y="13264"/>
                  </a:cubicBezTo>
                  <a:cubicBezTo>
                    <a:pt x="3718" y="13285"/>
                    <a:pt x="3890" y="13296"/>
                    <a:pt x="4061" y="13296"/>
                  </a:cubicBezTo>
                  <a:cubicBezTo>
                    <a:pt x="5335" y="13296"/>
                    <a:pt x="6624" y="12719"/>
                    <a:pt x="7359" y="11681"/>
                  </a:cubicBezTo>
                  <a:cubicBezTo>
                    <a:pt x="7835" y="11014"/>
                    <a:pt x="8097" y="10145"/>
                    <a:pt x="8776" y="9657"/>
                  </a:cubicBezTo>
                  <a:cubicBezTo>
                    <a:pt x="9311" y="9264"/>
                    <a:pt x="10002" y="9180"/>
                    <a:pt x="10645" y="8990"/>
                  </a:cubicBezTo>
                  <a:cubicBezTo>
                    <a:pt x="11181" y="8823"/>
                    <a:pt x="11681" y="8585"/>
                    <a:pt x="12121" y="8264"/>
                  </a:cubicBezTo>
                  <a:lnTo>
                    <a:pt x="12121" y="9597"/>
                  </a:lnTo>
                  <a:lnTo>
                    <a:pt x="12121" y="9800"/>
                  </a:lnTo>
                  <a:cubicBezTo>
                    <a:pt x="12121" y="9811"/>
                    <a:pt x="12133" y="9811"/>
                    <a:pt x="12145" y="9823"/>
                  </a:cubicBezTo>
                  <a:cubicBezTo>
                    <a:pt x="12205" y="9942"/>
                    <a:pt x="12252" y="10061"/>
                    <a:pt x="12312" y="10169"/>
                  </a:cubicBezTo>
                  <a:cubicBezTo>
                    <a:pt x="12312" y="10169"/>
                    <a:pt x="16384" y="8978"/>
                    <a:pt x="17693" y="5692"/>
                  </a:cubicBezTo>
                  <a:cubicBezTo>
                    <a:pt x="19074" y="6716"/>
                    <a:pt x="20718" y="7144"/>
                    <a:pt x="21825" y="7311"/>
                  </a:cubicBezTo>
                  <a:cubicBezTo>
                    <a:pt x="21789" y="7097"/>
                    <a:pt x="21741" y="6882"/>
                    <a:pt x="21682" y="6680"/>
                  </a:cubicBezTo>
                  <a:lnTo>
                    <a:pt x="21646" y="6561"/>
                  </a:lnTo>
                  <a:cubicBezTo>
                    <a:pt x="21610" y="6478"/>
                    <a:pt x="21575" y="6394"/>
                    <a:pt x="21539" y="6299"/>
                  </a:cubicBezTo>
                  <a:lnTo>
                    <a:pt x="21491" y="6204"/>
                  </a:lnTo>
                  <a:cubicBezTo>
                    <a:pt x="21372" y="5918"/>
                    <a:pt x="21218" y="5656"/>
                    <a:pt x="21039" y="5394"/>
                  </a:cubicBezTo>
                  <a:cubicBezTo>
                    <a:pt x="21015" y="5370"/>
                    <a:pt x="21003" y="5347"/>
                    <a:pt x="20979" y="5323"/>
                  </a:cubicBezTo>
                  <a:cubicBezTo>
                    <a:pt x="20920" y="5239"/>
                    <a:pt x="20860" y="5168"/>
                    <a:pt x="20801" y="5085"/>
                  </a:cubicBezTo>
                  <a:lnTo>
                    <a:pt x="20741" y="5025"/>
                  </a:lnTo>
                  <a:cubicBezTo>
                    <a:pt x="20539" y="4787"/>
                    <a:pt x="20313" y="4573"/>
                    <a:pt x="20063" y="4382"/>
                  </a:cubicBezTo>
                  <a:lnTo>
                    <a:pt x="20003" y="4323"/>
                  </a:lnTo>
                  <a:cubicBezTo>
                    <a:pt x="19920" y="4263"/>
                    <a:pt x="19836" y="4204"/>
                    <a:pt x="19753" y="4144"/>
                  </a:cubicBezTo>
                  <a:lnTo>
                    <a:pt x="19717" y="4120"/>
                  </a:lnTo>
                  <a:cubicBezTo>
                    <a:pt x="19444" y="3942"/>
                    <a:pt x="19158" y="3799"/>
                    <a:pt x="18848" y="3680"/>
                  </a:cubicBezTo>
                  <a:lnTo>
                    <a:pt x="18765" y="3644"/>
                  </a:lnTo>
                  <a:cubicBezTo>
                    <a:pt x="18670" y="3608"/>
                    <a:pt x="18574" y="3573"/>
                    <a:pt x="18467" y="3549"/>
                  </a:cubicBezTo>
                  <a:lnTo>
                    <a:pt x="18443" y="3537"/>
                  </a:lnTo>
                  <a:cubicBezTo>
                    <a:pt x="18336" y="3501"/>
                    <a:pt x="18229" y="3477"/>
                    <a:pt x="18122" y="3454"/>
                  </a:cubicBezTo>
                  <a:lnTo>
                    <a:pt x="18086" y="3442"/>
                  </a:lnTo>
                  <a:cubicBezTo>
                    <a:pt x="17991" y="3418"/>
                    <a:pt x="17884" y="3406"/>
                    <a:pt x="17789" y="3382"/>
                  </a:cubicBezTo>
                  <a:lnTo>
                    <a:pt x="17753" y="3382"/>
                  </a:lnTo>
                  <a:cubicBezTo>
                    <a:pt x="17670" y="3370"/>
                    <a:pt x="17586" y="3358"/>
                    <a:pt x="17503" y="3358"/>
                  </a:cubicBezTo>
                  <a:cubicBezTo>
                    <a:pt x="17419" y="3346"/>
                    <a:pt x="17300" y="3334"/>
                    <a:pt x="17205" y="3334"/>
                  </a:cubicBezTo>
                  <a:lnTo>
                    <a:pt x="16634" y="3334"/>
                  </a:lnTo>
                  <a:cubicBezTo>
                    <a:pt x="16491" y="3346"/>
                    <a:pt x="16360" y="3370"/>
                    <a:pt x="16229" y="3394"/>
                  </a:cubicBezTo>
                  <a:cubicBezTo>
                    <a:pt x="16098" y="3406"/>
                    <a:pt x="15991" y="3430"/>
                    <a:pt x="15884" y="3465"/>
                  </a:cubicBezTo>
                  <a:cubicBezTo>
                    <a:pt x="15443" y="3561"/>
                    <a:pt x="15026" y="3715"/>
                    <a:pt x="14633" y="3930"/>
                  </a:cubicBezTo>
                  <a:cubicBezTo>
                    <a:pt x="14741" y="1537"/>
                    <a:pt x="12169" y="239"/>
                    <a:pt x="10097" y="36"/>
                  </a:cubicBezTo>
                  <a:cubicBezTo>
                    <a:pt x="9849" y="13"/>
                    <a:pt x="9596" y="0"/>
                    <a:pt x="9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7"/>
            <p:cNvSpPr/>
            <p:nvPr/>
          </p:nvSpPr>
          <p:spPr>
            <a:xfrm>
              <a:off x="5827888" y="1946832"/>
              <a:ext cx="569369" cy="346375"/>
            </a:xfrm>
            <a:custGeom>
              <a:avLst/>
              <a:gdLst/>
              <a:ahLst/>
              <a:cxnLst/>
              <a:rect l="l" t="t" r="r" b="b"/>
              <a:pathLst>
                <a:path w="22326" h="13582" extrusionOk="0">
                  <a:moveTo>
                    <a:pt x="12526" y="9938"/>
                  </a:moveTo>
                  <a:lnTo>
                    <a:pt x="12455" y="9973"/>
                  </a:lnTo>
                  <a:lnTo>
                    <a:pt x="12455" y="9973"/>
                  </a:lnTo>
                  <a:lnTo>
                    <a:pt x="12491" y="9938"/>
                  </a:lnTo>
                  <a:close/>
                  <a:moveTo>
                    <a:pt x="9629" y="285"/>
                  </a:moveTo>
                  <a:cubicBezTo>
                    <a:pt x="9880" y="285"/>
                    <a:pt x="10132" y="299"/>
                    <a:pt x="10383" y="329"/>
                  </a:cubicBezTo>
                  <a:cubicBezTo>
                    <a:pt x="12217" y="508"/>
                    <a:pt x="14908" y="1651"/>
                    <a:pt x="14800" y="4080"/>
                  </a:cubicBezTo>
                  <a:lnTo>
                    <a:pt x="14788" y="4318"/>
                  </a:lnTo>
                  <a:lnTo>
                    <a:pt x="14788" y="4318"/>
                  </a:lnTo>
                  <a:lnTo>
                    <a:pt x="15003" y="4211"/>
                  </a:lnTo>
                  <a:cubicBezTo>
                    <a:pt x="15384" y="3997"/>
                    <a:pt x="15789" y="3842"/>
                    <a:pt x="16205" y="3746"/>
                  </a:cubicBezTo>
                  <a:lnTo>
                    <a:pt x="16336" y="3711"/>
                  </a:lnTo>
                  <a:cubicBezTo>
                    <a:pt x="16408" y="3699"/>
                    <a:pt x="16479" y="3687"/>
                    <a:pt x="16551" y="3675"/>
                  </a:cubicBezTo>
                  <a:cubicBezTo>
                    <a:pt x="16693" y="3651"/>
                    <a:pt x="16813" y="3639"/>
                    <a:pt x="16943" y="3627"/>
                  </a:cubicBezTo>
                  <a:cubicBezTo>
                    <a:pt x="17063" y="3616"/>
                    <a:pt x="17194" y="3616"/>
                    <a:pt x="17348" y="3616"/>
                  </a:cubicBezTo>
                  <a:lnTo>
                    <a:pt x="17479" y="3616"/>
                  </a:lnTo>
                  <a:cubicBezTo>
                    <a:pt x="17586" y="3616"/>
                    <a:pt x="17694" y="3627"/>
                    <a:pt x="17777" y="3639"/>
                  </a:cubicBezTo>
                  <a:cubicBezTo>
                    <a:pt x="17860" y="3651"/>
                    <a:pt x="17944" y="3663"/>
                    <a:pt x="18027" y="3675"/>
                  </a:cubicBezTo>
                  <a:lnTo>
                    <a:pt x="18051" y="3532"/>
                  </a:lnTo>
                  <a:lnTo>
                    <a:pt x="18063" y="3675"/>
                  </a:lnTo>
                  <a:cubicBezTo>
                    <a:pt x="18146" y="3687"/>
                    <a:pt x="18217" y="3711"/>
                    <a:pt x="18289" y="3723"/>
                  </a:cubicBezTo>
                  <a:lnTo>
                    <a:pt x="18384" y="3746"/>
                  </a:lnTo>
                  <a:cubicBezTo>
                    <a:pt x="18491" y="3770"/>
                    <a:pt x="18598" y="3794"/>
                    <a:pt x="18718" y="3830"/>
                  </a:cubicBezTo>
                  <a:cubicBezTo>
                    <a:pt x="18813" y="3866"/>
                    <a:pt x="18908" y="3901"/>
                    <a:pt x="19003" y="3937"/>
                  </a:cubicBezTo>
                  <a:lnTo>
                    <a:pt x="19087" y="3961"/>
                  </a:lnTo>
                  <a:cubicBezTo>
                    <a:pt x="19372" y="4080"/>
                    <a:pt x="19658" y="4235"/>
                    <a:pt x="19920" y="4401"/>
                  </a:cubicBezTo>
                  <a:lnTo>
                    <a:pt x="20003" y="4282"/>
                  </a:lnTo>
                  <a:lnTo>
                    <a:pt x="19956" y="4425"/>
                  </a:lnTo>
                  <a:cubicBezTo>
                    <a:pt x="20039" y="4485"/>
                    <a:pt x="20122" y="4544"/>
                    <a:pt x="20194" y="4604"/>
                  </a:cubicBezTo>
                  <a:lnTo>
                    <a:pt x="20265" y="4651"/>
                  </a:lnTo>
                  <a:cubicBezTo>
                    <a:pt x="20503" y="4842"/>
                    <a:pt x="20718" y="5056"/>
                    <a:pt x="20920" y="5282"/>
                  </a:cubicBezTo>
                  <a:lnTo>
                    <a:pt x="20980" y="5342"/>
                  </a:lnTo>
                  <a:cubicBezTo>
                    <a:pt x="21039" y="5413"/>
                    <a:pt x="21099" y="5485"/>
                    <a:pt x="21146" y="5568"/>
                  </a:cubicBezTo>
                  <a:lnTo>
                    <a:pt x="21206" y="5640"/>
                  </a:lnTo>
                  <a:cubicBezTo>
                    <a:pt x="21373" y="5890"/>
                    <a:pt x="21527" y="6152"/>
                    <a:pt x="21646" y="6413"/>
                  </a:cubicBezTo>
                  <a:lnTo>
                    <a:pt x="21694" y="6521"/>
                  </a:lnTo>
                  <a:cubicBezTo>
                    <a:pt x="21730" y="6604"/>
                    <a:pt x="21766" y="6687"/>
                    <a:pt x="21801" y="6783"/>
                  </a:cubicBezTo>
                  <a:lnTo>
                    <a:pt x="21825" y="6854"/>
                  </a:lnTo>
                  <a:lnTo>
                    <a:pt x="21837" y="6878"/>
                  </a:lnTo>
                  <a:cubicBezTo>
                    <a:pt x="21885" y="7021"/>
                    <a:pt x="21920" y="7152"/>
                    <a:pt x="21956" y="7283"/>
                  </a:cubicBezTo>
                  <a:cubicBezTo>
                    <a:pt x="20849" y="7104"/>
                    <a:pt x="19360" y="6675"/>
                    <a:pt x="18098" y="5723"/>
                  </a:cubicBezTo>
                  <a:lnTo>
                    <a:pt x="17944" y="5616"/>
                  </a:lnTo>
                  <a:lnTo>
                    <a:pt x="17872" y="5782"/>
                  </a:lnTo>
                  <a:cubicBezTo>
                    <a:pt x="16717" y="8676"/>
                    <a:pt x="13336" y="9926"/>
                    <a:pt x="12693" y="10152"/>
                  </a:cubicBezTo>
                  <a:cubicBezTo>
                    <a:pt x="12657" y="10069"/>
                    <a:pt x="12610" y="9997"/>
                    <a:pt x="12574" y="9914"/>
                  </a:cubicBezTo>
                  <a:lnTo>
                    <a:pt x="12574" y="8152"/>
                  </a:lnTo>
                  <a:lnTo>
                    <a:pt x="12348" y="8295"/>
                  </a:lnTo>
                  <a:cubicBezTo>
                    <a:pt x="11907" y="8604"/>
                    <a:pt x="11431" y="8842"/>
                    <a:pt x="10907" y="8997"/>
                  </a:cubicBezTo>
                  <a:cubicBezTo>
                    <a:pt x="10752" y="9045"/>
                    <a:pt x="10586" y="9092"/>
                    <a:pt x="10419" y="9128"/>
                  </a:cubicBezTo>
                  <a:cubicBezTo>
                    <a:pt x="9931" y="9247"/>
                    <a:pt x="9419" y="9378"/>
                    <a:pt x="8990" y="9688"/>
                  </a:cubicBezTo>
                  <a:cubicBezTo>
                    <a:pt x="8526" y="10033"/>
                    <a:pt x="8252" y="10533"/>
                    <a:pt x="7978" y="11021"/>
                  </a:cubicBezTo>
                  <a:cubicBezTo>
                    <a:pt x="7847" y="11271"/>
                    <a:pt x="7704" y="11509"/>
                    <a:pt x="7549" y="11747"/>
                  </a:cubicBezTo>
                  <a:cubicBezTo>
                    <a:pt x="6864" y="12707"/>
                    <a:pt x="5629" y="13302"/>
                    <a:pt x="4363" y="13302"/>
                  </a:cubicBezTo>
                  <a:cubicBezTo>
                    <a:pt x="4199" y="13302"/>
                    <a:pt x="4034" y="13292"/>
                    <a:pt x="3870" y="13271"/>
                  </a:cubicBezTo>
                  <a:cubicBezTo>
                    <a:pt x="2656" y="13117"/>
                    <a:pt x="1453" y="12402"/>
                    <a:pt x="620" y="11355"/>
                  </a:cubicBezTo>
                  <a:lnTo>
                    <a:pt x="620" y="11355"/>
                  </a:lnTo>
                  <a:cubicBezTo>
                    <a:pt x="834" y="11378"/>
                    <a:pt x="1062" y="11391"/>
                    <a:pt x="1293" y="11391"/>
                  </a:cubicBezTo>
                  <a:cubicBezTo>
                    <a:pt x="1998" y="11391"/>
                    <a:pt x="2728" y="11267"/>
                    <a:pt x="3168" y="10926"/>
                  </a:cubicBezTo>
                  <a:cubicBezTo>
                    <a:pt x="3263" y="10854"/>
                    <a:pt x="3347" y="10771"/>
                    <a:pt x="3430" y="10688"/>
                  </a:cubicBezTo>
                  <a:cubicBezTo>
                    <a:pt x="4311" y="9759"/>
                    <a:pt x="4632" y="8414"/>
                    <a:pt x="4251" y="7187"/>
                  </a:cubicBezTo>
                  <a:lnTo>
                    <a:pt x="4144" y="6818"/>
                  </a:lnTo>
                  <a:cubicBezTo>
                    <a:pt x="3489" y="4223"/>
                    <a:pt x="4918" y="1556"/>
                    <a:pt x="7442" y="675"/>
                  </a:cubicBezTo>
                  <a:cubicBezTo>
                    <a:pt x="8146" y="416"/>
                    <a:pt x="8884" y="285"/>
                    <a:pt x="9629" y="285"/>
                  </a:cubicBezTo>
                  <a:close/>
                  <a:moveTo>
                    <a:pt x="9669" y="1"/>
                  </a:moveTo>
                  <a:cubicBezTo>
                    <a:pt x="8882" y="1"/>
                    <a:pt x="8097" y="142"/>
                    <a:pt x="7347" y="413"/>
                  </a:cubicBezTo>
                  <a:cubicBezTo>
                    <a:pt x="4692" y="1353"/>
                    <a:pt x="3192" y="4163"/>
                    <a:pt x="3882" y="6902"/>
                  </a:cubicBezTo>
                  <a:lnTo>
                    <a:pt x="3989" y="7259"/>
                  </a:lnTo>
                  <a:cubicBezTo>
                    <a:pt x="4335" y="8402"/>
                    <a:pt x="4049" y="9628"/>
                    <a:pt x="3227" y="10485"/>
                  </a:cubicBezTo>
                  <a:cubicBezTo>
                    <a:pt x="3156" y="10569"/>
                    <a:pt x="3085" y="10628"/>
                    <a:pt x="3001" y="10700"/>
                  </a:cubicBezTo>
                  <a:cubicBezTo>
                    <a:pt x="2622" y="10990"/>
                    <a:pt x="1954" y="11105"/>
                    <a:pt x="1274" y="11105"/>
                  </a:cubicBezTo>
                  <a:cubicBezTo>
                    <a:pt x="949" y="11105"/>
                    <a:pt x="622" y="11079"/>
                    <a:pt x="322" y="11033"/>
                  </a:cubicBezTo>
                  <a:lnTo>
                    <a:pt x="1" y="10974"/>
                  </a:lnTo>
                  <a:lnTo>
                    <a:pt x="191" y="11247"/>
                  </a:lnTo>
                  <a:cubicBezTo>
                    <a:pt x="1072" y="12509"/>
                    <a:pt x="2442" y="13379"/>
                    <a:pt x="3835" y="13545"/>
                  </a:cubicBezTo>
                  <a:cubicBezTo>
                    <a:pt x="4013" y="13569"/>
                    <a:pt x="4192" y="13581"/>
                    <a:pt x="4370" y="13581"/>
                  </a:cubicBezTo>
                  <a:cubicBezTo>
                    <a:pt x="5716" y="13581"/>
                    <a:pt x="7037" y="12950"/>
                    <a:pt x="7788" y="11914"/>
                  </a:cubicBezTo>
                  <a:cubicBezTo>
                    <a:pt x="7954" y="11676"/>
                    <a:pt x="8109" y="11414"/>
                    <a:pt x="8240" y="11164"/>
                  </a:cubicBezTo>
                  <a:cubicBezTo>
                    <a:pt x="8514" y="10676"/>
                    <a:pt x="8764" y="10223"/>
                    <a:pt x="9169" y="9926"/>
                  </a:cubicBezTo>
                  <a:cubicBezTo>
                    <a:pt x="9550" y="9640"/>
                    <a:pt x="10014" y="9521"/>
                    <a:pt x="10502" y="9402"/>
                  </a:cubicBezTo>
                  <a:cubicBezTo>
                    <a:pt x="10669" y="9366"/>
                    <a:pt x="10847" y="9319"/>
                    <a:pt x="11002" y="9271"/>
                  </a:cubicBezTo>
                  <a:cubicBezTo>
                    <a:pt x="11467" y="9128"/>
                    <a:pt x="11907" y="8938"/>
                    <a:pt x="12312" y="8676"/>
                  </a:cubicBezTo>
                  <a:lnTo>
                    <a:pt x="12312" y="9938"/>
                  </a:lnTo>
                  <a:lnTo>
                    <a:pt x="12336" y="10033"/>
                  </a:lnTo>
                  <a:cubicBezTo>
                    <a:pt x="12395" y="10152"/>
                    <a:pt x="12455" y="10271"/>
                    <a:pt x="12514" y="10378"/>
                  </a:cubicBezTo>
                  <a:lnTo>
                    <a:pt x="12574" y="10485"/>
                  </a:lnTo>
                  <a:lnTo>
                    <a:pt x="12681" y="10450"/>
                  </a:lnTo>
                  <a:cubicBezTo>
                    <a:pt x="12729" y="10438"/>
                    <a:pt x="16693" y="9247"/>
                    <a:pt x="18086" y="6056"/>
                  </a:cubicBezTo>
                  <a:cubicBezTo>
                    <a:pt x="19444" y="7021"/>
                    <a:pt x="21015" y="7425"/>
                    <a:pt x="22123" y="7592"/>
                  </a:cubicBezTo>
                  <a:lnTo>
                    <a:pt x="22325" y="7628"/>
                  </a:lnTo>
                  <a:lnTo>
                    <a:pt x="22289" y="7425"/>
                  </a:lnTo>
                  <a:cubicBezTo>
                    <a:pt x="22242" y="7211"/>
                    <a:pt x="22182" y="6997"/>
                    <a:pt x="22111" y="6783"/>
                  </a:cubicBezTo>
                  <a:lnTo>
                    <a:pt x="22099" y="6759"/>
                  </a:lnTo>
                  <a:cubicBezTo>
                    <a:pt x="22099" y="6735"/>
                    <a:pt x="22087" y="6699"/>
                    <a:pt x="22075" y="6675"/>
                  </a:cubicBezTo>
                  <a:cubicBezTo>
                    <a:pt x="22039" y="6580"/>
                    <a:pt x="22004" y="6497"/>
                    <a:pt x="21968" y="6402"/>
                  </a:cubicBezTo>
                  <a:lnTo>
                    <a:pt x="21920" y="6294"/>
                  </a:lnTo>
                  <a:cubicBezTo>
                    <a:pt x="21789" y="6009"/>
                    <a:pt x="21623" y="5735"/>
                    <a:pt x="21444" y="5473"/>
                  </a:cubicBezTo>
                  <a:lnTo>
                    <a:pt x="21385" y="5390"/>
                  </a:lnTo>
                  <a:cubicBezTo>
                    <a:pt x="21325" y="5306"/>
                    <a:pt x="21265" y="5235"/>
                    <a:pt x="21206" y="5151"/>
                  </a:cubicBezTo>
                  <a:lnTo>
                    <a:pt x="21146" y="5092"/>
                  </a:lnTo>
                  <a:cubicBezTo>
                    <a:pt x="20932" y="4842"/>
                    <a:pt x="20706" y="4628"/>
                    <a:pt x="20444" y="4425"/>
                  </a:cubicBezTo>
                  <a:lnTo>
                    <a:pt x="20384" y="4366"/>
                  </a:lnTo>
                  <a:cubicBezTo>
                    <a:pt x="20301" y="4306"/>
                    <a:pt x="20218" y="4247"/>
                    <a:pt x="20122" y="4187"/>
                  </a:cubicBezTo>
                  <a:lnTo>
                    <a:pt x="20051" y="4306"/>
                  </a:lnTo>
                  <a:lnTo>
                    <a:pt x="20087" y="4163"/>
                  </a:lnTo>
                  <a:cubicBezTo>
                    <a:pt x="19801" y="3973"/>
                    <a:pt x="19503" y="3818"/>
                    <a:pt x="19194" y="3699"/>
                  </a:cubicBezTo>
                  <a:lnTo>
                    <a:pt x="19110" y="3663"/>
                  </a:lnTo>
                  <a:cubicBezTo>
                    <a:pt x="19015" y="3627"/>
                    <a:pt x="18920" y="3592"/>
                    <a:pt x="18813" y="3556"/>
                  </a:cubicBezTo>
                  <a:lnTo>
                    <a:pt x="18789" y="3556"/>
                  </a:lnTo>
                  <a:cubicBezTo>
                    <a:pt x="18706" y="3520"/>
                    <a:pt x="18610" y="3496"/>
                    <a:pt x="18527" y="3473"/>
                  </a:cubicBezTo>
                  <a:lnTo>
                    <a:pt x="18408" y="3449"/>
                  </a:lnTo>
                  <a:cubicBezTo>
                    <a:pt x="18313" y="3425"/>
                    <a:pt x="18217" y="3413"/>
                    <a:pt x="18110" y="3389"/>
                  </a:cubicBezTo>
                  <a:lnTo>
                    <a:pt x="18086" y="3389"/>
                  </a:lnTo>
                  <a:cubicBezTo>
                    <a:pt x="17991" y="3377"/>
                    <a:pt x="17920" y="3365"/>
                    <a:pt x="17825" y="3365"/>
                  </a:cubicBezTo>
                  <a:cubicBezTo>
                    <a:pt x="17717" y="3354"/>
                    <a:pt x="17610" y="3330"/>
                    <a:pt x="17515" y="3330"/>
                  </a:cubicBezTo>
                  <a:lnTo>
                    <a:pt x="17360" y="3330"/>
                  </a:lnTo>
                  <a:cubicBezTo>
                    <a:pt x="17194" y="3330"/>
                    <a:pt x="17063" y="3330"/>
                    <a:pt x="16932" y="3342"/>
                  </a:cubicBezTo>
                  <a:cubicBezTo>
                    <a:pt x="16801" y="3354"/>
                    <a:pt x="16658" y="3365"/>
                    <a:pt x="16515" y="3401"/>
                  </a:cubicBezTo>
                  <a:cubicBezTo>
                    <a:pt x="16396" y="3413"/>
                    <a:pt x="16277" y="3437"/>
                    <a:pt x="16158" y="3473"/>
                  </a:cubicBezTo>
                  <a:lnTo>
                    <a:pt x="15991" y="3520"/>
                  </a:lnTo>
                  <a:cubicBezTo>
                    <a:pt x="15681" y="3604"/>
                    <a:pt x="15384" y="3711"/>
                    <a:pt x="15098" y="3854"/>
                  </a:cubicBezTo>
                  <a:cubicBezTo>
                    <a:pt x="15038" y="1401"/>
                    <a:pt x="12300" y="234"/>
                    <a:pt x="10419" y="44"/>
                  </a:cubicBezTo>
                  <a:cubicBezTo>
                    <a:pt x="10169" y="15"/>
                    <a:pt x="9919" y="1"/>
                    <a:pt x="9669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7"/>
            <p:cNvSpPr/>
            <p:nvPr/>
          </p:nvSpPr>
          <p:spPr>
            <a:xfrm>
              <a:off x="6081128" y="2163220"/>
              <a:ext cx="72912" cy="111140"/>
            </a:xfrm>
            <a:custGeom>
              <a:avLst/>
              <a:gdLst/>
              <a:ahLst/>
              <a:cxnLst/>
              <a:rect l="l" t="t" r="r" b="b"/>
              <a:pathLst>
                <a:path w="2859" h="4358" extrusionOk="0">
                  <a:moveTo>
                    <a:pt x="2180" y="0"/>
                  </a:moveTo>
                  <a:cubicBezTo>
                    <a:pt x="977" y="12"/>
                    <a:pt x="1" y="988"/>
                    <a:pt x="13" y="2191"/>
                  </a:cubicBezTo>
                  <a:cubicBezTo>
                    <a:pt x="25" y="3393"/>
                    <a:pt x="1001" y="4358"/>
                    <a:pt x="2203" y="4358"/>
                  </a:cubicBezTo>
                  <a:lnTo>
                    <a:pt x="2858" y="4358"/>
                  </a:lnTo>
                  <a:lnTo>
                    <a:pt x="2584" y="0"/>
                  </a:ln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7"/>
            <p:cNvSpPr/>
            <p:nvPr/>
          </p:nvSpPr>
          <p:spPr>
            <a:xfrm>
              <a:off x="6067458" y="2159573"/>
              <a:ext cx="90228" cy="118434"/>
            </a:xfrm>
            <a:custGeom>
              <a:avLst/>
              <a:gdLst/>
              <a:ahLst/>
              <a:cxnLst/>
              <a:rect l="l" t="t" r="r" b="b"/>
              <a:pathLst>
                <a:path w="3538" h="4644" extrusionOk="0">
                  <a:moveTo>
                    <a:pt x="2989" y="286"/>
                  </a:moveTo>
                  <a:lnTo>
                    <a:pt x="3239" y="4358"/>
                  </a:lnTo>
                  <a:lnTo>
                    <a:pt x="2739" y="4358"/>
                  </a:lnTo>
                  <a:cubicBezTo>
                    <a:pt x="2204" y="4358"/>
                    <a:pt x="1680" y="4144"/>
                    <a:pt x="1299" y="3775"/>
                  </a:cubicBezTo>
                  <a:cubicBezTo>
                    <a:pt x="1" y="2501"/>
                    <a:pt x="894" y="298"/>
                    <a:pt x="2716" y="286"/>
                  </a:cubicBezTo>
                  <a:close/>
                  <a:moveTo>
                    <a:pt x="2716" y="0"/>
                  </a:moveTo>
                  <a:cubicBezTo>
                    <a:pt x="1453" y="36"/>
                    <a:pt x="453" y="1072"/>
                    <a:pt x="453" y="2334"/>
                  </a:cubicBezTo>
                  <a:cubicBezTo>
                    <a:pt x="465" y="3596"/>
                    <a:pt x="1465" y="4620"/>
                    <a:pt x="2727" y="4644"/>
                  </a:cubicBezTo>
                  <a:lnTo>
                    <a:pt x="3394" y="4644"/>
                  </a:lnTo>
                  <a:cubicBezTo>
                    <a:pt x="3430" y="4644"/>
                    <a:pt x="3466" y="4632"/>
                    <a:pt x="3501" y="4596"/>
                  </a:cubicBezTo>
                  <a:cubicBezTo>
                    <a:pt x="3525" y="4572"/>
                    <a:pt x="3537" y="4537"/>
                    <a:pt x="3537" y="4501"/>
                  </a:cubicBezTo>
                  <a:lnTo>
                    <a:pt x="3263" y="131"/>
                  </a:lnTo>
                  <a:cubicBezTo>
                    <a:pt x="3263" y="60"/>
                    <a:pt x="3192" y="0"/>
                    <a:pt x="3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7"/>
            <p:cNvSpPr/>
            <p:nvPr/>
          </p:nvSpPr>
          <p:spPr>
            <a:xfrm>
              <a:off x="6164929" y="2298027"/>
              <a:ext cx="169158" cy="159748"/>
            </a:xfrm>
            <a:custGeom>
              <a:avLst/>
              <a:gdLst/>
              <a:ahLst/>
              <a:cxnLst/>
              <a:rect l="l" t="t" r="r" b="b"/>
              <a:pathLst>
                <a:path w="6633" h="6264" extrusionOk="0">
                  <a:moveTo>
                    <a:pt x="48" y="1"/>
                  </a:moveTo>
                  <a:lnTo>
                    <a:pt x="1" y="6216"/>
                  </a:lnTo>
                  <a:lnTo>
                    <a:pt x="6585" y="6263"/>
                  </a:lnTo>
                  <a:lnTo>
                    <a:pt x="6633" y="48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7"/>
            <p:cNvSpPr/>
            <p:nvPr/>
          </p:nvSpPr>
          <p:spPr>
            <a:xfrm>
              <a:off x="6161282" y="2294380"/>
              <a:ext cx="176452" cy="167041"/>
            </a:xfrm>
            <a:custGeom>
              <a:avLst/>
              <a:gdLst/>
              <a:ahLst/>
              <a:cxnLst/>
              <a:rect l="l" t="t" r="r" b="b"/>
              <a:pathLst>
                <a:path w="6919" h="6550" extrusionOk="0">
                  <a:moveTo>
                    <a:pt x="334" y="286"/>
                  </a:moveTo>
                  <a:lnTo>
                    <a:pt x="6633" y="322"/>
                  </a:lnTo>
                  <a:lnTo>
                    <a:pt x="6597" y="6263"/>
                  </a:lnTo>
                  <a:lnTo>
                    <a:pt x="299" y="6216"/>
                  </a:lnTo>
                  <a:lnTo>
                    <a:pt x="334" y="286"/>
                  </a:lnTo>
                  <a:close/>
                  <a:moveTo>
                    <a:pt x="191" y="1"/>
                  </a:moveTo>
                  <a:cubicBezTo>
                    <a:pt x="108" y="1"/>
                    <a:pt x="49" y="60"/>
                    <a:pt x="49" y="132"/>
                  </a:cubicBezTo>
                  <a:lnTo>
                    <a:pt x="1" y="6359"/>
                  </a:lnTo>
                  <a:cubicBezTo>
                    <a:pt x="1" y="6430"/>
                    <a:pt x="60" y="6501"/>
                    <a:pt x="144" y="6501"/>
                  </a:cubicBezTo>
                  <a:lnTo>
                    <a:pt x="6728" y="6549"/>
                  </a:lnTo>
                  <a:cubicBezTo>
                    <a:pt x="6764" y="6537"/>
                    <a:pt x="6799" y="6525"/>
                    <a:pt x="6835" y="6501"/>
                  </a:cubicBezTo>
                  <a:cubicBezTo>
                    <a:pt x="6859" y="6478"/>
                    <a:pt x="6871" y="6442"/>
                    <a:pt x="6871" y="6394"/>
                  </a:cubicBezTo>
                  <a:lnTo>
                    <a:pt x="6918" y="179"/>
                  </a:lnTo>
                  <a:cubicBezTo>
                    <a:pt x="6918" y="144"/>
                    <a:pt x="6895" y="108"/>
                    <a:pt x="6871" y="84"/>
                  </a:cubicBezTo>
                  <a:cubicBezTo>
                    <a:pt x="6847" y="60"/>
                    <a:pt x="6811" y="36"/>
                    <a:pt x="6776" y="36"/>
                  </a:cubicBez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7"/>
            <p:cNvSpPr/>
            <p:nvPr/>
          </p:nvSpPr>
          <p:spPr>
            <a:xfrm>
              <a:off x="6212006" y="2366042"/>
              <a:ext cx="122693" cy="67123"/>
            </a:xfrm>
            <a:custGeom>
              <a:avLst/>
              <a:gdLst/>
              <a:ahLst/>
              <a:cxnLst/>
              <a:rect l="l" t="t" r="r" b="b"/>
              <a:pathLst>
                <a:path w="4811" h="2632" extrusionOk="0">
                  <a:moveTo>
                    <a:pt x="0" y="1"/>
                  </a:moveTo>
                  <a:cubicBezTo>
                    <a:pt x="1" y="1"/>
                    <a:pt x="2334" y="2382"/>
                    <a:pt x="4799" y="2632"/>
                  </a:cubicBezTo>
                  <a:lnTo>
                    <a:pt x="4810" y="524"/>
                  </a:lnTo>
                  <a:lnTo>
                    <a:pt x="4810" y="524"/>
                  </a:lnTo>
                  <a:cubicBezTo>
                    <a:pt x="4326" y="667"/>
                    <a:pt x="3826" y="741"/>
                    <a:pt x="3317" y="741"/>
                  </a:cubicBezTo>
                  <a:cubicBezTo>
                    <a:pt x="3189" y="741"/>
                    <a:pt x="3059" y="736"/>
                    <a:pt x="2929" y="727"/>
                  </a:cubicBezTo>
                  <a:cubicBezTo>
                    <a:pt x="2815" y="735"/>
                    <a:pt x="2701" y="739"/>
                    <a:pt x="2587" y="739"/>
                  </a:cubicBezTo>
                  <a:cubicBezTo>
                    <a:pt x="1679" y="739"/>
                    <a:pt x="783" y="487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7"/>
            <p:cNvSpPr/>
            <p:nvPr/>
          </p:nvSpPr>
          <p:spPr>
            <a:xfrm>
              <a:off x="6148837" y="2097322"/>
              <a:ext cx="262982" cy="288357"/>
            </a:xfrm>
            <a:custGeom>
              <a:avLst/>
              <a:gdLst/>
              <a:ahLst/>
              <a:cxnLst/>
              <a:rect l="l" t="t" r="r" b="b"/>
              <a:pathLst>
                <a:path w="10312" h="11307" extrusionOk="0">
                  <a:moveTo>
                    <a:pt x="5478" y="0"/>
                  </a:moveTo>
                  <a:cubicBezTo>
                    <a:pt x="4180" y="3239"/>
                    <a:pt x="167" y="4418"/>
                    <a:pt x="167" y="4418"/>
                  </a:cubicBezTo>
                  <a:cubicBezTo>
                    <a:pt x="108" y="4311"/>
                    <a:pt x="48" y="4203"/>
                    <a:pt x="1" y="4084"/>
                  </a:cubicBezTo>
                  <a:lnTo>
                    <a:pt x="1" y="4084"/>
                  </a:lnTo>
                  <a:lnTo>
                    <a:pt x="191" y="6763"/>
                  </a:lnTo>
                  <a:cubicBezTo>
                    <a:pt x="298" y="8168"/>
                    <a:pt x="1013" y="9466"/>
                    <a:pt x="2144" y="10311"/>
                  </a:cubicBezTo>
                  <a:cubicBezTo>
                    <a:pt x="3092" y="11022"/>
                    <a:pt x="4247" y="11306"/>
                    <a:pt x="5408" y="11306"/>
                  </a:cubicBezTo>
                  <a:cubicBezTo>
                    <a:pt x="5822" y="11306"/>
                    <a:pt x="6238" y="11270"/>
                    <a:pt x="6644" y="11204"/>
                  </a:cubicBezTo>
                  <a:cubicBezTo>
                    <a:pt x="6895" y="11157"/>
                    <a:pt x="7145" y="11097"/>
                    <a:pt x="7383" y="11026"/>
                  </a:cubicBezTo>
                  <a:cubicBezTo>
                    <a:pt x="9133" y="10478"/>
                    <a:pt x="10312" y="8930"/>
                    <a:pt x="10181" y="7085"/>
                  </a:cubicBezTo>
                  <a:lnTo>
                    <a:pt x="9633" y="2179"/>
                  </a:lnTo>
                  <a:cubicBezTo>
                    <a:pt x="9616" y="1980"/>
                    <a:pt x="9588" y="1786"/>
                    <a:pt x="9549" y="1596"/>
                  </a:cubicBezTo>
                  <a:lnTo>
                    <a:pt x="9549" y="1596"/>
                  </a:lnTo>
                  <a:cubicBezTo>
                    <a:pt x="9549" y="1596"/>
                    <a:pt x="9549" y="1596"/>
                    <a:pt x="9550" y="1596"/>
                  </a:cubicBezTo>
                  <a:cubicBezTo>
                    <a:pt x="9514" y="1394"/>
                    <a:pt x="9454" y="1179"/>
                    <a:pt x="9383" y="989"/>
                  </a:cubicBezTo>
                  <a:lnTo>
                    <a:pt x="9383" y="989"/>
                  </a:lnTo>
                  <a:cubicBezTo>
                    <a:pt x="9451" y="1187"/>
                    <a:pt x="9506" y="1389"/>
                    <a:pt x="9549" y="1596"/>
                  </a:cubicBezTo>
                  <a:lnTo>
                    <a:pt x="9549" y="1596"/>
                  </a:lnTo>
                  <a:cubicBezTo>
                    <a:pt x="8465" y="1429"/>
                    <a:pt x="6835" y="1012"/>
                    <a:pt x="5478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7"/>
            <p:cNvSpPr/>
            <p:nvPr/>
          </p:nvSpPr>
          <p:spPr>
            <a:xfrm>
              <a:off x="6145190" y="2093675"/>
              <a:ext cx="270275" cy="295472"/>
            </a:xfrm>
            <a:custGeom>
              <a:avLst/>
              <a:gdLst/>
              <a:ahLst/>
              <a:cxnLst/>
              <a:rect l="l" t="t" r="r" b="b"/>
              <a:pathLst>
                <a:path w="10598" h="11586" extrusionOk="0">
                  <a:moveTo>
                    <a:pt x="5680" y="358"/>
                  </a:moveTo>
                  <a:cubicBezTo>
                    <a:pt x="6990" y="1286"/>
                    <a:pt x="8490" y="1691"/>
                    <a:pt x="9574" y="1870"/>
                  </a:cubicBezTo>
                  <a:cubicBezTo>
                    <a:pt x="9609" y="2025"/>
                    <a:pt x="9621" y="2179"/>
                    <a:pt x="9633" y="2334"/>
                  </a:cubicBezTo>
                  <a:lnTo>
                    <a:pt x="10181" y="7240"/>
                  </a:lnTo>
                  <a:cubicBezTo>
                    <a:pt x="10312" y="8966"/>
                    <a:pt x="9216" y="10490"/>
                    <a:pt x="7478" y="11026"/>
                  </a:cubicBezTo>
                  <a:cubicBezTo>
                    <a:pt x="7252" y="11097"/>
                    <a:pt x="7014" y="11157"/>
                    <a:pt x="6764" y="11192"/>
                  </a:cubicBezTo>
                  <a:cubicBezTo>
                    <a:pt x="6340" y="11263"/>
                    <a:pt x="5926" y="11298"/>
                    <a:pt x="5526" y="11298"/>
                  </a:cubicBezTo>
                  <a:cubicBezTo>
                    <a:pt x="4309" y="11298"/>
                    <a:pt x="3222" y="10974"/>
                    <a:pt x="2370" y="10347"/>
                  </a:cubicBezTo>
                  <a:cubicBezTo>
                    <a:pt x="1275" y="9526"/>
                    <a:pt x="584" y="8264"/>
                    <a:pt x="477" y="6894"/>
                  </a:cubicBezTo>
                  <a:cubicBezTo>
                    <a:pt x="477" y="6894"/>
                    <a:pt x="477" y="6894"/>
                    <a:pt x="322" y="4704"/>
                  </a:cubicBezTo>
                  <a:lnTo>
                    <a:pt x="346" y="4692"/>
                  </a:lnTo>
                  <a:cubicBezTo>
                    <a:pt x="513" y="4644"/>
                    <a:pt x="4311" y="3513"/>
                    <a:pt x="5680" y="358"/>
                  </a:cubicBezTo>
                  <a:close/>
                  <a:moveTo>
                    <a:pt x="5622" y="0"/>
                  </a:moveTo>
                  <a:cubicBezTo>
                    <a:pt x="5567" y="0"/>
                    <a:pt x="5513" y="29"/>
                    <a:pt x="5490" y="84"/>
                  </a:cubicBezTo>
                  <a:cubicBezTo>
                    <a:pt x="4359" y="2930"/>
                    <a:pt x="1025" y="4168"/>
                    <a:pt x="382" y="4382"/>
                  </a:cubicBezTo>
                  <a:cubicBezTo>
                    <a:pt x="346" y="4311"/>
                    <a:pt x="310" y="4239"/>
                    <a:pt x="263" y="4156"/>
                  </a:cubicBezTo>
                  <a:cubicBezTo>
                    <a:pt x="243" y="4106"/>
                    <a:pt x="190" y="4081"/>
                    <a:pt x="139" y="4081"/>
                  </a:cubicBezTo>
                  <a:cubicBezTo>
                    <a:pt x="128" y="4081"/>
                    <a:pt x="118" y="4082"/>
                    <a:pt x="108" y="4084"/>
                  </a:cubicBezTo>
                  <a:cubicBezTo>
                    <a:pt x="37" y="4096"/>
                    <a:pt x="1" y="4168"/>
                    <a:pt x="1" y="4227"/>
                  </a:cubicBezTo>
                  <a:cubicBezTo>
                    <a:pt x="1" y="4227"/>
                    <a:pt x="191" y="6882"/>
                    <a:pt x="191" y="6906"/>
                  </a:cubicBezTo>
                  <a:cubicBezTo>
                    <a:pt x="299" y="8359"/>
                    <a:pt x="1037" y="9692"/>
                    <a:pt x="2204" y="10573"/>
                  </a:cubicBezTo>
                  <a:cubicBezTo>
                    <a:pt x="3108" y="11240"/>
                    <a:pt x="4263" y="11585"/>
                    <a:pt x="5549" y="11585"/>
                  </a:cubicBezTo>
                  <a:cubicBezTo>
                    <a:pt x="5978" y="11585"/>
                    <a:pt x="6395" y="11538"/>
                    <a:pt x="6823" y="11466"/>
                  </a:cubicBezTo>
                  <a:cubicBezTo>
                    <a:pt x="7073" y="11419"/>
                    <a:pt x="7323" y="11371"/>
                    <a:pt x="7561" y="11288"/>
                  </a:cubicBezTo>
                  <a:cubicBezTo>
                    <a:pt x="9431" y="10716"/>
                    <a:pt x="10597" y="9073"/>
                    <a:pt x="10455" y="7204"/>
                  </a:cubicBezTo>
                  <a:lnTo>
                    <a:pt x="9919" y="2310"/>
                  </a:lnTo>
                  <a:cubicBezTo>
                    <a:pt x="9895" y="2060"/>
                    <a:pt x="9859" y="1810"/>
                    <a:pt x="9812" y="1572"/>
                  </a:cubicBezTo>
                  <a:cubicBezTo>
                    <a:pt x="9764" y="1406"/>
                    <a:pt x="9716" y="1239"/>
                    <a:pt x="9669" y="1072"/>
                  </a:cubicBezTo>
                  <a:cubicBezTo>
                    <a:pt x="9634" y="1029"/>
                    <a:pt x="9588" y="1009"/>
                    <a:pt x="9544" y="1009"/>
                  </a:cubicBezTo>
                  <a:cubicBezTo>
                    <a:pt x="9467" y="1009"/>
                    <a:pt x="9395" y="1069"/>
                    <a:pt x="9395" y="1167"/>
                  </a:cubicBezTo>
                  <a:cubicBezTo>
                    <a:pt x="9443" y="1298"/>
                    <a:pt x="9478" y="1429"/>
                    <a:pt x="9514" y="1560"/>
                  </a:cubicBezTo>
                  <a:cubicBezTo>
                    <a:pt x="8431" y="1370"/>
                    <a:pt x="6954" y="965"/>
                    <a:pt x="5704" y="24"/>
                  </a:cubicBezTo>
                  <a:cubicBezTo>
                    <a:pt x="5679" y="8"/>
                    <a:pt x="5651" y="0"/>
                    <a:pt x="5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7"/>
            <p:cNvSpPr/>
            <p:nvPr/>
          </p:nvSpPr>
          <p:spPr>
            <a:xfrm>
              <a:off x="6265434" y="2295247"/>
              <a:ext cx="57508" cy="25911"/>
            </a:xfrm>
            <a:custGeom>
              <a:avLst/>
              <a:gdLst/>
              <a:ahLst/>
              <a:cxnLst/>
              <a:rect l="l" t="t" r="r" b="b"/>
              <a:pathLst>
                <a:path w="2255" h="1016" extrusionOk="0">
                  <a:moveTo>
                    <a:pt x="167" y="0"/>
                  </a:moveTo>
                  <a:cubicBezTo>
                    <a:pt x="147" y="0"/>
                    <a:pt x="127" y="5"/>
                    <a:pt x="108" y="14"/>
                  </a:cubicBezTo>
                  <a:cubicBezTo>
                    <a:pt x="37" y="50"/>
                    <a:pt x="1" y="145"/>
                    <a:pt x="37" y="217"/>
                  </a:cubicBezTo>
                  <a:cubicBezTo>
                    <a:pt x="227" y="645"/>
                    <a:pt x="513" y="907"/>
                    <a:pt x="858" y="991"/>
                  </a:cubicBezTo>
                  <a:cubicBezTo>
                    <a:pt x="934" y="1007"/>
                    <a:pt x="1011" y="1015"/>
                    <a:pt x="1089" y="1015"/>
                  </a:cubicBezTo>
                  <a:cubicBezTo>
                    <a:pt x="1231" y="1015"/>
                    <a:pt x="1374" y="989"/>
                    <a:pt x="1513" y="943"/>
                  </a:cubicBezTo>
                  <a:cubicBezTo>
                    <a:pt x="1739" y="872"/>
                    <a:pt x="1942" y="752"/>
                    <a:pt x="2132" y="598"/>
                  </a:cubicBezTo>
                  <a:cubicBezTo>
                    <a:pt x="2255" y="503"/>
                    <a:pt x="2160" y="333"/>
                    <a:pt x="2038" y="333"/>
                  </a:cubicBezTo>
                  <a:cubicBezTo>
                    <a:pt x="2007" y="333"/>
                    <a:pt x="1973" y="345"/>
                    <a:pt x="1942" y="371"/>
                  </a:cubicBezTo>
                  <a:cubicBezTo>
                    <a:pt x="1942" y="382"/>
                    <a:pt x="1518" y="722"/>
                    <a:pt x="1089" y="722"/>
                  </a:cubicBezTo>
                  <a:cubicBezTo>
                    <a:pt x="1036" y="722"/>
                    <a:pt x="982" y="717"/>
                    <a:pt x="929" y="705"/>
                  </a:cubicBezTo>
                  <a:cubicBezTo>
                    <a:pt x="668" y="645"/>
                    <a:pt x="453" y="431"/>
                    <a:pt x="310" y="98"/>
                  </a:cubicBezTo>
                  <a:cubicBezTo>
                    <a:pt x="284" y="36"/>
                    <a:pt x="225" y="0"/>
                    <a:pt x="167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7"/>
            <p:cNvSpPr/>
            <p:nvPr/>
          </p:nvSpPr>
          <p:spPr>
            <a:xfrm>
              <a:off x="6619485" y="2528314"/>
              <a:ext cx="116317" cy="326891"/>
            </a:xfrm>
            <a:custGeom>
              <a:avLst/>
              <a:gdLst/>
              <a:ahLst/>
              <a:cxnLst/>
              <a:rect l="l" t="t" r="r" b="b"/>
              <a:pathLst>
                <a:path w="4561" h="12818" extrusionOk="0">
                  <a:moveTo>
                    <a:pt x="3110" y="0"/>
                  </a:moveTo>
                  <a:cubicBezTo>
                    <a:pt x="1687" y="0"/>
                    <a:pt x="1" y="12818"/>
                    <a:pt x="2024" y="12818"/>
                  </a:cubicBezTo>
                  <a:cubicBezTo>
                    <a:pt x="2084" y="12818"/>
                    <a:pt x="2148" y="12806"/>
                    <a:pt x="2215" y="12783"/>
                  </a:cubicBezTo>
                  <a:cubicBezTo>
                    <a:pt x="4561" y="11973"/>
                    <a:pt x="3477" y="1257"/>
                    <a:pt x="3299" y="174"/>
                  </a:cubicBezTo>
                  <a:cubicBezTo>
                    <a:pt x="3287" y="91"/>
                    <a:pt x="3239" y="31"/>
                    <a:pt x="3168" y="7"/>
                  </a:cubicBezTo>
                  <a:cubicBezTo>
                    <a:pt x="3148" y="3"/>
                    <a:pt x="3129" y="0"/>
                    <a:pt x="3110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7"/>
            <p:cNvSpPr/>
            <p:nvPr/>
          </p:nvSpPr>
          <p:spPr>
            <a:xfrm>
              <a:off x="6624637" y="2524591"/>
              <a:ext cx="119658" cy="334287"/>
            </a:xfrm>
            <a:custGeom>
              <a:avLst/>
              <a:gdLst/>
              <a:ahLst/>
              <a:cxnLst/>
              <a:rect l="l" t="t" r="r" b="b"/>
              <a:pathLst>
                <a:path w="4692" h="13108" extrusionOk="0">
                  <a:moveTo>
                    <a:pt x="2906" y="284"/>
                  </a:moveTo>
                  <a:cubicBezTo>
                    <a:pt x="2918" y="296"/>
                    <a:pt x="2942" y="320"/>
                    <a:pt x="2942" y="344"/>
                  </a:cubicBezTo>
                  <a:cubicBezTo>
                    <a:pt x="3227" y="2035"/>
                    <a:pt x="4049" y="12060"/>
                    <a:pt x="1954" y="12798"/>
                  </a:cubicBezTo>
                  <a:cubicBezTo>
                    <a:pt x="1911" y="12813"/>
                    <a:pt x="1866" y="12820"/>
                    <a:pt x="1823" y="12820"/>
                  </a:cubicBezTo>
                  <a:cubicBezTo>
                    <a:pt x="1695" y="12820"/>
                    <a:pt x="1572" y="12758"/>
                    <a:pt x="1501" y="12643"/>
                  </a:cubicBezTo>
                  <a:cubicBezTo>
                    <a:pt x="382" y="11214"/>
                    <a:pt x="1382" y="2439"/>
                    <a:pt x="2596" y="546"/>
                  </a:cubicBezTo>
                  <a:cubicBezTo>
                    <a:pt x="2716" y="380"/>
                    <a:pt x="2823" y="284"/>
                    <a:pt x="2894" y="284"/>
                  </a:cubicBezTo>
                  <a:close/>
                  <a:moveTo>
                    <a:pt x="2899" y="0"/>
                  </a:moveTo>
                  <a:cubicBezTo>
                    <a:pt x="2718" y="0"/>
                    <a:pt x="2544" y="126"/>
                    <a:pt x="2370" y="391"/>
                  </a:cubicBezTo>
                  <a:cubicBezTo>
                    <a:pt x="1215" y="2177"/>
                    <a:pt x="1" y="11179"/>
                    <a:pt x="1287" y="12822"/>
                  </a:cubicBezTo>
                  <a:cubicBezTo>
                    <a:pt x="1406" y="12988"/>
                    <a:pt x="1608" y="13095"/>
                    <a:pt x="1811" y="13107"/>
                  </a:cubicBezTo>
                  <a:cubicBezTo>
                    <a:pt x="1894" y="13095"/>
                    <a:pt x="1977" y="13083"/>
                    <a:pt x="2049" y="13060"/>
                  </a:cubicBezTo>
                  <a:cubicBezTo>
                    <a:pt x="4692" y="12143"/>
                    <a:pt x="3251" y="403"/>
                    <a:pt x="3227" y="296"/>
                  </a:cubicBezTo>
                  <a:cubicBezTo>
                    <a:pt x="3216" y="153"/>
                    <a:pt x="3120" y="46"/>
                    <a:pt x="2989" y="10"/>
                  </a:cubicBezTo>
                  <a:cubicBezTo>
                    <a:pt x="2959" y="4"/>
                    <a:pt x="2929" y="0"/>
                    <a:pt x="28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7"/>
            <p:cNvSpPr/>
            <p:nvPr/>
          </p:nvSpPr>
          <p:spPr>
            <a:xfrm>
              <a:off x="6554199" y="2032979"/>
              <a:ext cx="487684" cy="811158"/>
            </a:xfrm>
            <a:custGeom>
              <a:avLst/>
              <a:gdLst/>
              <a:ahLst/>
              <a:cxnLst/>
              <a:rect l="l" t="t" r="r" b="b"/>
              <a:pathLst>
                <a:path w="19123" h="31807" extrusionOk="0">
                  <a:moveTo>
                    <a:pt x="17178" y="0"/>
                  </a:moveTo>
                  <a:cubicBezTo>
                    <a:pt x="16782" y="0"/>
                    <a:pt x="16308" y="266"/>
                    <a:pt x="15729" y="904"/>
                  </a:cubicBezTo>
                  <a:cubicBezTo>
                    <a:pt x="15729" y="904"/>
                    <a:pt x="12919" y="4619"/>
                    <a:pt x="12514" y="4869"/>
                  </a:cubicBezTo>
                  <a:cubicBezTo>
                    <a:pt x="9276" y="6798"/>
                    <a:pt x="8811" y="12060"/>
                    <a:pt x="8811" y="12060"/>
                  </a:cubicBezTo>
                  <a:lnTo>
                    <a:pt x="6799" y="20323"/>
                  </a:lnTo>
                  <a:lnTo>
                    <a:pt x="1" y="18645"/>
                  </a:lnTo>
                  <a:lnTo>
                    <a:pt x="1" y="18645"/>
                  </a:lnTo>
                  <a:lnTo>
                    <a:pt x="667" y="30086"/>
                  </a:lnTo>
                  <a:lnTo>
                    <a:pt x="7633" y="31682"/>
                  </a:lnTo>
                  <a:cubicBezTo>
                    <a:pt x="8007" y="31766"/>
                    <a:pt x="8380" y="31807"/>
                    <a:pt x="8747" y="31807"/>
                  </a:cubicBezTo>
                  <a:cubicBezTo>
                    <a:pt x="11173" y="31807"/>
                    <a:pt x="13331" y="30039"/>
                    <a:pt x="13693" y="27527"/>
                  </a:cubicBezTo>
                  <a:lnTo>
                    <a:pt x="16634" y="12227"/>
                  </a:lnTo>
                  <a:lnTo>
                    <a:pt x="17943" y="10786"/>
                  </a:lnTo>
                  <a:cubicBezTo>
                    <a:pt x="19086" y="9512"/>
                    <a:pt x="19122" y="7584"/>
                    <a:pt x="18027" y="6274"/>
                  </a:cubicBezTo>
                  <a:cubicBezTo>
                    <a:pt x="18027" y="6274"/>
                    <a:pt x="17467" y="4857"/>
                    <a:pt x="16491" y="4047"/>
                  </a:cubicBezTo>
                  <a:lnTo>
                    <a:pt x="17824" y="1857"/>
                  </a:lnTo>
                  <a:cubicBezTo>
                    <a:pt x="18253" y="1166"/>
                    <a:pt x="18074" y="238"/>
                    <a:pt x="17419" y="35"/>
                  </a:cubicBezTo>
                  <a:cubicBezTo>
                    <a:pt x="17342" y="12"/>
                    <a:pt x="17262" y="0"/>
                    <a:pt x="17178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7"/>
            <p:cNvSpPr/>
            <p:nvPr/>
          </p:nvSpPr>
          <p:spPr>
            <a:xfrm>
              <a:off x="6550552" y="2029383"/>
              <a:ext cx="495259" cy="818248"/>
            </a:xfrm>
            <a:custGeom>
              <a:avLst/>
              <a:gdLst/>
              <a:ahLst/>
              <a:cxnLst/>
              <a:rect l="l" t="t" r="r" b="b"/>
              <a:pathLst>
                <a:path w="19420" h="32085" extrusionOk="0">
                  <a:moveTo>
                    <a:pt x="17308" y="286"/>
                  </a:moveTo>
                  <a:cubicBezTo>
                    <a:pt x="17383" y="286"/>
                    <a:pt x="17456" y="297"/>
                    <a:pt x="17527" y="319"/>
                  </a:cubicBezTo>
                  <a:cubicBezTo>
                    <a:pt x="17741" y="390"/>
                    <a:pt x="17908" y="557"/>
                    <a:pt x="17991" y="783"/>
                  </a:cubicBezTo>
                  <a:cubicBezTo>
                    <a:pt x="18110" y="1164"/>
                    <a:pt x="18063" y="1581"/>
                    <a:pt x="17848" y="1926"/>
                  </a:cubicBezTo>
                  <a:lnTo>
                    <a:pt x="16503" y="4117"/>
                  </a:lnTo>
                  <a:cubicBezTo>
                    <a:pt x="16479" y="4177"/>
                    <a:pt x="16491" y="4248"/>
                    <a:pt x="16539" y="4296"/>
                  </a:cubicBezTo>
                  <a:cubicBezTo>
                    <a:pt x="17467" y="5070"/>
                    <a:pt x="18027" y="6451"/>
                    <a:pt x="18027" y="6463"/>
                  </a:cubicBezTo>
                  <a:cubicBezTo>
                    <a:pt x="18027" y="6486"/>
                    <a:pt x="18039" y="6498"/>
                    <a:pt x="18051" y="6510"/>
                  </a:cubicBezTo>
                  <a:cubicBezTo>
                    <a:pt x="19110" y="7760"/>
                    <a:pt x="19075" y="9618"/>
                    <a:pt x="17967" y="10832"/>
                  </a:cubicBezTo>
                  <a:lnTo>
                    <a:pt x="16670" y="12273"/>
                  </a:lnTo>
                  <a:cubicBezTo>
                    <a:pt x="16658" y="12297"/>
                    <a:pt x="16646" y="12320"/>
                    <a:pt x="16634" y="12344"/>
                  </a:cubicBezTo>
                  <a:lnTo>
                    <a:pt x="13693" y="27656"/>
                  </a:lnTo>
                  <a:cubicBezTo>
                    <a:pt x="13332" y="30080"/>
                    <a:pt x="11246" y="31807"/>
                    <a:pt x="8898" y="31807"/>
                  </a:cubicBezTo>
                  <a:cubicBezTo>
                    <a:pt x="8536" y="31807"/>
                    <a:pt x="8168" y="31766"/>
                    <a:pt x="7799" y="31680"/>
                  </a:cubicBezTo>
                  <a:lnTo>
                    <a:pt x="953" y="30120"/>
                  </a:lnTo>
                  <a:lnTo>
                    <a:pt x="287" y="18976"/>
                  </a:lnTo>
                  <a:lnTo>
                    <a:pt x="6906" y="20607"/>
                  </a:lnTo>
                  <a:cubicBezTo>
                    <a:pt x="6917" y="20611"/>
                    <a:pt x="6927" y="20612"/>
                    <a:pt x="6938" y="20612"/>
                  </a:cubicBezTo>
                  <a:cubicBezTo>
                    <a:pt x="6963" y="20612"/>
                    <a:pt x="6988" y="20604"/>
                    <a:pt x="7014" y="20595"/>
                  </a:cubicBezTo>
                  <a:cubicBezTo>
                    <a:pt x="7037" y="20571"/>
                    <a:pt x="7061" y="20536"/>
                    <a:pt x="7073" y="20500"/>
                  </a:cubicBezTo>
                  <a:lnTo>
                    <a:pt x="9085" y="12213"/>
                  </a:lnTo>
                  <a:cubicBezTo>
                    <a:pt x="9097" y="12166"/>
                    <a:pt x="9597" y="6998"/>
                    <a:pt x="12729" y="5129"/>
                  </a:cubicBezTo>
                  <a:cubicBezTo>
                    <a:pt x="13145" y="4879"/>
                    <a:pt x="15693" y="1510"/>
                    <a:pt x="15967" y="1141"/>
                  </a:cubicBezTo>
                  <a:cubicBezTo>
                    <a:pt x="16494" y="564"/>
                    <a:pt x="16929" y="286"/>
                    <a:pt x="17308" y="286"/>
                  </a:cubicBezTo>
                  <a:close/>
                  <a:moveTo>
                    <a:pt x="17316" y="0"/>
                  </a:moveTo>
                  <a:cubicBezTo>
                    <a:pt x="16854" y="0"/>
                    <a:pt x="16339" y="316"/>
                    <a:pt x="15753" y="962"/>
                  </a:cubicBezTo>
                  <a:cubicBezTo>
                    <a:pt x="14669" y="2391"/>
                    <a:pt x="12871" y="4712"/>
                    <a:pt x="12586" y="4879"/>
                  </a:cubicBezTo>
                  <a:cubicBezTo>
                    <a:pt x="9323" y="6832"/>
                    <a:pt x="8835" y="11975"/>
                    <a:pt x="8811" y="12166"/>
                  </a:cubicBezTo>
                  <a:lnTo>
                    <a:pt x="6835" y="20298"/>
                  </a:lnTo>
                  <a:lnTo>
                    <a:pt x="179" y="18643"/>
                  </a:lnTo>
                  <a:cubicBezTo>
                    <a:pt x="167" y="18640"/>
                    <a:pt x="156" y="18638"/>
                    <a:pt x="144" y="18638"/>
                  </a:cubicBezTo>
                  <a:cubicBezTo>
                    <a:pt x="109" y="18638"/>
                    <a:pt x="75" y="18652"/>
                    <a:pt x="48" y="18678"/>
                  </a:cubicBezTo>
                  <a:cubicBezTo>
                    <a:pt x="13" y="18702"/>
                    <a:pt x="1" y="18750"/>
                    <a:pt x="1" y="18797"/>
                  </a:cubicBezTo>
                  <a:lnTo>
                    <a:pt x="679" y="30239"/>
                  </a:lnTo>
                  <a:cubicBezTo>
                    <a:pt x="679" y="30299"/>
                    <a:pt x="727" y="30346"/>
                    <a:pt x="787" y="30370"/>
                  </a:cubicBezTo>
                  <a:lnTo>
                    <a:pt x="7740" y="31966"/>
                  </a:lnTo>
                  <a:cubicBezTo>
                    <a:pt x="8121" y="32049"/>
                    <a:pt x="8502" y="32085"/>
                    <a:pt x="8883" y="32085"/>
                  </a:cubicBezTo>
                  <a:cubicBezTo>
                    <a:pt x="8891" y="32085"/>
                    <a:pt x="8899" y="32085"/>
                    <a:pt x="8907" y="32085"/>
                  </a:cubicBezTo>
                  <a:cubicBezTo>
                    <a:pt x="11445" y="32085"/>
                    <a:pt x="13611" y="30219"/>
                    <a:pt x="13979" y="27703"/>
                  </a:cubicBezTo>
                  <a:lnTo>
                    <a:pt x="16908" y="12440"/>
                  </a:lnTo>
                  <a:lnTo>
                    <a:pt x="18194" y="11023"/>
                  </a:lnTo>
                  <a:cubicBezTo>
                    <a:pt x="19384" y="9701"/>
                    <a:pt x="19420" y="7713"/>
                    <a:pt x="18289" y="6344"/>
                  </a:cubicBezTo>
                  <a:cubicBezTo>
                    <a:pt x="18217" y="6153"/>
                    <a:pt x="17693" y="4939"/>
                    <a:pt x="16812" y="4165"/>
                  </a:cubicBezTo>
                  <a:lnTo>
                    <a:pt x="18098" y="2069"/>
                  </a:lnTo>
                  <a:cubicBezTo>
                    <a:pt x="18360" y="1652"/>
                    <a:pt x="18420" y="1141"/>
                    <a:pt x="18253" y="676"/>
                  </a:cubicBezTo>
                  <a:cubicBezTo>
                    <a:pt x="18158" y="379"/>
                    <a:pt x="17920" y="140"/>
                    <a:pt x="17610" y="45"/>
                  </a:cubicBezTo>
                  <a:cubicBezTo>
                    <a:pt x="17514" y="15"/>
                    <a:pt x="17416" y="0"/>
                    <a:pt x="173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7"/>
            <p:cNvSpPr/>
            <p:nvPr/>
          </p:nvSpPr>
          <p:spPr>
            <a:xfrm>
              <a:off x="6784971" y="1726567"/>
              <a:ext cx="309422" cy="366522"/>
            </a:xfrm>
            <a:custGeom>
              <a:avLst/>
              <a:gdLst/>
              <a:ahLst/>
              <a:cxnLst/>
              <a:rect l="l" t="t" r="r" b="b"/>
              <a:pathLst>
                <a:path w="12133" h="14372" extrusionOk="0">
                  <a:moveTo>
                    <a:pt x="3382" y="1"/>
                  </a:moveTo>
                  <a:cubicBezTo>
                    <a:pt x="4144" y="1168"/>
                    <a:pt x="4549" y="2632"/>
                    <a:pt x="4132" y="3954"/>
                  </a:cubicBezTo>
                  <a:cubicBezTo>
                    <a:pt x="3906" y="4621"/>
                    <a:pt x="3501" y="5216"/>
                    <a:pt x="2953" y="5668"/>
                  </a:cubicBezTo>
                  <a:cubicBezTo>
                    <a:pt x="3239" y="4811"/>
                    <a:pt x="3132" y="3882"/>
                    <a:pt x="2632" y="3132"/>
                  </a:cubicBezTo>
                  <a:lnTo>
                    <a:pt x="2632" y="3132"/>
                  </a:lnTo>
                  <a:cubicBezTo>
                    <a:pt x="2703" y="3847"/>
                    <a:pt x="2215" y="4478"/>
                    <a:pt x="1786" y="5073"/>
                  </a:cubicBezTo>
                  <a:cubicBezTo>
                    <a:pt x="810" y="6442"/>
                    <a:pt x="0" y="8014"/>
                    <a:pt x="84" y="9669"/>
                  </a:cubicBezTo>
                  <a:cubicBezTo>
                    <a:pt x="143" y="10669"/>
                    <a:pt x="500" y="11621"/>
                    <a:pt x="1120" y="12419"/>
                  </a:cubicBezTo>
                  <a:cubicBezTo>
                    <a:pt x="1367" y="12742"/>
                    <a:pt x="2429" y="14064"/>
                    <a:pt x="3071" y="14064"/>
                  </a:cubicBezTo>
                  <a:cubicBezTo>
                    <a:pt x="3141" y="14064"/>
                    <a:pt x="3205" y="14048"/>
                    <a:pt x="3263" y="14015"/>
                  </a:cubicBezTo>
                  <a:cubicBezTo>
                    <a:pt x="3386" y="13945"/>
                    <a:pt x="3965" y="13906"/>
                    <a:pt x="4651" y="13906"/>
                  </a:cubicBezTo>
                  <a:cubicBezTo>
                    <a:pt x="5952" y="13906"/>
                    <a:pt x="7639" y="14045"/>
                    <a:pt x="7358" y="14372"/>
                  </a:cubicBezTo>
                  <a:cubicBezTo>
                    <a:pt x="8525" y="14288"/>
                    <a:pt x="9621" y="13788"/>
                    <a:pt x="10430" y="12943"/>
                  </a:cubicBezTo>
                  <a:cubicBezTo>
                    <a:pt x="11204" y="12122"/>
                    <a:pt x="11716" y="11086"/>
                    <a:pt x="11895" y="9967"/>
                  </a:cubicBezTo>
                  <a:cubicBezTo>
                    <a:pt x="12133" y="8573"/>
                    <a:pt x="11919" y="7145"/>
                    <a:pt x="11276" y="5883"/>
                  </a:cubicBezTo>
                  <a:cubicBezTo>
                    <a:pt x="10526" y="4430"/>
                    <a:pt x="9252" y="3263"/>
                    <a:pt x="7847" y="2358"/>
                  </a:cubicBezTo>
                  <a:cubicBezTo>
                    <a:pt x="6442" y="1442"/>
                    <a:pt x="4894" y="739"/>
                    <a:pt x="33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7"/>
            <p:cNvSpPr/>
            <p:nvPr/>
          </p:nvSpPr>
          <p:spPr>
            <a:xfrm>
              <a:off x="6781630" y="1722971"/>
              <a:ext cx="316410" cy="373765"/>
            </a:xfrm>
            <a:custGeom>
              <a:avLst/>
              <a:gdLst/>
              <a:ahLst/>
              <a:cxnLst/>
              <a:rect l="l" t="t" r="r" b="b"/>
              <a:pathLst>
                <a:path w="12407" h="14656" extrusionOk="0">
                  <a:moveTo>
                    <a:pt x="3882" y="487"/>
                  </a:moveTo>
                  <a:lnTo>
                    <a:pt x="4322" y="702"/>
                  </a:lnTo>
                  <a:cubicBezTo>
                    <a:pt x="5525" y="1273"/>
                    <a:pt x="6763" y="1880"/>
                    <a:pt x="7894" y="2618"/>
                  </a:cubicBezTo>
                  <a:cubicBezTo>
                    <a:pt x="9490" y="3654"/>
                    <a:pt x="10621" y="4821"/>
                    <a:pt x="11276" y="6095"/>
                  </a:cubicBezTo>
                  <a:cubicBezTo>
                    <a:pt x="11907" y="7321"/>
                    <a:pt x="12121" y="8726"/>
                    <a:pt x="11883" y="10096"/>
                  </a:cubicBezTo>
                  <a:cubicBezTo>
                    <a:pt x="11716" y="11179"/>
                    <a:pt x="11216" y="12191"/>
                    <a:pt x="10454" y="12989"/>
                  </a:cubicBezTo>
                  <a:cubicBezTo>
                    <a:pt x="9716" y="13763"/>
                    <a:pt x="8716" y="14251"/>
                    <a:pt x="7644" y="14358"/>
                  </a:cubicBezTo>
                  <a:cubicBezTo>
                    <a:pt x="7632" y="14334"/>
                    <a:pt x="7620" y="14310"/>
                    <a:pt x="7609" y="14287"/>
                  </a:cubicBezTo>
                  <a:cubicBezTo>
                    <a:pt x="7370" y="14013"/>
                    <a:pt x="5977" y="13894"/>
                    <a:pt x="4846" y="13894"/>
                  </a:cubicBezTo>
                  <a:cubicBezTo>
                    <a:pt x="4108" y="13894"/>
                    <a:pt x="3477" y="13953"/>
                    <a:pt x="3322" y="14037"/>
                  </a:cubicBezTo>
                  <a:cubicBezTo>
                    <a:pt x="3284" y="14058"/>
                    <a:pt x="3240" y="14069"/>
                    <a:pt x="3192" y="14069"/>
                  </a:cubicBezTo>
                  <a:cubicBezTo>
                    <a:pt x="2742" y="14069"/>
                    <a:pt x="1885" y="13176"/>
                    <a:pt x="1358" y="12477"/>
                  </a:cubicBezTo>
                  <a:cubicBezTo>
                    <a:pt x="762" y="11703"/>
                    <a:pt x="405" y="10774"/>
                    <a:pt x="346" y="9810"/>
                  </a:cubicBezTo>
                  <a:cubicBezTo>
                    <a:pt x="286" y="8441"/>
                    <a:pt x="846" y="6964"/>
                    <a:pt x="2036" y="5297"/>
                  </a:cubicBezTo>
                  <a:lnTo>
                    <a:pt x="2084" y="5226"/>
                  </a:lnTo>
                  <a:cubicBezTo>
                    <a:pt x="2405" y="4785"/>
                    <a:pt x="2751" y="4297"/>
                    <a:pt x="2870" y="3761"/>
                  </a:cubicBezTo>
                  <a:cubicBezTo>
                    <a:pt x="3144" y="4393"/>
                    <a:pt x="3167" y="5107"/>
                    <a:pt x="2941" y="5762"/>
                  </a:cubicBezTo>
                  <a:cubicBezTo>
                    <a:pt x="2929" y="5821"/>
                    <a:pt x="2941" y="5893"/>
                    <a:pt x="2989" y="5928"/>
                  </a:cubicBezTo>
                  <a:cubicBezTo>
                    <a:pt x="3019" y="5946"/>
                    <a:pt x="3051" y="5955"/>
                    <a:pt x="3083" y="5955"/>
                  </a:cubicBezTo>
                  <a:cubicBezTo>
                    <a:pt x="3114" y="5955"/>
                    <a:pt x="3144" y="5946"/>
                    <a:pt x="3167" y="5928"/>
                  </a:cubicBezTo>
                  <a:cubicBezTo>
                    <a:pt x="3739" y="5464"/>
                    <a:pt x="4156" y="4845"/>
                    <a:pt x="4382" y="4142"/>
                  </a:cubicBezTo>
                  <a:cubicBezTo>
                    <a:pt x="4739" y="3035"/>
                    <a:pt x="4561" y="1714"/>
                    <a:pt x="3882" y="487"/>
                  </a:cubicBezTo>
                  <a:close/>
                  <a:moveTo>
                    <a:pt x="3529" y="1"/>
                  </a:moveTo>
                  <a:cubicBezTo>
                    <a:pt x="3425" y="1"/>
                    <a:pt x="3353" y="112"/>
                    <a:pt x="3394" y="213"/>
                  </a:cubicBezTo>
                  <a:cubicBezTo>
                    <a:pt x="4227" y="1499"/>
                    <a:pt x="4489" y="2892"/>
                    <a:pt x="4120" y="4047"/>
                  </a:cubicBezTo>
                  <a:cubicBezTo>
                    <a:pt x="3965" y="4535"/>
                    <a:pt x="3691" y="4988"/>
                    <a:pt x="3346" y="5369"/>
                  </a:cubicBezTo>
                  <a:cubicBezTo>
                    <a:pt x="3477" y="4607"/>
                    <a:pt x="3310" y="3833"/>
                    <a:pt x="2882" y="3190"/>
                  </a:cubicBezTo>
                  <a:cubicBezTo>
                    <a:pt x="2854" y="3144"/>
                    <a:pt x="2812" y="3126"/>
                    <a:pt x="2767" y="3126"/>
                  </a:cubicBezTo>
                  <a:cubicBezTo>
                    <a:pt x="2754" y="3126"/>
                    <a:pt x="2740" y="3128"/>
                    <a:pt x="2727" y="3130"/>
                  </a:cubicBezTo>
                  <a:cubicBezTo>
                    <a:pt x="2656" y="3154"/>
                    <a:pt x="2620" y="3214"/>
                    <a:pt x="2632" y="3285"/>
                  </a:cubicBezTo>
                  <a:cubicBezTo>
                    <a:pt x="2679" y="3916"/>
                    <a:pt x="2263" y="4500"/>
                    <a:pt x="1858" y="5059"/>
                  </a:cubicBezTo>
                  <a:lnTo>
                    <a:pt x="1810" y="5131"/>
                  </a:lnTo>
                  <a:cubicBezTo>
                    <a:pt x="572" y="6845"/>
                    <a:pt x="0" y="8381"/>
                    <a:pt x="72" y="9810"/>
                  </a:cubicBezTo>
                  <a:cubicBezTo>
                    <a:pt x="131" y="10846"/>
                    <a:pt x="500" y="11834"/>
                    <a:pt x="1132" y="12644"/>
                  </a:cubicBezTo>
                  <a:cubicBezTo>
                    <a:pt x="1365" y="12951"/>
                    <a:pt x="2447" y="14343"/>
                    <a:pt x="3202" y="14343"/>
                  </a:cubicBezTo>
                  <a:cubicBezTo>
                    <a:pt x="3296" y="14343"/>
                    <a:pt x="3384" y="14322"/>
                    <a:pt x="3465" y="14275"/>
                  </a:cubicBezTo>
                  <a:cubicBezTo>
                    <a:pt x="3581" y="14215"/>
                    <a:pt x="4066" y="14186"/>
                    <a:pt x="4659" y="14186"/>
                  </a:cubicBezTo>
                  <a:cubicBezTo>
                    <a:pt x="5713" y="14186"/>
                    <a:pt x="7107" y="14278"/>
                    <a:pt x="7358" y="14453"/>
                  </a:cubicBezTo>
                  <a:cubicBezTo>
                    <a:pt x="7347" y="14489"/>
                    <a:pt x="7347" y="14537"/>
                    <a:pt x="7358" y="14572"/>
                  </a:cubicBezTo>
                  <a:cubicBezTo>
                    <a:pt x="7382" y="14620"/>
                    <a:pt x="7442" y="14644"/>
                    <a:pt x="7489" y="14656"/>
                  </a:cubicBezTo>
                  <a:lnTo>
                    <a:pt x="7501" y="14632"/>
                  </a:lnTo>
                  <a:cubicBezTo>
                    <a:pt x="8704" y="14560"/>
                    <a:pt x="9835" y="14048"/>
                    <a:pt x="10668" y="13179"/>
                  </a:cubicBezTo>
                  <a:cubicBezTo>
                    <a:pt x="11466" y="12334"/>
                    <a:pt x="11990" y="11274"/>
                    <a:pt x="12169" y="10131"/>
                  </a:cubicBezTo>
                  <a:cubicBezTo>
                    <a:pt x="12407" y="8703"/>
                    <a:pt x="12181" y="7238"/>
                    <a:pt x="11526" y="5952"/>
                  </a:cubicBezTo>
                  <a:cubicBezTo>
                    <a:pt x="10847" y="4631"/>
                    <a:pt x="9680" y="3428"/>
                    <a:pt x="8049" y="2368"/>
                  </a:cubicBezTo>
                  <a:cubicBezTo>
                    <a:pt x="6906" y="1618"/>
                    <a:pt x="5656" y="1023"/>
                    <a:pt x="4441" y="428"/>
                  </a:cubicBezTo>
                  <a:cubicBezTo>
                    <a:pt x="4156" y="297"/>
                    <a:pt x="3870" y="154"/>
                    <a:pt x="3584" y="11"/>
                  </a:cubicBezTo>
                  <a:cubicBezTo>
                    <a:pt x="3565" y="4"/>
                    <a:pt x="3547" y="1"/>
                    <a:pt x="35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7"/>
            <p:cNvSpPr/>
            <p:nvPr/>
          </p:nvSpPr>
          <p:spPr>
            <a:xfrm>
              <a:off x="6848727" y="1878102"/>
              <a:ext cx="181297" cy="214986"/>
            </a:xfrm>
            <a:custGeom>
              <a:avLst/>
              <a:gdLst/>
              <a:ahLst/>
              <a:cxnLst/>
              <a:rect l="l" t="t" r="r" b="b"/>
              <a:pathLst>
                <a:path w="7109" h="8430" extrusionOk="0">
                  <a:moveTo>
                    <a:pt x="1977" y="0"/>
                  </a:moveTo>
                  <a:lnTo>
                    <a:pt x="1977" y="0"/>
                  </a:lnTo>
                  <a:cubicBezTo>
                    <a:pt x="2430" y="679"/>
                    <a:pt x="2668" y="1548"/>
                    <a:pt x="2418" y="2322"/>
                  </a:cubicBezTo>
                  <a:cubicBezTo>
                    <a:pt x="2287" y="2715"/>
                    <a:pt x="2049" y="3060"/>
                    <a:pt x="1727" y="3322"/>
                  </a:cubicBezTo>
                  <a:cubicBezTo>
                    <a:pt x="1894" y="2834"/>
                    <a:pt x="1834" y="2274"/>
                    <a:pt x="1537" y="1834"/>
                  </a:cubicBezTo>
                  <a:lnTo>
                    <a:pt x="1537" y="1834"/>
                  </a:lnTo>
                  <a:cubicBezTo>
                    <a:pt x="1572" y="2262"/>
                    <a:pt x="1298" y="2631"/>
                    <a:pt x="1048" y="2977"/>
                  </a:cubicBezTo>
                  <a:cubicBezTo>
                    <a:pt x="465" y="3774"/>
                    <a:pt x="1" y="4703"/>
                    <a:pt x="36" y="5679"/>
                  </a:cubicBezTo>
                  <a:cubicBezTo>
                    <a:pt x="72" y="6263"/>
                    <a:pt x="286" y="6822"/>
                    <a:pt x="644" y="7287"/>
                  </a:cubicBezTo>
                  <a:cubicBezTo>
                    <a:pt x="794" y="7480"/>
                    <a:pt x="1420" y="8256"/>
                    <a:pt x="1794" y="8256"/>
                  </a:cubicBezTo>
                  <a:cubicBezTo>
                    <a:pt x="1835" y="8256"/>
                    <a:pt x="1872" y="8247"/>
                    <a:pt x="1906" y="8227"/>
                  </a:cubicBezTo>
                  <a:cubicBezTo>
                    <a:pt x="1982" y="8185"/>
                    <a:pt x="2344" y="8160"/>
                    <a:pt x="2766" y="8160"/>
                  </a:cubicBezTo>
                  <a:cubicBezTo>
                    <a:pt x="3523" y="8160"/>
                    <a:pt x="4471" y="8239"/>
                    <a:pt x="4311" y="8430"/>
                  </a:cubicBezTo>
                  <a:cubicBezTo>
                    <a:pt x="4989" y="8394"/>
                    <a:pt x="5632" y="8096"/>
                    <a:pt x="6109" y="7596"/>
                  </a:cubicBezTo>
                  <a:cubicBezTo>
                    <a:pt x="6561" y="7120"/>
                    <a:pt x="6871" y="6513"/>
                    <a:pt x="6978" y="5858"/>
                  </a:cubicBezTo>
                  <a:cubicBezTo>
                    <a:pt x="7109" y="5037"/>
                    <a:pt x="6978" y="4191"/>
                    <a:pt x="6597" y="3453"/>
                  </a:cubicBezTo>
                  <a:cubicBezTo>
                    <a:pt x="6168" y="2596"/>
                    <a:pt x="5418" y="1917"/>
                    <a:pt x="4597" y="1381"/>
                  </a:cubicBezTo>
                  <a:cubicBezTo>
                    <a:pt x="3763" y="846"/>
                    <a:pt x="2870" y="441"/>
                    <a:pt x="19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7"/>
            <p:cNvSpPr/>
            <p:nvPr/>
          </p:nvSpPr>
          <p:spPr>
            <a:xfrm>
              <a:off x="6845080" y="1874813"/>
              <a:ext cx="188897" cy="221923"/>
            </a:xfrm>
            <a:custGeom>
              <a:avLst/>
              <a:gdLst/>
              <a:ahLst/>
              <a:cxnLst/>
              <a:rect l="l" t="t" r="r" b="b"/>
              <a:pathLst>
                <a:path w="7407" h="8702" extrusionOk="0">
                  <a:moveTo>
                    <a:pt x="2477" y="463"/>
                  </a:moveTo>
                  <a:lnTo>
                    <a:pt x="2573" y="510"/>
                  </a:lnTo>
                  <a:cubicBezTo>
                    <a:pt x="3299" y="844"/>
                    <a:pt x="3989" y="1213"/>
                    <a:pt x="4656" y="1629"/>
                  </a:cubicBezTo>
                  <a:cubicBezTo>
                    <a:pt x="5573" y="2237"/>
                    <a:pt x="6240" y="2903"/>
                    <a:pt x="6621" y="3642"/>
                  </a:cubicBezTo>
                  <a:cubicBezTo>
                    <a:pt x="6990" y="4356"/>
                    <a:pt x="7109" y="5166"/>
                    <a:pt x="6978" y="5951"/>
                  </a:cubicBezTo>
                  <a:cubicBezTo>
                    <a:pt x="6871" y="6582"/>
                    <a:pt x="6585" y="7166"/>
                    <a:pt x="6156" y="7618"/>
                  </a:cubicBezTo>
                  <a:cubicBezTo>
                    <a:pt x="5728" y="8059"/>
                    <a:pt x="5180" y="8333"/>
                    <a:pt x="4573" y="8404"/>
                  </a:cubicBezTo>
                  <a:lnTo>
                    <a:pt x="4561" y="8392"/>
                  </a:lnTo>
                  <a:cubicBezTo>
                    <a:pt x="4418" y="8214"/>
                    <a:pt x="3585" y="8142"/>
                    <a:pt x="2894" y="8142"/>
                  </a:cubicBezTo>
                  <a:cubicBezTo>
                    <a:pt x="2454" y="8142"/>
                    <a:pt x="2073" y="8178"/>
                    <a:pt x="1989" y="8214"/>
                  </a:cubicBezTo>
                  <a:cubicBezTo>
                    <a:pt x="1975" y="8223"/>
                    <a:pt x="1957" y="8227"/>
                    <a:pt x="1937" y="8227"/>
                  </a:cubicBezTo>
                  <a:cubicBezTo>
                    <a:pt x="1741" y="8227"/>
                    <a:pt x="1294" y="7827"/>
                    <a:pt x="906" y="7321"/>
                  </a:cubicBezTo>
                  <a:cubicBezTo>
                    <a:pt x="560" y="6880"/>
                    <a:pt x="370" y="6344"/>
                    <a:pt x="334" y="5785"/>
                  </a:cubicBezTo>
                  <a:cubicBezTo>
                    <a:pt x="298" y="4999"/>
                    <a:pt x="608" y="4154"/>
                    <a:pt x="1311" y="3189"/>
                  </a:cubicBezTo>
                  <a:lnTo>
                    <a:pt x="1334" y="3141"/>
                  </a:lnTo>
                  <a:cubicBezTo>
                    <a:pt x="1513" y="2927"/>
                    <a:pt x="1644" y="2689"/>
                    <a:pt x="1751" y="2439"/>
                  </a:cubicBezTo>
                  <a:lnTo>
                    <a:pt x="1751" y="2439"/>
                  </a:lnTo>
                  <a:cubicBezTo>
                    <a:pt x="1858" y="2749"/>
                    <a:pt x="1846" y="3094"/>
                    <a:pt x="1739" y="3403"/>
                  </a:cubicBezTo>
                  <a:cubicBezTo>
                    <a:pt x="1715" y="3463"/>
                    <a:pt x="1739" y="3522"/>
                    <a:pt x="1787" y="3558"/>
                  </a:cubicBezTo>
                  <a:cubicBezTo>
                    <a:pt x="1817" y="3582"/>
                    <a:pt x="1846" y="3594"/>
                    <a:pt x="1876" y="3594"/>
                  </a:cubicBezTo>
                  <a:cubicBezTo>
                    <a:pt x="1906" y="3594"/>
                    <a:pt x="1936" y="3582"/>
                    <a:pt x="1965" y="3558"/>
                  </a:cubicBezTo>
                  <a:cubicBezTo>
                    <a:pt x="2299" y="3284"/>
                    <a:pt x="2561" y="2915"/>
                    <a:pt x="2692" y="2487"/>
                  </a:cubicBezTo>
                  <a:cubicBezTo>
                    <a:pt x="2894" y="1868"/>
                    <a:pt x="2811" y="1153"/>
                    <a:pt x="2477" y="463"/>
                  </a:cubicBezTo>
                  <a:close/>
                  <a:moveTo>
                    <a:pt x="2137" y="0"/>
                  </a:moveTo>
                  <a:cubicBezTo>
                    <a:pt x="2033" y="0"/>
                    <a:pt x="1962" y="111"/>
                    <a:pt x="2013" y="213"/>
                  </a:cubicBezTo>
                  <a:cubicBezTo>
                    <a:pt x="2489" y="951"/>
                    <a:pt x="2632" y="1748"/>
                    <a:pt x="2430" y="2403"/>
                  </a:cubicBezTo>
                  <a:cubicBezTo>
                    <a:pt x="2358" y="2630"/>
                    <a:pt x="2251" y="2832"/>
                    <a:pt x="2108" y="3011"/>
                  </a:cubicBezTo>
                  <a:cubicBezTo>
                    <a:pt x="2132" y="2618"/>
                    <a:pt x="2025" y="2225"/>
                    <a:pt x="1811" y="1891"/>
                  </a:cubicBezTo>
                  <a:cubicBezTo>
                    <a:pt x="1776" y="1857"/>
                    <a:pt x="1734" y="1841"/>
                    <a:pt x="1694" y="1841"/>
                  </a:cubicBezTo>
                  <a:cubicBezTo>
                    <a:pt x="1622" y="1841"/>
                    <a:pt x="1556" y="1891"/>
                    <a:pt x="1549" y="1975"/>
                  </a:cubicBezTo>
                  <a:cubicBezTo>
                    <a:pt x="1572" y="2332"/>
                    <a:pt x="1334" y="2665"/>
                    <a:pt x="1108" y="2987"/>
                  </a:cubicBezTo>
                  <a:lnTo>
                    <a:pt x="1072" y="3022"/>
                  </a:lnTo>
                  <a:cubicBezTo>
                    <a:pt x="346" y="4046"/>
                    <a:pt x="1" y="4951"/>
                    <a:pt x="48" y="5808"/>
                  </a:cubicBezTo>
                  <a:cubicBezTo>
                    <a:pt x="84" y="6428"/>
                    <a:pt x="298" y="7011"/>
                    <a:pt x="679" y="7499"/>
                  </a:cubicBezTo>
                  <a:cubicBezTo>
                    <a:pt x="879" y="7761"/>
                    <a:pt x="1493" y="8521"/>
                    <a:pt x="1945" y="8521"/>
                  </a:cubicBezTo>
                  <a:cubicBezTo>
                    <a:pt x="2007" y="8521"/>
                    <a:pt x="2066" y="8507"/>
                    <a:pt x="2120" y="8475"/>
                  </a:cubicBezTo>
                  <a:cubicBezTo>
                    <a:pt x="2201" y="8440"/>
                    <a:pt x="2484" y="8422"/>
                    <a:pt x="2824" y="8422"/>
                  </a:cubicBezTo>
                  <a:cubicBezTo>
                    <a:pt x="3386" y="8422"/>
                    <a:pt x="4103" y="8470"/>
                    <a:pt x="4311" y="8559"/>
                  </a:cubicBezTo>
                  <a:cubicBezTo>
                    <a:pt x="4311" y="8571"/>
                    <a:pt x="4311" y="8595"/>
                    <a:pt x="4323" y="8618"/>
                  </a:cubicBezTo>
                  <a:cubicBezTo>
                    <a:pt x="4347" y="8666"/>
                    <a:pt x="4394" y="8690"/>
                    <a:pt x="4454" y="8702"/>
                  </a:cubicBezTo>
                  <a:lnTo>
                    <a:pt x="4466" y="8690"/>
                  </a:lnTo>
                  <a:cubicBezTo>
                    <a:pt x="5192" y="8654"/>
                    <a:pt x="5859" y="8345"/>
                    <a:pt x="6371" y="7821"/>
                  </a:cubicBezTo>
                  <a:cubicBezTo>
                    <a:pt x="6835" y="7321"/>
                    <a:pt x="7145" y="6690"/>
                    <a:pt x="7264" y="5999"/>
                  </a:cubicBezTo>
                  <a:cubicBezTo>
                    <a:pt x="7407" y="5154"/>
                    <a:pt x="7264" y="4284"/>
                    <a:pt x="6871" y="3522"/>
                  </a:cubicBezTo>
                  <a:cubicBezTo>
                    <a:pt x="6478" y="2737"/>
                    <a:pt x="5787" y="2022"/>
                    <a:pt x="4823" y="1391"/>
                  </a:cubicBezTo>
                  <a:cubicBezTo>
                    <a:pt x="4132" y="975"/>
                    <a:pt x="3430" y="594"/>
                    <a:pt x="2704" y="260"/>
                  </a:cubicBezTo>
                  <a:cubicBezTo>
                    <a:pt x="2525" y="177"/>
                    <a:pt x="2358" y="93"/>
                    <a:pt x="2192" y="10"/>
                  </a:cubicBezTo>
                  <a:cubicBezTo>
                    <a:pt x="2173" y="3"/>
                    <a:pt x="2154" y="0"/>
                    <a:pt x="21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7"/>
            <p:cNvSpPr/>
            <p:nvPr/>
          </p:nvSpPr>
          <p:spPr>
            <a:xfrm>
              <a:off x="6874587" y="2156513"/>
              <a:ext cx="129604" cy="241815"/>
            </a:xfrm>
            <a:custGeom>
              <a:avLst/>
              <a:gdLst/>
              <a:ahLst/>
              <a:cxnLst/>
              <a:rect l="l" t="t" r="r" b="b"/>
              <a:pathLst>
                <a:path w="5082" h="9482" extrusionOk="0">
                  <a:moveTo>
                    <a:pt x="670" y="1"/>
                  </a:moveTo>
                  <a:cubicBezTo>
                    <a:pt x="287" y="1"/>
                    <a:pt x="0" y="353"/>
                    <a:pt x="94" y="727"/>
                  </a:cubicBezTo>
                  <a:lnTo>
                    <a:pt x="1856" y="8931"/>
                  </a:lnTo>
                  <a:cubicBezTo>
                    <a:pt x="1886" y="9297"/>
                    <a:pt x="2170" y="9482"/>
                    <a:pt x="2454" y="9482"/>
                  </a:cubicBezTo>
                  <a:cubicBezTo>
                    <a:pt x="2733" y="9482"/>
                    <a:pt x="3011" y="9303"/>
                    <a:pt x="3047" y="8943"/>
                  </a:cubicBezTo>
                  <a:lnTo>
                    <a:pt x="4987" y="739"/>
                  </a:lnTo>
                  <a:cubicBezTo>
                    <a:pt x="5081" y="364"/>
                    <a:pt x="4794" y="1"/>
                    <a:pt x="4411" y="1"/>
                  </a:cubicBezTo>
                  <a:cubicBezTo>
                    <a:pt x="4404" y="1"/>
                    <a:pt x="4398" y="1"/>
                    <a:pt x="4392" y="1"/>
                  </a:cubicBezTo>
                  <a:lnTo>
                    <a:pt x="689" y="1"/>
                  </a:lnTo>
                  <a:cubicBezTo>
                    <a:pt x="683" y="1"/>
                    <a:pt x="677" y="1"/>
                    <a:pt x="6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7"/>
            <p:cNvSpPr/>
            <p:nvPr/>
          </p:nvSpPr>
          <p:spPr>
            <a:xfrm>
              <a:off x="6870889" y="2152892"/>
              <a:ext cx="136974" cy="247170"/>
            </a:xfrm>
            <a:custGeom>
              <a:avLst/>
              <a:gdLst/>
              <a:ahLst/>
              <a:cxnLst/>
              <a:rect l="l" t="t" r="r" b="b"/>
              <a:pathLst>
                <a:path w="5371" h="9692" extrusionOk="0">
                  <a:moveTo>
                    <a:pt x="4525" y="286"/>
                  </a:moveTo>
                  <a:cubicBezTo>
                    <a:pt x="4823" y="286"/>
                    <a:pt x="5037" y="560"/>
                    <a:pt x="4978" y="846"/>
                  </a:cubicBezTo>
                  <a:lnTo>
                    <a:pt x="3037" y="9049"/>
                  </a:lnTo>
                  <a:cubicBezTo>
                    <a:pt x="3001" y="9263"/>
                    <a:pt x="2811" y="9406"/>
                    <a:pt x="2596" y="9406"/>
                  </a:cubicBezTo>
                  <a:cubicBezTo>
                    <a:pt x="2370" y="9406"/>
                    <a:pt x="2192" y="9251"/>
                    <a:pt x="2144" y="9037"/>
                  </a:cubicBezTo>
                  <a:lnTo>
                    <a:pt x="382" y="834"/>
                  </a:lnTo>
                  <a:cubicBezTo>
                    <a:pt x="322" y="548"/>
                    <a:pt x="537" y="286"/>
                    <a:pt x="822" y="286"/>
                  </a:cubicBezTo>
                  <a:close/>
                  <a:moveTo>
                    <a:pt x="822" y="0"/>
                  </a:moveTo>
                  <a:cubicBezTo>
                    <a:pt x="346" y="0"/>
                    <a:pt x="1" y="441"/>
                    <a:pt x="96" y="893"/>
                  </a:cubicBezTo>
                  <a:lnTo>
                    <a:pt x="1870" y="9097"/>
                  </a:lnTo>
                  <a:cubicBezTo>
                    <a:pt x="1942" y="9442"/>
                    <a:pt x="2239" y="9692"/>
                    <a:pt x="2585" y="9692"/>
                  </a:cubicBezTo>
                  <a:lnTo>
                    <a:pt x="2596" y="9692"/>
                  </a:lnTo>
                  <a:cubicBezTo>
                    <a:pt x="2942" y="9692"/>
                    <a:pt x="3251" y="9454"/>
                    <a:pt x="3323" y="9121"/>
                  </a:cubicBezTo>
                  <a:lnTo>
                    <a:pt x="5263" y="917"/>
                  </a:lnTo>
                  <a:cubicBezTo>
                    <a:pt x="5371" y="441"/>
                    <a:pt x="5013" y="0"/>
                    <a:pt x="45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7"/>
            <p:cNvSpPr/>
            <p:nvPr/>
          </p:nvSpPr>
          <p:spPr>
            <a:xfrm>
              <a:off x="6853904" y="2121600"/>
              <a:ext cx="169439" cy="50138"/>
            </a:xfrm>
            <a:custGeom>
              <a:avLst/>
              <a:gdLst/>
              <a:ahLst/>
              <a:cxnLst/>
              <a:rect l="l" t="t" r="r" b="b"/>
              <a:pathLst>
                <a:path w="6644" h="1966" extrusionOk="0">
                  <a:moveTo>
                    <a:pt x="655" y="1"/>
                  </a:moveTo>
                  <a:cubicBezTo>
                    <a:pt x="286" y="1"/>
                    <a:pt x="0" y="358"/>
                    <a:pt x="83" y="715"/>
                  </a:cubicBezTo>
                  <a:lnTo>
                    <a:pt x="262" y="1513"/>
                  </a:lnTo>
                  <a:cubicBezTo>
                    <a:pt x="322" y="1775"/>
                    <a:pt x="560" y="1966"/>
                    <a:pt x="834" y="1966"/>
                  </a:cubicBezTo>
                  <a:lnTo>
                    <a:pt x="5822" y="1966"/>
                  </a:lnTo>
                  <a:cubicBezTo>
                    <a:pt x="6096" y="1966"/>
                    <a:pt x="6334" y="1775"/>
                    <a:pt x="6394" y="1513"/>
                  </a:cubicBezTo>
                  <a:lnTo>
                    <a:pt x="6572" y="715"/>
                  </a:lnTo>
                  <a:cubicBezTo>
                    <a:pt x="6644" y="358"/>
                    <a:pt x="6370" y="13"/>
                    <a:pt x="60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7"/>
            <p:cNvSpPr/>
            <p:nvPr/>
          </p:nvSpPr>
          <p:spPr>
            <a:xfrm>
              <a:off x="6849951" y="2117979"/>
              <a:ext cx="177956" cy="57406"/>
            </a:xfrm>
            <a:custGeom>
              <a:avLst/>
              <a:gdLst/>
              <a:ahLst/>
              <a:cxnLst/>
              <a:rect l="l" t="t" r="r" b="b"/>
              <a:pathLst>
                <a:path w="6978" h="2251" extrusionOk="0">
                  <a:moveTo>
                    <a:pt x="6156" y="286"/>
                  </a:moveTo>
                  <a:cubicBezTo>
                    <a:pt x="6442" y="286"/>
                    <a:pt x="6656" y="548"/>
                    <a:pt x="6596" y="834"/>
                  </a:cubicBezTo>
                  <a:lnTo>
                    <a:pt x="6418" y="1619"/>
                  </a:lnTo>
                  <a:cubicBezTo>
                    <a:pt x="6370" y="1822"/>
                    <a:pt x="6180" y="1965"/>
                    <a:pt x="5977" y="1965"/>
                  </a:cubicBezTo>
                  <a:lnTo>
                    <a:pt x="989" y="1965"/>
                  </a:lnTo>
                  <a:cubicBezTo>
                    <a:pt x="786" y="1965"/>
                    <a:pt x="608" y="1822"/>
                    <a:pt x="560" y="1619"/>
                  </a:cubicBezTo>
                  <a:lnTo>
                    <a:pt x="381" y="834"/>
                  </a:lnTo>
                  <a:cubicBezTo>
                    <a:pt x="322" y="548"/>
                    <a:pt x="524" y="286"/>
                    <a:pt x="810" y="286"/>
                  </a:cubicBezTo>
                  <a:close/>
                  <a:moveTo>
                    <a:pt x="810" y="0"/>
                  </a:moveTo>
                  <a:cubicBezTo>
                    <a:pt x="346" y="0"/>
                    <a:pt x="0" y="441"/>
                    <a:pt x="107" y="893"/>
                  </a:cubicBezTo>
                  <a:lnTo>
                    <a:pt x="286" y="1679"/>
                  </a:lnTo>
                  <a:cubicBezTo>
                    <a:pt x="358" y="2012"/>
                    <a:pt x="655" y="2250"/>
                    <a:pt x="989" y="2250"/>
                  </a:cubicBezTo>
                  <a:lnTo>
                    <a:pt x="5977" y="2250"/>
                  </a:lnTo>
                  <a:cubicBezTo>
                    <a:pt x="6323" y="2250"/>
                    <a:pt x="6620" y="2012"/>
                    <a:pt x="6692" y="1679"/>
                  </a:cubicBezTo>
                  <a:lnTo>
                    <a:pt x="6870" y="893"/>
                  </a:lnTo>
                  <a:cubicBezTo>
                    <a:pt x="6977" y="441"/>
                    <a:pt x="6620" y="0"/>
                    <a:pt x="61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7"/>
            <p:cNvSpPr/>
            <p:nvPr/>
          </p:nvSpPr>
          <p:spPr>
            <a:xfrm>
              <a:off x="6792265" y="2055115"/>
              <a:ext cx="293024" cy="85357"/>
            </a:xfrm>
            <a:custGeom>
              <a:avLst/>
              <a:gdLst/>
              <a:ahLst/>
              <a:cxnLst/>
              <a:rect l="l" t="t" r="r" b="b"/>
              <a:pathLst>
                <a:path w="11490" h="3347" extrusionOk="0">
                  <a:moveTo>
                    <a:pt x="512" y="1"/>
                  </a:moveTo>
                  <a:cubicBezTo>
                    <a:pt x="214" y="1"/>
                    <a:pt x="0" y="274"/>
                    <a:pt x="60" y="572"/>
                  </a:cubicBezTo>
                  <a:lnTo>
                    <a:pt x="607" y="2989"/>
                  </a:lnTo>
                  <a:cubicBezTo>
                    <a:pt x="655" y="3203"/>
                    <a:pt x="845" y="3346"/>
                    <a:pt x="1060" y="3346"/>
                  </a:cubicBezTo>
                  <a:lnTo>
                    <a:pt x="10430" y="3346"/>
                  </a:lnTo>
                  <a:cubicBezTo>
                    <a:pt x="10644" y="3346"/>
                    <a:pt x="10823" y="3191"/>
                    <a:pt x="10871" y="2989"/>
                  </a:cubicBezTo>
                  <a:lnTo>
                    <a:pt x="11418" y="572"/>
                  </a:lnTo>
                  <a:cubicBezTo>
                    <a:pt x="11490" y="274"/>
                    <a:pt x="11275" y="1"/>
                    <a:pt x="10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7"/>
            <p:cNvSpPr/>
            <p:nvPr/>
          </p:nvSpPr>
          <p:spPr>
            <a:xfrm>
              <a:off x="6787751" y="2051468"/>
              <a:ext cx="301771" cy="92651"/>
            </a:xfrm>
            <a:custGeom>
              <a:avLst/>
              <a:gdLst/>
              <a:ahLst/>
              <a:cxnLst/>
              <a:rect l="l" t="t" r="r" b="b"/>
              <a:pathLst>
                <a:path w="11833" h="3633" extrusionOk="0">
                  <a:moveTo>
                    <a:pt x="11155" y="286"/>
                  </a:moveTo>
                  <a:cubicBezTo>
                    <a:pt x="11262" y="286"/>
                    <a:pt x="11345" y="334"/>
                    <a:pt x="11417" y="405"/>
                  </a:cubicBezTo>
                  <a:cubicBezTo>
                    <a:pt x="11476" y="489"/>
                    <a:pt x="11500" y="584"/>
                    <a:pt x="11476" y="679"/>
                  </a:cubicBezTo>
                  <a:lnTo>
                    <a:pt x="10928" y="3096"/>
                  </a:lnTo>
                  <a:cubicBezTo>
                    <a:pt x="10895" y="3243"/>
                    <a:pt x="10775" y="3347"/>
                    <a:pt x="10641" y="3347"/>
                  </a:cubicBezTo>
                  <a:cubicBezTo>
                    <a:pt x="10633" y="3347"/>
                    <a:pt x="10626" y="3347"/>
                    <a:pt x="10619" y="3346"/>
                  </a:cubicBezTo>
                  <a:lnTo>
                    <a:pt x="1237" y="3346"/>
                  </a:lnTo>
                  <a:cubicBezTo>
                    <a:pt x="1229" y="3347"/>
                    <a:pt x="1221" y="3347"/>
                    <a:pt x="1213" y="3347"/>
                  </a:cubicBezTo>
                  <a:cubicBezTo>
                    <a:pt x="1069" y="3347"/>
                    <a:pt x="950" y="3243"/>
                    <a:pt x="927" y="3096"/>
                  </a:cubicBezTo>
                  <a:lnTo>
                    <a:pt x="380" y="679"/>
                  </a:lnTo>
                  <a:cubicBezTo>
                    <a:pt x="332" y="477"/>
                    <a:pt x="487" y="286"/>
                    <a:pt x="689" y="286"/>
                  </a:cubicBezTo>
                  <a:close/>
                  <a:moveTo>
                    <a:pt x="671" y="0"/>
                  </a:moveTo>
                  <a:cubicBezTo>
                    <a:pt x="287" y="0"/>
                    <a:pt x="0" y="364"/>
                    <a:pt x="94" y="739"/>
                  </a:cubicBezTo>
                  <a:lnTo>
                    <a:pt x="641" y="3168"/>
                  </a:lnTo>
                  <a:cubicBezTo>
                    <a:pt x="699" y="3434"/>
                    <a:pt x="937" y="3633"/>
                    <a:pt x="1213" y="3633"/>
                  </a:cubicBezTo>
                  <a:cubicBezTo>
                    <a:pt x="1221" y="3633"/>
                    <a:pt x="1229" y="3632"/>
                    <a:pt x="1237" y="3632"/>
                  </a:cubicBezTo>
                  <a:lnTo>
                    <a:pt x="10607" y="3632"/>
                  </a:lnTo>
                  <a:cubicBezTo>
                    <a:pt x="10615" y="3632"/>
                    <a:pt x="10623" y="3633"/>
                    <a:pt x="10631" y="3633"/>
                  </a:cubicBezTo>
                  <a:cubicBezTo>
                    <a:pt x="10907" y="3633"/>
                    <a:pt x="11144" y="3434"/>
                    <a:pt x="11202" y="3168"/>
                  </a:cubicBezTo>
                  <a:lnTo>
                    <a:pt x="11750" y="739"/>
                  </a:lnTo>
                  <a:cubicBezTo>
                    <a:pt x="11832" y="364"/>
                    <a:pt x="11557" y="0"/>
                    <a:pt x="11173" y="0"/>
                  </a:cubicBezTo>
                  <a:cubicBezTo>
                    <a:pt x="11167" y="0"/>
                    <a:pt x="11161" y="0"/>
                    <a:pt x="11155" y="1"/>
                  </a:cubicBezTo>
                  <a:lnTo>
                    <a:pt x="689" y="1"/>
                  </a:lnTo>
                  <a:cubicBezTo>
                    <a:pt x="683" y="0"/>
                    <a:pt x="677" y="0"/>
                    <a:pt x="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7"/>
            <p:cNvSpPr/>
            <p:nvPr/>
          </p:nvSpPr>
          <p:spPr>
            <a:xfrm>
              <a:off x="6834165" y="2079700"/>
              <a:ext cx="45573" cy="59548"/>
            </a:xfrm>
            <a:custGeom>
              <a:avLst/>
              <a:gdLst/>
              <a:ahLst/>
              <a:cxnLst/>
              <a:rect l="l" t="t" r="r" b="b"/>
              <a:pathLst>
                <a:path w="1787" h="2335" extrusionOk="0">
                  <a:moveTo>
                    <a:pt x="872" y="1"/>
                  </a:moveTo>
                  <a:cubicBezTo>
                    <a:pt x="393" y="1"/>
                    <a:pt x="0" y="401"/>
                    <a:pt x="0" y="882"/>
                  </a:cubicBezTo>
                  <a:lnTo>
                    <a:pt x="0" y="2335"/>
                  </a:lnTo>
                  <a:lnTo>
                    <a:pt x="1774" y="2335"/>
                  </a:lnTo>
                  <a:lnTo>
                    <a:pt x="1786" y="882"/>
                  </a:lnTo>
                  <a:cubicBezTo>
                    <a:pt x="1786" y="401"/>
                    <a:pt x="1393" y="1"/>
                    <a:pt x="914" y="1"/>
                  </a:cubicBezTo>
                  <a:cubicBezTo>
                    <a:pt x="907" y="1"/>
                    <a:pt x="900" y="1"/>
                    <a:pt x="893" y="1"/>
                  </a:cubicBezTo>
                  <a:cubicBezTo>
                    <a:pt x="886" y="1"/>
                    <a:pt x="879" y="1"/>
                    <a:pt x="8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7"/>
            <p:cNvSpPr/>
            <p:nvPr/>
          </p:nvSpPr>
          <p:spPr>
            <a:xfrm>
              <a:off x="6830238" y="2076078"/>
              <a:ext cx="52535" cy="66842"/>
            </a:xfrm>
            <a:custGeom>
              <a:avLst/>
              <a:gdLst/>
              <a:ahLst/>
              <a:cxnLst/>
              <a:rect l="l" t="t" r="r" b="b"/>
              <a:pathLst>
                <a:path w="2060" h="2621" extrusionOk="0">
                  <a:moveTo>
                    <a:pt x="1029" y="283"/>
                  </a:moveTo>
                  <a:cubicBezTo>
                    <a:pt x="1401" y="283"/>
                    <a:pt x="1773" y="530"/>
                    <a:pt x="1773" y="1024"/>
                  </a:cubicBezTo>
                  <a:lnTo>
                    <a:pt x="1773" y="2346"/>
                  </a:lnTo>
                  <a:lnTo>
                    <a:pt x="285" y="2346"/>
                  </a:lnTo>
                  <a:lnTo>
                    <a:pt x="285" y="1024"/>
                  </a:lnTo>
                  <a:cubicBezTo>
                    <a:pt x="285" y="530"/>
                    <a:pt x="657" y="283"/>
                    <a:pt x="1029" y="283"/>
                  </a:cubicBezTo>
                  <a:close/>
                  <a:moveTo>
                    <a:pt x="1035" y="0"/>
                  </a:moveTo>
                  <a:cubicBezTo>
                    <a:pt x="464" y="0"/>
                    <a:pt x="11" y="453"/>
                    <a:pt x="11" y="1024"/>
                  </a:cubicBezTo>
                  <a:lnTo>
                    <a:pt x="11" y="2477"/>
                  </a:lnTo>
                  <a:cubicBezTo>
                    <a:pt x="0" y="2554"/>
                    <a:pt x="61" y="2621"/>
                    <a:pt x="136" y="2621"/>
                  </a:cubicBezTo>
                  <a:cubicBezTo>
                    <a:pt x="142" y="2621"/>
                    <a:pt x="148" y="2620"/>
                    <a:pt x="154" y="2619"/>
                  </a:cubicBezTo>
                  <a:lnTo>
                    <a:pt x="1928" y="2619"/>
                  </a:lnTo>
                  <a:cubicBezTo>
                    <a:pt x="2000" y="2619"/>
                    <a:pt x="2059" y="2560"/>
                    <a:pt x="2059" y="2477"/>
                  </a:cubicBezTo>
                  <a:lnTo>
                    <a:pt x="2059" y="1024"/>
                  </a:lnTo>
                  <a:cubicBezTo>
                    <a:pt x="2059" y="453"/>
                    <a:pt x="1595" y="0"/>
                    <a:pt x="10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7"/>
            <p:cNvSpPr/>
            <p:nvPr/>
          </p:nvSpPr>
          <p:spPr>
            <a:xfrm>
              <a:off x="6998427" y="2079700"/>
              <a:ext cx="45267" cy="59548"/>
            </a:xfrm>
            <a:custGeom>
              <a:avLst/>
              <a:gdLst/>
              <a:ahLst/>
              <a:cxnLst/>
              <a:rect l="l" t="t" r="r" b="b"/>
              <a:pathLst>
                <a:path w="1775" h="2335" extrusionOk="0">
                  <a:moveTo>
                    <a:pt x="861" y="1"/>
                  </a:moveTo>
                  <a:cubicBezTo>
                    <a:pt x="382" y="1"/>
                    <a:pt x="0" y="401"/>
                    <a:pt x="0" y="882"/>
                  </a:cubicBezTo>
                  <a:lnTo>
                    <a:pt x="0" y="2335"/>
                  </a:lnTo>
                  <a:lnTo>
                    <a:pt x="1763" y="2335"/>
                  </a:lnTo>
                  <a:lnTo>
                    <a:pt x="1775" y="882"/>
                  </a:lnTo>
                  <a:cubicBezTo>
                    <a:pt x="1775" y="401"/>
                    <a:pt x="1381" y="1"/>
                    <a:pt x="903" y="1"/>
                  </a:cubicBezTo>
                  <a:cubicBezTo>
                    <a:pt x="896" y="1"/>
                    <a:pt x="889" y="1"/>
                    <a:pt x="882" y="1"/>
                  </a:cubicBezTo>
                  <a:cubicBezTo>
                    <a:pt x="875" y="1"/>
                    <a:pt x="868" y="1"/>
                    <a:pt x="8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7"/>
            <p:cNvSpPr/>
            <p:nvPr/>
          </p:nvSpPr>
          <p:spPr>
            <a:xfrm>
              <a:off x="6994474" y="2076078"/>
              <a:ext cx="52561" cy="66817"/>
            </a:xfrm>
            <a:custGeom>
              <a:avLst/>
              <a:gdLst/>
              <a:ahLst/>
              <a:cxnLst/>
              <a:rect l="l" t="t" r="r" b="b"/>
              <a:pathLst>
                <a:path w="2061" h="2620" extrusionOk="0">
                  <a:moveTo>
                    <a:pt x="1042" y="283"/>
                  </a:moveTo>
                  <a:cubicBezTo>
                    <a:pt x="1415" y="283"/>
                    <a:pt x="1787" y="530"/>
                    <a:pt x="1787" y="1024"/>
                  </a:cubicBezTo>
                  <a:lnTo>
                    <a:pt x="1787" y="2346"/>
                  </a:lnTo>
                  <a:lnTo>
                    <a:pt x="298" y="2346"/>
                  </a:lnTo>
                  <a:lnTo>
                    <a:pt x="298" y="1024"/>
                  </a:lnTo>
                  <a:cubicBezTo>
                    <a:pt x="298" y="530"/>
                    <a:pt x="670" y="283"/>
                    <a:pt x="1042" y="283"/>
                  </a:cubicBezTo>
                  <a:close/>
                  <a:moveTo>
                    <a:pt x="1025" y="0"/>
                  </a:moveTo>
                  <a:cubicBezTo>
                    <a:pt x="465" y="0"/>
                    <a:pt x="1" y="453"/>
                    <a:pt x="1" y="1024"/>
                  </a:cubicBezTo>
                  <a:lnTo>
                    <a:pt x="1" y="2477"/>
                  </a:lnTo>
                  <a:cubicBezTo>
                    <a:pt x="1" y="2560"/>
                    <a:pt x="72" y="2619"/>
                    <a:pt x="155" y="2619"/>
                  </a:cubicBezTo>
                  <a:lnTo>
                    <a:pt x="1918" y="2619"/>
                  </a:lnTo>
                  <a:cubicBezTo>
                    <a:pt x="2001" y="2619"/>
                    <a:pt x="2060" y="2560"/>
                    <a:pt x="2049" y="2477"/>
                  </a:cubicBezTo>
                  <a:lnTo>
                    <a:pt x="2049" y="1024"/>
                  </a:lnTo>
                  <a:cubicBezTo>
                    <a:pt x="2049" y="453"/>
                    <a:pt x="1596" y="0"/>
                    <a:pt x="10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7"/>
            <p:cNvSpPr/>
            <p:nvPr/>
          </p:nvSpPr>
          <p:spPr>
            <a:xfrm>
              <a:off x="6916130" y="2079700"/>
              <a:ext cx="45573" cy="59548"/>
            </a:xfrm>
            <a:custGeom>
              <a:avLst/>
              <a:gdLst/>
              <a:ahLst/>
              <a:cxnLst/>
              <a:rect l="l" t="t" r="r" b="b"/>
              <a:pathLst>
                <a:path w="1787" h="2335" extrusionOk="0">
                  <a:moveTo>
                    <a:pt x="873" y="1"/>
                  </a:moveTo>
                  <a:cubicBezTo>
                    <a:pt x="394" y="1"/>
                    <a:pt x="13" y="401"/>
                    <a:pt x="1" y="882"/>
                  </a:cubicBezTo>
                  <a:lnTo>
                    <a:pt x="1" y="2335"/>
                  </a:lnTo>
                  <a:lnTo>
                    <a:pt x="1775" y="2335"/>
                  </a:lnTo>
                  <a:lnTo>
                    <a:pt x="1787" y="882"/>
                  </a:lnTo>
                  <a:cubicBezTo>
                    <a:pt x="1775" y="394"/>
                    <a:pt x="1382" y="1"/>
                    <a:pt x="894" y="1"/>
                  </a:cubicBezTo>
                  <a:cubicBezTo>
                    <a:pt x="887" y="1"/>
                    <a:pt x="880" y="1"/>
                    <a:pt x="8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7"/>
            <p:cNvSpPr/>
            <p:nvPr/>
          </p:nvSpPr>
          <p:spPr>
            <a:xfrm>
              <a:off x="6912509" y="2076078"/>
              <a:ext cx="52229" cy="66817"/>
            </a:xfrm>
            <a:custGeom>
              <a:avLst/>
              <a:gdLst/>
              <a:ahLst/>
              <a:cxnLst/>
              <a:rect l="l" t="t" r="r" b="b"/>
              <a:pathLst>
                <a:path w="2048" h="2620" extrusionOk="0">
                  <a:moveTo>
                    <a:pt x="1030" y="283"/>
                  </a:moveTo>
                  <a:cubicBezTo>
                    <a:pt x="1402" y="283"/>
                    <a:pt x="1774" y="530"/>
                    <a:pt x="1774" y="1024"/>
                  </a:cubicBezTo>
                  <a:lnTo>
                    <a:pt x="1774" y="2346"/>
                  </a:lnTo>
                  <a:lnTo>
                    <a:pt x="286" y="2346"/>
                  </a:lnTo>
                  <a:lnTo>
                    <a:pt x="286" y="1024"/>
                  </a:lnTo>
                  <a:cubicBezTo>
                    <a:pt x="286" y="530"/>
                    <a:pt x="658" y="283"/>
                    <a:pt x="1030" y="283"/>
                  </a:cubicBezTo>
                  <a:close/>
                  <a:moveTo>
                    <a:pt x="1024" y="0"/>
                  </a:moveTo>
                  <a:cubicBezTo>
                    <a:pt x="452" y="0"/>
                    <a:pt x="0" y="453"/>
                    <a:pt x="0" y="1024"/>
                  </a:cubicBezTo>
                  <a:lnTo>
                    <a:pt x="0" y="2477"/>
                  </a:lnTo>
                  <a:cubicBezTo>
                    <a:pt x="0" y="2560"/>
                    <a:pt x="71" y="2619"/>
                    <a:pt x="143" y="2619"/>
                  </a:cubicBezTo>
                  <a:lnTo>
                    <a:pt x="1917" y="2619"/>
                  </a:lnTo>
                  <a:cubicBezTo>
                    <a:pt x="1988" y="2619"/>
                    <a:pt x="2048" y="2560"/>
                    <a:pt x="2048" y="2477"/>
                  </a:cubicBezTo>
                  <a:lnTo>
                    <a:pt x="2048" y="1024"/>
                  </a:lnTo>
                  <a:cubicBezTo>
                    <a:pt x="2048" y="453"/>
                    <a:pt x="1595" y="0"/>
                    <a:pt x="10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7"/>
            <p:cNvSpPr/>
            <p:nvPr/>
          </p:nvSpPr>
          <p:spPr>
            <a:xfrm>
              <a:off x="6959255" y="2217617"/>
              <a:ext cx="103872" cy="77222"/>
            </a:xfrm>
            <a:custGeom>
              <a:avLst/>
              <a:gdLst/>
              <a:ahLst/>
              <a:cxnLst/>
              <a:rect l="l" t="t" r="r" b="b"/>
              <a:pathLst>
                <a:path w="4073" h="3028" extrusionOk="0">
                  <a:moveTo>
                    <a:pt x="3268" y="1"/>
                  </a:moveTo>
                  <a:cubicBezTo>
                    <a:pt x="3076" y="1"/>
                    <a:pt x="2836" y="56"/>
                    <a:pt x="2537" y="189"/>
                  </a:cubicBezTo>
                  <a:cubicBezTo>
                    <a:pt x="2441" y="236"/>
                    <a:pt x="2346" y="284"/>
                    <a:pt x="2251" y="356"/>
                  </a:cubicBezTo>
                  <a:lnTo>
                    <a:pt x="513" y="1546"/>
                  </a:lnTo>
                  <a:cubicBezTo>
                    <a:pt x="84" y="1844"/>
                    <a:pt x="1" y="2475"/>
                    <a:pt x="393" y="2832"/>
                  </a:cubicBezTo>
                  <a:cubicBezTo>
                    <a:pt x="539" y="2958"/>
                    <a:pt x="721" y="3028"/>
                    <a:pt x="956" y="3028"/>
                  </a:cubicBezTo>
                  <a:cubicBezTo>
                    <a:pt x="1164" y="3028"/>
                    <a:pt x="1413" y="2973"/>
                    <a:pt x="1715" y="2856"/>
                  </a:cubicBezTo>
                  <a:lnTo>
                    <a:pt x="3334" y="1915"/>
                  </a:lnTo>
                  <a:cubicBezTo>
                    <a:pt x="3834" y="1641"/>
                    <a:pt x="4073" y="1070"/>
                    <a:pt x="3930" y="534"/>
                  </a:cubicBezTo>
                  <a:cubicBezTo>
                    <a:pt x="3850" y="238"/>
                    <a:pt x="3662" y="1"/>
                    <a:pt x="3268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7"/>
            <p:cNvSpPr/>
            <p:nvPr/>
          </p:nvSpPr>
          <p:spPr>
            <a:xfrm>
              <a:off x="6958643" y="2213894"/>
              <a:ext cx="108437" cy="84490"/>
            </a:xfrm>
            <a:custGeom>
              <a:avLst/>
              <a:gdLst/>
              <a:ahLst/>
              <a:cxnLst/>
              <a:rect l="l" t="t" r="r" b="b"/>
              <a:pathLst>
                <a:path w="4252" h="3313" extrusionOk="0">
                  <a:moveTo>
                    <a:pt x="3287" y="287"/>
                  </a:moveTo>
                  <a:cubicBezTo>
                    <a:pt x="3381" y="287"/>
                    <a:pt x="3464" y="303"/>
                    <a:pt x="3537" y="335"/>
                  </a:cubicBezTo>
                  <a:cubicBezTo>
                    <a:pt x="3680" y="418"/>
                    <a:pt x="3787" y="549"/>
                    <a:pt x="3811" y="716"/>
                  </a:cubicBezTo>
                  <a:cubicBezTo>
                    <a:pt x="3942" y="1192"/>
                    <a:pt x="3716" y="1692"/>
                    <a:pt x="3287" y="1942"/>
                  </a:cubicBezTo>
                  <a:lnTo>
                    <a:pt x="1680" y="2871"/>
                  </a:lnTo>
                  <a:cubicBezTo>
                    <a:pt x="1406" y="2978"/>
                    <a:pt x="1174" y="3032"/>
                    <a:pt x="979" y="3032"/>
                  </a:cubicBezTo>
                  <a:cubicBezTo>
                    <a:pt x="784" y="3032"/>
                    <a:pt x="626" y="2978"/>
                    <a:pt x="501" y="2871"/>
                  </a:cubicBezTo>
                  <a:cubicBezTo>
                    <a:pt x="358" y="2740"/>
                    <a:pt x="287" y="2549"/>
                    <a:pt x="298" y="2359"/>
                  </a:cubicBezTo>
                  <a:cubicBezTo>
                    <a:pt x="310" y="2133"/>
                    <a:pt x="429" y="1930"/>
                    <a:pt x="608" y="1799"/>
                  </a:cubicBezTo>
                  <a:lnTo>
                    <a:pt x="2346" y="609"/>
                  </a:lnTo>
                  <a:cubicBezTo>
                    <a:pt x="2430" y="561"/>
                    <a:pt x="2525" y="502"/>
                    <a:pt x="2608" y="466"/>
                  </a:cubicBezTo>
                  <a:cubicBezTo>
                    <a:pt x="2876" y="348"/>
                    <a:pt x="3102" y="287"/>
                    <a:pt x="3287" y="287"/>
                  </a:cubicBezTo>
                  <a:close/>
                  <a:moveTo>
                    <a:pt x="3303" y="0"/>
                  </a:moveTo>
                  <a:cubicBezTo>
                    <a:pt x="3077" y="0"/>
                    <a:pt x="2808" y="69"/>
                    <a:pt x="2501" y="204"/>
                  </a:cubicBezTo>
                  <a:cubicBezTo>
                    <a:pt x="2394" y="252"/>
                    <a:pt x="2299" y="311"/>
                    <a:pt x="2203" y="371"/>
                  </a:cubicBezTo>
                  <a:lnTo>
                    <a:pt x="465" y="1561"/>
                  </a:lnTo>
                  <a:cubicBezTo>
                    <a:pt x="203" y="1740"/>
                    <a:pt x="48" y="2026"/>
                    <a:pt x="25" y="2335"/>
                  </a:cubicBezTo>
                  <a:cubicBezTo>
                    <a:pt x="1" y="2609"/>
                    <a:pt x="108" y="2895"/>
                    <a:pt x="322" y="3073"/>
                  </a:cubicBezTo>
                  <a:cubicBezTo>
                    <a:pt x="490" y="3230"/>
                    <a:pt x="709" y="3313"/>
                    <a:pt x="932" y="3313"/>
                  </a:cubicBezTo>
                  <a:cubicBezTo>
                    <a:pt x="947" y="3313"/>
                    <a:pt x="962" y="3312"/>
                    <a:pt x="977" y="3311"/>
                  </a:cubicBezTo>
                  <a:cubicBezTo>
                    <a:pt x="1263" y="3300"/>
                    <a:pt x="1549" y="3228"/>
                    <a:pt x="1811" y="3109"/>
                  </a:cubicBezTo>
                  <a:lnTo>
                    <a:pt x="3442" y="2180"/>
                  </a:lnTo>
                  <a:cubicBezTo>
                    <a:pt x="3977" y="1871"/>
                    <a:pt x="4251" y="1240"/>
                    <a:pt x="4097" y="633"/>
                  </a:cubicBezTo>
                  <a:cubicBezTo>
                    <a:pt x="4037" y="382"/>
                    <a:pt x="3882" y="180"/>
                    <a:pt x="3656" y="73"/>
                  </a:cubicBezTo>
                  <a:cubicBezTo>
                    <a:pt x="3554" y="24"/>
                    <a:pt x="3436" y="0"/>
                    <a:pt x="33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7"/>
            <p:cNvSpPr/>
            <p:nvPr/>
          </p:nvSpPr>
          <p:spPr>
            <a:xfrm>
              <a:off x="6936175" y="2180486"/>
              <a:ext cx="103566" cy="77018"/>
            </a:xfrm>
            <a:custGeom>
              <a:avLst/>
              <a:gdLst/>
              <a:ahLst/>
              <a:cxnLst/>
              <a:rect l="l" t="t" r="r" b="b"/>
              <a:pathLst>
                <a:path w="4061" h="3020" extrusionOk="0">
                  <a:moveTo>
                    <a:pt x="3252" y="1"/>
                  </a:moveTo>
                  <a:cubicBezTo>
                    <a:pt x="3061" y="1"/>
                    <a:pt x="2822" y="57"/>
                    <a:pt x="2525" y="192"/>
                  </a:cubicBezTo>
                  <a:cubicBezTo>
                    <a:pt x="2430" y="228"/>
                    <a:pt x="2334" y="288"/>
                    <a:pt x="2239" y="347"/>
                  </a:cubicBezTo>
                  <a:lnTo>
                    <a:pt x="501" y="1538"/>
                  </a:lnTo>
                  <a:cubicBezTo>
                    <a:pt x="60" y="1835"/>
                    <a:pt x="1" y="2454"/>
                    <a:pt x="382" y="2824"/>
                  </a:cubicBezTo>
                  <a:cubicBezTo>
                    <a:pt x="527" y="2950"/>
                    <a:pt x="709" y="3019"/>
                    <a:pt x="944" y="3019"/>
                  </a:cubicBezTo>
                  <a:cubicBezTo>
                    <a:pt x="1152" y="3019"/>
                    <a:pt x="1401" y="2965"/>
                    <a:pt x="1703" y="2847"/>
                  </a:cubicBezTo>
                  <a:lnTo>
                    <a:pt x="3334" y="1907"/>
                  </a:lnTo>
                  <a:cubicBezTo>
                    <a:pt x="3823" y="1633"/>
                    <a:pt x="4061" y="1073"/>
                    <a:pt x="3930" y="526"/>
                  </a:cubicBezTo>
                  <a:cubicBezTo>
                    <a:pt x="3841" y="244"/>
                    <a:pt x="3650" y="1"/>
                    <a:pt x="3252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7"/>
            <p:cNvSpPr/>
            <p:nvPr/>
          </p:nvSpPr>
          <p:spPr>
            <a:xfrm>
              <a:off x="6935257" y="2176609"/>
              <a:ext cx="108437" cy="84439"/>
            </a:xfrm>
            <a:custGeom>
              <a:avLst/>
              <a:gdLst/>
              <a:ahLst/>
              <a:cxnLst/>
              <a:rect l="l" t="t" r="r" b="b"/>
              <a:pathLst>
                <a:path w="4252" h="3311" extrusionOk="0">
                  <a:moveTo>
                    <a:pt x="3271" y="293"/>
                  </a:moveTo>
                  <a:cubicBezTo>
                    <a:pt x="3372" y="293"/>
                    <a:pt x="3460" y="310"/>
                    <a:pt x="3537" y="344"/>
                  </a:cubicBezTo>
                  <a:cubicBezTo>
                    <a:pt x="3680" y="416"/>
                    <a:pt x="3787" y="559"/>
                    <a:pt x="3823" y="713"/>
                  </a:cubicBezTo>
                  <a:cubicBezTo>
                    <a:pt x="3942" y="1202"/>
                    <a:pt x="3716" y="1702"/>
                    <a:pt x="3287" y="1940"/>
                  </a:cubicBezTo>
                  <a:lnTo>
                    <a:pt x="1680" y="2868"/>
                  </a:lnTo>
                  <a:cubicBezTo>
                    <a:pt x="1406" y="2976"/>
                    <a:pt x="1174" y="3029"/>
                    <a:pt x="979" y="3029"/>
                  </a:cubicBezTo>
                  <a:cubicBezTo>
                    <a:pt x="784" y="3029"/>
                    <a:pt x="626" y="2976"/>
                    <a:pt x="501" y="2868"/>
                  </a:cubicBezTo>
                  <a:cubicBezTo>
                    <a:pt x="358" y="2737"/>
                    <a:pt x="287" y="2547"/>
                    <a:pt x="299" y="2356"/>
                  </a:cubicBezTo>
                  <a:cubicBezTo>
                    <a:pt x="322" y="2142"/>
                    <a:pt x="430" y="1940"/>
                    <a:pt x="620" y="1809"/>
                  </a:cubicBezTo>
                  <a:lnTo>
                    <a:pt x="2358" y="618"/>
                  </a:lnTo>
                  <a:cubicBezTo>
                    <a:pt x="2430" y="559"/>
                    <a:pt x="2525" y="511"/>
                    <a:pt x="2620" y="463"/>
                  </a:cubicBezTo>
                  <a:cubicBezTo>
                    <a:pt x="2873" y="349"/>
                    <a:pt x="3091" y="293"/>
                    <a:pt x="3271" y="293"/>
                  </a:cubicBezTo>
                  <a:close/>
                  <a:moveTo>
                    <a:pt x="3284" y="1"/>
                  </a:moveTo>
                  <a:cubicBezTo>
                    <a:pt x="3062" y="1"/>
                    <a:pt x="2802" y="69"/>
                    <a:pt x="2501" y="201"/>
                  </a:cubicBezTo>
                  <a:cubicBezTo>
                    <a:pt x="2394" y="249"/>
                    <a:pt x="2299" y="309"/>
                    <a:pt x="2204" y="380"/>
                  </a:cubicBezTo>
                  <a:lnTo>
                    <a:pt x="465" y="1571"/>
                  </a:lnTo>
                  <a:cubicBezTo>
                    <a:pt x="203" y="1749"/>
                    <a:pt x="49" y="2023"/>
                    <a:pt x="25" y="2333"/>
                  </a:cubicBezTo>
                  <a:cubicBezTo>
                    <a:pt x="1" y="2618"/>
                    <a:pt x="120" y="2892"/>
                    <a:pt x="322" y="3083"/>
                  </a:cubicBezTo>
                  <a:cubicBezTo>
                    <a:pt x="490" y="3228"/>
                    <a:pt x="709" y="3310"/>
                    <a:pt x="932" y="3310"/>
                  </a:cubicBezTo>
                  <a:cubicBezTo>
                    <a:pt x="947" y="3310"/>
                    <a:pt x="962" y="3310"/>
                    <a:pt x="977" y="3309"/>
                  </a:cubicBezTo>
                  <a:cubicBezTo>
                    <a:pt x="1263" y="3309"/>
                    <a:pt x="1549" y="3238"/>
                    <a:pt x="1811" y="3130"/>
                  </a:cubicBezTo>
                  <a:lnTo>
                    <a:pt x="3430" y="2190"/>
                  </a:lnTo>
                  <a:cubicBezTo>
                    <a:pt x="3978" y="1880"/>
                    <a:pt x="4252" y="1237"/>
                    <a:pt x="4097" y="630"/>
                  </a:cubicBezTo>
                  <a:cubicBezTo>
                    <a:pt x="4037" y="392"/>
                    <a:pt x="3882" y="190"/>
                    <a:pt x="3656" y="82"/>
                  </a:cubicBezTo>
                  <a:cubicBezTo>
                    <a:pt x="3546" y="27"/>
                    <a:pt x="3423" y="1"/>
                    <a:pt x="32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7"/>
            <p:cNvSpPr/>
            <p:nvPr/>
          </p:nvSpPr>
          <p:spPr>
            <a:xfrm>
              <a:off x="6919777" y="2133816"/>
              <a:ext cx="103872" cy="77145"/>
            </a:xfrm>
            <a:custGeom>
              <a:avLst/>
              <a:gdLst/>
              <a:ahLst/>
              <a:cxnLst/>
              <a:rect l="l" t="t" r="r" b="b"/>
              <a:pathLst>
                <a:path w="4073" h="3025" extrusionOk="0">
                  <a:moveTo>
                    <a:pt x="3268" y="0"/>
                  </a:moveTo>
                  <a:cubicBezTo>
                    <a:pt x="3077" y="0"/>
                    <a:pt x="2837" y="56"/>
                    <a:pt x="2537" y="189"/>
                  </a:cubicBezTo>
                  <a:cubicBezTo>
                    <a:pt x="2442" y="236"/>
                    <a:pt x="2346" y="284"/>
                    <a:pt x="2251" y="355"/>
                  </a:cubicBezTo>
                  <a:lnTo>
                    <a:pt x="513" y="1546"/>
                  </a:lnTo>
                  <a:cubicBezTo>
                    <a:pt x="84" y="1844"/>
                    <a:pt x="1" y="2475"/>
                    <a:pt x="394" y="2820"/>
                  </a:cubicBezTo>
                  <a:cubicBezTo>
                    <a:pt x="539" y="2952"/>
                    <a:pt x="720" y="3025"/>
                    <a:pt x="954" y="3025"/>
                  </a:cubicBezTo>
                  <a:cubicBezTo>
                    <a:pt x="1162" y="3025"/>
                    <a:pt x="1412" y="2967"/>
                    <a:pt x="1715" y="2844"/>
                  </a:cubicBezTo>
                  <a:lnTo>
                    <a:pt x="3335" y="1915"/>
                  </a:lnTo>
                  <a:cubicBezTo>
                    <a:pt x="3835" y="1641"/>
                    <a:pt x="4073" y="1070"/>
                    <a:pt x="3930" y="534"/>
                  </a:cubicBezTo>
                  <a:cubicBezTo>
                    <a:pt x="3850" y="238"/>
                    <a:pt x="3662" y="0"/>
                    <a:pt x="3268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7"/>
            <p:cNvSpPr/>
            <p:nvPr/>
          </p:nvSpPr>
          <p:spPr>
            <a:xfrm>
              <a:off x="6919165" y="2130093"/>
              <a:ext cx="108437" cy="84464"/>
            </a:xfrm>
            <a:custGeom>
              <a:avLst/>
              <a:gdLst/>
              <a:ahLst/>
              <a:cxnLst/>
              <a:rect l="l" t="t" r="r" b="b"/>
              <a:pathLst>
                <a:path w="4252" h="3312" extrusionOk="0">
                  <a:moveTo>
                    <a:pt x="3287" y="287"/>
                  </a:moveTo>
                  <a:cubicBezTo>
                    <a:pt x="3381" y="287"/>
                    <a:pt x="3465" y="303"/>
                    <a:pt x="3537" y="335"/>
                  </a:cubicBezTo>
                  <a:cubicBezTo>
                    <a:pt x="3680" y="406"/>
                    <a:pt x="3787" y="549"/>
                    <a:pt x="3811" y="716"/>
                  </a:cubicBezTo>
                  <a:cubicBezTo>
                    <a:pt x="3942" y="1192"/>
                    <a:pt x="3716" y="1692"/>
                    <a:pt x="3287" y="1930"/>
                  </a:cubicBezTo>
                  <a:lnTo>
                    <a:pt x="1680" y="2859"/>
                  </a:lnTo>
                  <a:cubicBezTo>
                    <a:pt x="1406" y="2966"/>
                    <a:pt x="1174" y="3020"/>
                    <a:pt x="979" y="3020"/>
                  </a:cubicBezTo>
                  <a:cubicBezTo>
                    <a:pt x="784" y="3020"/>
                    <a:pt x="626" y="2966"/>
                    <a:pt x="501" y="2859"/>
                  </a:cubicBezTo>
                  <a:cubicBezTo>
                    <a:pt x="358" y="2740"/>
                    <a:pt x="287" y="2549"/>
                    <a:pt x="299" y="2359"/>
                  </a:cubicBezTo>
                  <a:cubicBezTo>
                    <a:pt x="311" y="2133"/>
                    <a:pt x="430" y="1930"/>
                    <a:pt x="608" y="1799"/>
                  </a:cubicBezTo>
                  <a:lnTo>
                    <a:pt x="2346" y="609"/>
                  </a:lnTo>
                  <a:cubicBezTo>
                    <a:pt x="2430" y="549"/>
                    <a:pt x="2525" y="501"/>
                    <a:pt x="2608" y="466"/>
                  </a:cubicBezTo>
                  <a:cubicBezTo>
                    <a:pt x="2876" y="348"/>
                    <a:pt x="3103" y="287"/>
                    <a:pt x="3287" y="287"/>
                  </a:cubicBezTo>
                  <a:close/>
                  <a:moveTo>
                    <a:pt x="3298" y="0"/>
                  </a:moveTo>
                  <a:cubicBezTo>
                    <a:pt x="3073" y="0"/>
                    <a:pt x="2808" y="69"/>
                    <a:pt x="2501" y="204"/>
                  </a:cubicBezTo>
                  <a:cubicBezTo>
                    <a:pt x="2394" y="251"/>
                    <a:pt x="2299" y="311"/>
                    <a:pt x="2192" y="370"/>
                  </a:cubicBezTo>
                  <a:lnTo>
                    <a:pt x="465" y="1561"/>
                  </a:lnTo>
                  <a:cubicBezTo>
                    <a:pt x="203" y="1740"/>
                    <a:pt x="49" y="2025"/>
                    <a:pt x="25" y="2335"/>
                  </a:cubicBezTo>
                  <a:cubicBezTo>
                    <a:pt x="1" y="2609"/>
                    <a:pt x="120" y="2883"/>
                    <a:pt x="322" y="3073"/>
                  </a:cubicBezTo>
                  <a:cubicBezTo>
                    <a:pt x="501" y="3228"/>
                    <a:pt x="739" y="3311"/>
                    <a:pt x="977" y="3311"/>
                  </a:cubicBezTo>
                  <a:cubicBezTo>
                    <a:pt x="1263" y="3299"/>
                    <a:pt x="1549" y="3228"/>
                    <a:pt x="1811" y="3109"/>
                  </a:cubicBezTo>
                  <a:lnTo>
                    <a:pt x="3442" y="2180"/>
                  </a:lnTo>
                  <a:cubicBezTo>
                    <a:pt x="3978" y="1871"/>
                    <a:pt x="4251" y="1240"/>
                    <a:pt x="4097" y="632"/>
                  </a:cubicBezTo>
                  <a:cubicBezTo>
                    <a:pt x="4037" y="382"/>
                    <a:pt x="3882" y="180"/>
                    <a:pt x="3656" y="73"/>
                  </a:cubicBezTo>
                  <a:cubicBezTo>
                    <a:pt x="3550" y="24"/>
                    <a:pt x="3431" y="0"/>
                    <a:pt x="3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7"/>
            <p:cNvSpPr/>
            <p:nvPr/>
          </p:nvSpPr>
          <p:spPr>
            <a:xfrm>
              <a:off x="6862397" y="2184158"/>
              <a:ext cx="106906" cy="141819"/>
            </a:xfrm>
            <a:custGeom>
              <a:avLst/>
              <a:gdLst/>
              <a:ahLst/>
              <a:cxnLst/>
              <a:rect l="l" t="t" r="r" b="b"/>
              <a:pathLst>
                <a:path w="4192" h="5561" extrusionOk="0">
                  <a:moveTo>
                    <a:pt x="2" y="2336"/>
                  </a:moveTo>
                  <a:cubicBezTo>
                    <a:pt x="1" y="2336"/>
                    <a:pt x="20" y="2342"/>
                    <a:pt x="56" y="2352"/>
                  </a:cubicBezTo>
                  <a:lnTo>
                    <a:pt x="56" y="2352"/>
                  </a:lnTo>
                  <a:cubicBezTo>
                    <a:pt x="49" y="2350"/>
                    <a:pt x="43" y="2348"/>
                    <a:pt x="36" y="2346"/>
                  </a:cubicBezTo>
                  <a:cubicBezTo>
                    <a:pt x="13" y="2339"/>
                    <a:pt x="2" y="2336"/>
                    <a:pt x="2" y="2336"/>
                  </a:cubicBezTo>
                  <a:close/>
                  <a:moveTo>
                    <a:pt x="143" y="1"/>
                  </a:moveTo>
                  <a:lnTo>
                    <a:pt x="653" y="2508"/>
                  </a:lnTo>
                  <a:lnTo>
                    <a:pt x="653" y="2508"/>
                  </a:lnTo>
                  <a:cubicBezTo>
                    <a:pt x="369" y="2442"/>
                    <a:pt x="152" y="2381"/>
                    <a:pt x="56" y="2352"/>
                  </a:cubicBezTo>
                  <a:lnTo>
                    <a:pt x="56" y="2352"/>
                  </a:lnTo>
                  <a:cubicBezTo>
                    <a:pt x="294" y="2430"/>
                    <a:pt x="499" y="2519"/>
                    <a:pt x="676" y="2618"/>
                  </a:cubicBezTo>
                  <a:lnTo>
                    <a:pt x="676" y="2618"/>
                  </a:lnTo>
                  <a:lnTo>
                    <a:pt x="653" y="2508"/>
                  </a:lnTo>
                  <a:lnTo>
                    <a:pt x="653" y="2508"/>
                  </a:lnTo>
                  <a:cubicBezTo>
                    <a:pt x="1160" y="2627"/>
                    <a:pt x="1878" y="2763"/>
                    <a:pt x="2499" y="2763"/>
                  </a:cubicBezTo>
                  <a:cubicBezTo>
                    <a:pt x="3088" y="2763"/>
                    <a:pt x="3590" y="2640"/>
                    <a:pt x="3739" y="2263"/>
                  </a:cubicBezTo>
                  <a:cubicBezTo>
                    <a:pt x="4191" y="1108"/>
                    <a:pt x="2239" y="322"/>
                    <a:pt x="143" y="1"/>
                  </a:cubicBezTo>
                  <a:close/>
                  <a:moveTo>
                    <a:pt x="676" y="2618"/>
                  </a:moveTo>
                  <a:lnTo>
                    <a:pt x="1274" y="5561"/>
                  </a:lnTo>
                  <a:cubicBezTo>
                    <a:pt x="1274" y="5561"/>
                    <a:pt x="2462" y="3618"/>
                    <a:pt x="676" y="2618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7"/>
            <p:cNvSpPr/>
            <p:nvPr/>
          </p:nvSpPr>
          <p:spPr>
            <a:xfrm>
              <a:off x="6858138" y="2180511"/>
              <a:ext cx="106014" cy="149113"/>
            </a:xfrm>
            <a:custGeom>
              <a:avLst/>
              <a:gdLst/>
              <a:ahLst/>
              <a:cxnLst/>
              <a:rect l="l" t="t" r="r" b="b"/>
              <a:pathLst>
                <a:path w="4157" h="5847" extrusionOk="0">
                  <a:moveTo>
                    <a:pt x="334" y="1"/>
                  </a:moveTo>
                  <a:cubicBezTo>
                    <a:pt x="251" y="1"/>
                    <a:pt x="179" y="48"/>
                    <a:pt x="167" y="120"/>
                  </a:cubicBezTo>
                  <a:cubicBezTo>
                    <a:pt x="156" y="203"/>
                    <a:pt x="215" y="263"/>
                    <a:pt x="287" y="287"/>
                  </a:cubicBezTo>
                  <a:cubicBezTo>
                    <a:pt x="2061" y="560"/>
                    <a:pt x="3382" y="1108"/>
                    <a:pt x="3727" y="1727"/>
                  </a:cubicBezTo>
                  <a:cubicBezTo>
                    <a:pt x="3847" y="1906"/>
                    <a:pt x="3858" y="2144"/>
                    <a:pt x="3775" y="2346"/>
                  </a:cubicBezTo>
                  <a:cubicBezTo>
                    <a:pt x="3656" y="2650"/>
                    <a:pt x="3224" y="2760"/>
                    <a:pt x="2674" y="2760"/>
                  </a:cubicBezTo>
                  <a:cubicBezTo>
                    <a:pt x="1911" y="2760"/>
                    <a:pt x="920" y="2547"/>
                    <a:pt x="227" y="2346"/>
                  </a:cubicBezTo>
                  <a:cubicBezTo>
                    <a:pt x="210" y="2341"/>
                    <a:pt x="193" y="2339"/>
                    <a:pt x="176" y="2339"/>
                  </a:cubicBezTo>
                  <a:cubicBezTo>
                    <a:pt x="112" y="2339"/>
                    <a:pt x="55" y="2375"/>
                    <a:pt x="37" y="2442"/>
                  </a:cubicBezTo>
                  <a:cubicBezTo>
                    <a:pt x="25" y="2453"/>
                    <a:pt x="1" y="2573"/>
                    <a:pt x="167" y="2632"/>
                  </a:cubicBezTo>
                  <a:cubicBezTo>
                    <a:pt x="918" y="2870"/>
                    <a:pt x="1394" y="3251"/>
                    <a:pt x="1584" y="3775"/>
                  </a:cubicBezTo>
                  <a:cubicBezTo>
                    <a:pt x="1918" y="4644"/>
                    <a:pt x="1322" y="5621"/>
                    <a:pt x="1322" y="5632"/>
                  </a:cubicBezTo>
                  <a:cubicBezTo>
                    <a:pt x="1287" y="5692"/>
                    <a:pt x="1299" y="5775"/>
                    <a:pt x="1370" y="5823"/>
                  </a:cubicBezTo>
                  <a:cubicBezTo>
                    <a:pt x="1394" y="5835"/>
                    <a:pt x="1418" y="5847"/>
                    <a:pt x="1441" y="5847"/>
                  </a:cubicBezTo>
                  <a:cubicBezTo>
                    <a:pt x="1489" y="5847"/>
                    <a:pt x="1537" y="5811"/>
                    <a:pt x="1561" y="5775"/>
                  </a:cubicBezTo>
                  <a:cubicBezTo>
                    <a:pt x="1584" y="5728"/>
                    <a:pt x="2227" y="4668"/>
                    <a:pt x="1858" y="3680"/>
                  </a:cubicBezTo>
                  <a:cubicBezTo>
                    <a:pt x="1739" y="3370"/>
                    <a:pt x="1549" y="3096"/>
                    <a:pt x="1287" y="2894"/>
                  </a:cubicBezTo>
                  <a:lnTo>
                    <a:pt x="1287" y="2894"/>
                  </a:lnTo>
                  <a:cubicBezTo>
                    <a:pt x="1721" y="2975"/>
                    <a:pt x="2201" y="3039"/>
                    <a:pt x="2639" y="3039"/>
                  </a:cubicBezTo>
                  <a:cubicBezTo>
                    <a:pt x="3295" y="3039"/>
                    <a:pt x="3859" y="2896"/>
                    <a:pt x="4037" y="2453"/>
                  </a:cubicBezTo>
                  <a:cubicBezTo>
                    <a:pt x="4156" y="2168"/>
                    <a:pt x="4132" y="1846"/>
                    <a:pt x="3977" y="1584"/>
                  </a:cubicBezTo>
                  <a:cubicBezTo>
                    <a:pt x="3394" y="572"/>
                    <a:pt x="1239" y="144"/>
                    <a:pt x="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7"/>
            <p:cNvSpPr/>
            <p:nvPr/>
          </p:nvSpPr>
          <p:spPr>
            <a:xfrm>
              <a:off x="5646106" y="2274947"/>
              <a:ext cx="208534" cy="210702"/>
            </a:xfrm>
            <a:custGeom>
              <a:avLst/>
              <a:gdLst/>
              <a:ahLst/>
              <a:cxnLst/>
              <a:rect l="l" t="t" r="r" b="b"/>
              <a:pathLst>
                <a:path w="8177" h="8262" extrusionOk="0">
                  <a:moveTo>
                    <a:pt x="8177" y="1"/>
                  </a:moveTo>
                  <a:lnTo>
                    <a:pt x="8177" y="1"/>
                  </a:lnTo>
                  <a:cubicBezTo>
                    <a:pt x="8176" y="1"/>
                    <a:pt x="354" y="965"/>
                    <a:pt x="9" y="8097"/>
                  </a:cubicBezTo>
                  <a:cubicBezTo>
                    <a:pt x="1" y="8234"/>
                    <a:pt x="124" y="8262"/>
                    <a:pt x="267" y="8262"/>
                  </a:cubicBezTo>
                  <a:cubicBezTo>
                    <a:pt x="335" y="8262"/>
                    <a:pt x="408" y="8255"/>
                    <a:pt x="473" y="8252"/>
                  </a:cubicBezTo>
                  <a:cubicBezTo>
                    <a:pt x="2045" y="8121"/>
                    <a:pt x="7843" y="7204"/>
                    <a:pt x="8177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7"/>
            <p:cNvSpPr/>
            <p:nvPr/>
          </p:nvSpPr>
          <p:spPr>
            <a:xfrm>
              <a:off x="5642383" y="2271300"/>
              <a:ext cx="215598" cy="217817"/>
            </a:xfrm>
            <a:custGeom>
              <a:avLst/>
              <a:gdLst/>
              <a:ahLst/>
              <a:cxnLst/>
              <a:rect l="l" t="t" r="r" b="b"/>
              <a:pathLst>
                <a:path w="8454" h="8541" extrusionOk="0">
                  <a:moveTo>
                    <a:pt x="8168" y="310"/>
                  </a:moveTo>
                  <a:lnTo>
                    <a:pt x="8168" y="310"/>
                  </a:lnTo>
                  <a:cubicBezTo>
                    <a:pt x="7775" y="7168"/>
                    <a:pt x="2298" y="8121"/>
                    <a:pt x="607" y="8252"/>
                  </a:cubicBezTo>
                  <a:lnTo>
                    <a:pt x="548" y="8252"/>
                  </a:lnTo>
                  <a:cubicBezTo>
                    <a:pt x="506" y="8258"/>
                    <a:pt x="465" y="8261"/>
                    <a:pt x="423" y="8261"/>
                  </a:cubicBezTo>
                  <a:cubicBezTo>
                    <a:pt x="381" y="8261"/>
                    <a:pt x="339" y="8258"/>
                    <a:pt x="298" y="8252"/>
                  </a:cubicBezTo>
                  <a:cubicBezTo>
                    <a:pt x="595" y="1894"/>
                    <a:pt x="7037" y="513"/>
                    <a:pt x="8168" y="310"/>
                  </a:cubicBezTo>
                  <a:close/>
                  <a:moveTo>
                    <a:pt x="8299" y="1"/>
                  </a:moveTo>
                  <a:cubicBezTo>
                    <a:pt x="8215" y="13"/>
                    <a:pt x="357" y="1060"/>
                    <a:pt x="12" y="8240"/>
                  </a:cubicBezTo>
                  <a:cubicBezTo>
                    <a:pt x="0" y="8311"/>
                    <a:pt x="36" y="8395"/>
                    <a:pt x="95" y="8454"/>
                  </a:cubicBezTo>
                  <a:cubicBezTo>
                    <a:pt x="165" y="8514"/>
                    <a:pt x="252" y="8540"/>
                    <a:pt x="341" y="8540"/>
                  </a:cubicBezTo>
                  <a:cubicBezTo>
                    <a:pt x="358" y="8540"/>
                    <a:pt x="376" y="8539"/>
                    <a:pt x="393" y="8538"/>
                  </a:cubicBezTo>
                  <a:cubicBezTo>
                    <a:pt x="453" y="8538"/>
                    <a:pt x="512" y="8538"/>
                    <a:pt x="572" y="8526"/>
                  </a:cubicBezTo>
                  <a:lnTo>
                    <a:pt x="631" y="8526"/>
                  </a:lnTo>
                  <a:cubicBezTo>
                    <a:pt x="2381" y="8395"/>
                    <a:pt x="8132" y="7395"/>
                    <a:pt x="8454" y="156"/>
                  </a:cubicBezTo>
                  <a:cubicBezTo>
                    <a:pt x="8454" y="72"/>
                    <a:pt x="8382" y="1"/>
                    <a:pt x="8299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7"/>
            <p:cNvSpPr/>
            <p:nvPr/>
          </p:nvSpPr>
          <p:spPr>
            <a:xfrm>
              <a:off x="5305954" y="1877235"/>
              <a:ext cx="571154" cy="646106"/>
            </a:xfrm>
            <a:custGeom>
              <a:avLst/>
              <a:gdLst/>
              <a:ahLst/>
              <a:cxnLst/>
              <a:rect l="l" t="t" r="r" b="b"/>
              <a:pathLst>
                <a:path w="22396" h="25335" extrusionOk="0">
                  <a:moveTo>
                    <a:pt x="4350" y="1"/>
                  </a:moveTo>
                  <a:cubicBezTo>
                    <a:pt x="3208" y="1"/>
                    <a:pt x="2605" y="422"/>
                    <a:pt x="2322" y="796"/>
                  </a:cubicBezTo>
                  <a:cubicBezTo>
                    <a:pt x="2107" y="1082"/>
                    <a:pt x="1238" y="3094"/>
                    <a:pt x="1238" y="3094"/>
                  </a:cubicBezTo>
                  <a:lnTo>
                    <a:pt x="0" y="5809"/>
                  </a:lnTo>
                  <a:lnTo>
                    <a:pt x="2369" y="8107"/>
                  </a:lnTo>
                  <a:lnTo>
                    <a:pt x="15716" y="25335"/>
                  </a:lnTo>
                  <a:lnTo>
                    <a:pt x="22396" y="17072"/>
                  </a:lnTo>
                  <a:lnTo>
                    <a:pt x="11621" y="6178"/>
                  </a:lnTo>
                  <a:cubicBezTo>
                    <a:pt x="11621" y="6178"/>
                    <a:pt x="9763" y="1261"/>
                    <a:pt x="6144" y="272"/>
                  </a:cubicBezTo>
                  <a:cubicBezTo>
                    <a:pt x="5434" y="79"/>
                    <a:pt x="4842" y="1"/>
                    <a:pt x="4350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7"/>
            <p:cNvSpPr/>
            <p:nvPr/>
          </p:nvSpPr>
          <p:spPr>
            <a:xfrm>
              <a:off x="5302001" y="1873741"/>
              <a:ext cx="579060" cy="653247"/>
            </a:xfrm>
            <a:custGeom>
              <a:avLst/>
              <a:gdLst/>
              <a:ahLst/>
              <a:cxnLst/>
              <a:rect l="l" t="t" r="r" b="b"/>
              <a:pathLst>
                <a:path w="22706" h="25615" extrusionOk="0">
                  <a:moveTo>
                    <a:pt x="4512" y="279"/>
                  </a:moveTo>
                  <a:cubicBezTo>
                    <a:pt x="4982" y="279"/>
                    <a:pt x="5555" y="352"/>
                    <a:pt x="6251" y="540"/>
                  </a:cubicBezTo>
                  <a:cubicBezTo>
                    <a:pt x="9763" y="1505"/>
                    <a:pt x="11621" y="6315"/>
                    <a:pt x="11645" y="6362"/>
                  </a:cubicBezTo>
                  <a:cubicBezTo>
                    <a:pt x="11645" y="6386"/>
                    <a:pt x="11656" y="6398"/>
                    <a:pt x="11668" y="6422"/>
                  </a:cubicBezTo>
                  <a:lnTo>
                    <a:pt x="22360" y="17209"/>
                  </a:lnTo>
                  <a:lnTo>
                    <a:pt x="15883" y="25246"/>
                  </a:lnTo>
                  <a:lnTo>
                    <a:pt x="2620" y="8148"/>
                  </a:lnTo>
                  <a:lnTo>
                    <a:pt x="322" y="5910"/>
                  </a:lnTo>
                  <a:lnTo>
                    <a:pt x="1524" y="3291"/>
                  </a:lnTo>
                  <a:cubicBezTo>
                    <a:pt x="1870" y="2481"/>
                    <a:pt x="2441" y="1219"/>
                    <a:pt x="2584" y="1017"/>
                  </a:cubicBezTo>
                  <a:cubicBezTo>
                    <a:pt x="2789" y="752"/>
                    <a:pt x="3319" y="279"/>
                    <a:pt x="4512" y="279"/>
                  </a:cubicBezTo>
                  <a:close/>
                  <a:moveTo>
                    <a:pt x="4505" y="1"/>
                  </a:moveTo>
                  <a:cubicBezTo>
                    <a:pt x="3187" y="1"/>
                    <a:pt x="2591" y="544"/>
                    <a:pt x="2358" y="838"/>
                  </a:cubicBezTo>
                  <a:cubicBezTo>
                    <a:pt x="2143" y="1136"/>
                    <a:pt x="1358" y="2969"/>
                    <a:pt x="1262" y="3172"/>
                  </a:cubicBezTo>
                  <a:lnTo>
                    <a:pt x="24" y="5886"/>
                  </a:lnTo>
                  <a:cubicBezTo>
                    <a:pt x="0" y="5946"/>
                    <a:pt x="12" y="6005"/>
                    <a:pt x="60" y="6053"/>
                  </a:cubicBezTo>
                  <a:lnTo>
                    <a:pt x="2417" y="8339"/>
                  </a:lnTo>
                  <a:lnTo>
                    <a:pt x="15764" y="25567"/>
                  </a:lnTo>
                  <a:cubicBezTo>
                    <a:pt x="15788" y="25591"/>
                    <a:pt x="15836" y="25615"/>
                    <a:pt x="15871" y="25615"/>
                  </a:cubicBezTo>
                  <a:cubicBezTo>
                    <a:pt x="15919" y="25615"/>
                    <a:pt x="15955" y="25591"/>
                    <a:pt x="15978" y="25567"/>
                  </a:cubicBezTo>
                  <a:lnTo>
                    <a:pt x="22658" y="17292"/>
                  </a:lnTo>
                  <a:cubicBezTo>
                    <a:pt x="22705" y="17233"/>
                    <a:pt x="22705" y="17149"/>
                    <a:pt x="22646" y="17102"/>
                  </a:cubicBezTo>
                  <a:lnTo>
                    <a:pt x="11895" y="6243"/>
                  </a:lnTo>
                  <a:cubicBezTo>
                    <a:pt x="11716" y="5791"/>
                    <a:pt x="9871" y="1231"/>
                    <a:pt x="6334" y="278"/>
                  </a:cubicBezTo>
                  <a:cubicBezTo>
                    <a:pt x="5608" y="79"/>
                    <a:pt x="5004" y="1"/>
                    <a:pt x="45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7"/>
            <p:cNvSpPr/>
            <p:nvPr/>
          </p:nvSpPr>
          <p:spPr>
            <a:xfrm>
              <a:off x="5270709" y="1965550"/>
              <a:ext cx="102061" cy="84592"/>
            </a:xfrm>
            <a:custGeom>
              <a:avLst/>
              <a:gdLst/>
              <a:ahLst/>
              <a:cxnLst/>
              <a:rect l="l" t="t" r="r" b="b"/>
              <a:pathLst>
                <a:path w="4002" h="3317" extrusionOk="0">
                  <a:moveTo>
                    <a:pt x="833" y="0"/>
                  </a:moveTo>
                  <a:cubicBezTo>
                    <a:pt x="491" y="0"/>
                    <a:pt x="299" y="211"/>
                    <a:pt x="203" y="476"/>
                  </a:cubicBezTo>
                  <a:cubicBezTo>
                    <a:pt x="1" y="1012"/>
                    <a:pt x="191" y="1619"/>
                    <a:pt x="668" y="1941"/>
                  </a:cubicBezTo>
                  <a:lnTo>
                    <a:pt x="2215" y="3060"/>
                  </a:lnTo>
                  <a:cubicBezTo>
                    <a:pt x="2563" y="3237"/>
                    <a:pt x="2849" y="3317"/>
                    <a:pt x="3086" y="3317"/>
                  </a:cubicBezTo>
                  <a:cubicBezTo>
                    <a:pt x="3279" y="3317"/>
                    <a:pt x="3439" y="3264"/>
                    <a:pt x="3573" y="3167"/>
                  </a:cubicBezTo>
                  <a:cubicBezTo>
                    <a:pt x="4001" y="2858"/>
                    <a:pt x="3978" y="2203"/>
                    <a:pt x="3573" y="1858"/>
                  </a:cubicBezTo>
                  <a:lnTo>
                    <a:pt x="1918" y="465"/>
                  </a:lnTo>
                  <a:cubicBezTo>
                    <a:pt x="1834" y="393"/>
                    <a:pt x="1739" y="322"/>
                    <a:pt x="1644" y="274"/>
                  </a:cubicBezTo>
                  <a:cubicBezTo>
                    <a:pt x="1309" y="79"/>
                    <a:pt x="1043" y="0"/>
                    <a:pt x="833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7"/>
            <p:cNvSpPr/>
            <p:nvPr/>
          </p:nvSpPr>
          <p:spPr>
            <a:xfrm>
              <a:off x="5266782" y="1961955"/>
              <a:ext cx="106906" cy="91962"/>
            </a:xfrm>
            <a:custGeom>
              <a:avLst/>
              <a:gdLst/>
              <a:ahLst/>
              <a:cxnLst/>
              <a:rect l="l" t="t" r="r" b="b"/>
              <a:pathLst>
                <a:path w="4192" h="3606" extrusionOk="0">
                  <a:moveTo>
                    <a:pt x="964" y="283"/>
                  </a:moveTo>
                  <a:cubicBezTo>
                    <a:pt x="972" y="283"/>
                    <a:pt x="980" y="284"/>
                    <a:pt x="988" y="284"/>
                  </a:cubicBezTo>
                  <a:cubicBezTo>
                    <a:pt x="1250" y="296"/>
                    <a:pt x="1512" y="391"/>
                    <a:pt x="1727" y="534"/>
                  </a:cubicBezTo>
                  <a:cubicBezTo>
                    <a:pt x="1822" y="582"/>
                    <a:pt x="1905" y="641"/>
                    <a:pt x="1977" y="713"/>
                  </a:cubicBezTo>
                  <a:lnTo>
                    <a:pt x="3632" y="2106"/>
                  </a:lnTo>
                  <a:cubicBezTo>
                    <a:pt x="3798" y="2249"/>
                    <a:pt x="3893" y="2463"/>
                    <a:pt x="3893" y="2701"/>
                  </a:cubicBezTo>
                  <a:cubicBezTo>
                    <a:pt x="3882" y="2892"/>
                    <a:pt x="3786" y="3082"/>
                    <a:pt x="3632" y="3201"/>
                  </a:cubicBezTo>
                  <a:cubicBezTo>
                    <a:pt x="3517" y="3280"/>
                    <a:pt x="3383" y="3321"/>
                    <a:pt x="3227" y="3321"/>
                  </a:cubicBezTo>
                  <a:cubicBezTo>
                    <a:pt x="3010" y="3321"/>
                    <a:pt x="2752" y="3242"/>
                    <a:pt x="2453" y="3082"/>
                  </a:cubicBezTo>
                  <a:lnTo>
                    <a:pt x="893" y="1963"/>
                  </a:lnTo>
                  <a:cubicBezTo>
                    <a:pt x="476" y="1677"/>
                    <a:pt x="298" y="1141"/>
                    <a:pt x="476" y="665"/>
                  </a:cubicBezTo>
                  <a:cubicBezTo>
                    <a:pt x="534" y="446"/>
                    <a:pt x="736" y="283"/>
                    <a:pt x="964" y="283"/>
                  </a:cubicBezTo>
                  <a:close/>
                  <a:moveTo>
                    <a:pt x="990" y="0"/>
                  </a:moveTo>
                  <a:cubicBezTo>
                    <a:pt x="891" y="0"/>
                    <a:pt x="799" y="16"/>
                    <a:pt x="715" y="46"/>
                  </a:cubicBezTo>
                  <a:cubicBezTo>
                    <a:pt x="476" y="129"/>
                    <a:pt x="298" y="320"/>
                    <a:pt x="214" y="558"/>
                  </a:cubicBezTo>
                  <a:cubicBezTo>
                    <a:pt x="0" y="1165"/>
                    <a:pt x="203" y="1832"/>
                    <a:pt x="726" y="2201"/>
                  </a:cubicBezTo>
                  <a:lnTo>
                    <a:pt x="2298" y="3332"/>
                  </a:lnTo>
                  <a:cubicBezTo>
                    <a:pt x="2584" y="3487"/>
                    <a:pt x="2905" y="3582"/>
                    <a:pt x="3239" y="3606"/>
                  </a:cubicBezTo>
                  <a:cubicBezTo>
                    <a:pt x="3441" y="3606"/>
                    <a:pt x="3632" y="3546"/>
                    <a:pt x="3798" y="3427"/>
                  </a:cubicBezTo>
                  <a:cubicBezTo>
                    <a:pt x="4036" y="3261"/>
                    <a:pt x="4167" y="2987"/>
                    <a:pt x="4179" y="2701"/>
                  </a:cubicBezTo>
                  <a:cubicBezTo>
                    <a:pt x="4191" y="2391"/>
                    <a:pt x="4060" y="2094"/>
                    <a:pt x="3822" y="1880"/>
                  </a:cubicBezTo>
                  <a:lnTo>
                    <a:pt x="2167" y="498"/>
                  </a:lnTo>
                  <a:cubicBezTo>
                    <a:pt x="2072" y="415"/>
                    <a:pt x="1977" y="344"/>
                    <a:pt x="1869" y="284"/>
                  </a:cubicBezTo>
                  <a:cubicBezTo>
                    <a:pt x="1537" y="96"/>
                    <a:pt x="1241" y="0"/>
                    <a:pt x="9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7"/>
            <p:cNvSpPr/>
            <p:nvPr/>
          </p:nvSpPr>
          <p:spPr>
            <a:xfrm>
              <a:off x="5292284" y="1914571"/>
              <a:ext cx="110859" cy="97547"/>
            </a:xfrm>
            <a:custGeom>
              <a:avLst/>
              <a:gdLst/>
              <a:ahLst/>
              <a:cxnLst/>
              <a:rect l="l" t="t" r="r" b="b"/>
              <a:pathLst>
                <a:path w="4347" h="3825" extrusionOk="0">
                  <a:moveTo>
                    <a:pt x="933" y="1"/>
                  </a:moveTo>
                  <a:cubicBezTo>
                    <a:pt x="587" y="1"/>
                    <a:pt x="377" y="213"/>
                    <a:pt x="250" y="487"/>
                  </a:cubicBezTo>
                  <a:cubicBezTo>
                    <a:pt x="0" y="1071"/>
                    <a:pt x="167" y="1749"/>
                    <a:pt x="679" y="2142"/>
                  </a:cubicBezTo>
                  <a:lnTo>
                    <a:pt x="2334" y="3487"/>
                  </a:lnTo>
                  <a:cubicBezTo>
                    <a:pt x="2738" y="3721"/>
                    <a:pt x="3066" y="3824"/>
                    <a:pt x="3338" y="3824"/>
                  </a:cubicBezTo>
                  <a:cubicBezTo>
                    <a:pt x="3523" y="3824"/>
                    <a:pt x="3682" y="3777"/>
                    <a:pt x="3822" y="3690"/>
                  </a:cubicBezTo>
                  <a:cubicBezTo>
                    <a:pt x="4334" y="3368"/>
                    <a:pt x="4346" y="2630"/>
                    <a:pt x="3917" y="2225"/>
                  </a:cubicBezTo>
                  <a:lnTo>
                    <a:pt x="2167" y="582"/>
                  </a:lnTo>
                  <a:cubicBezTo>
                    <a:pt x="2084" y="499"/>
                    <a:pt x="1977" y="416"/>
                    <a:pt x="1870" y="356"/>
                  </a:cubicBezTo>
                  <a:cubicBezTo>
                    <a:pt x="1480" y="103"/>
                    <a:pt x="1174" y="1"/>
                    <a:pt x="933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7"/>
            <p:cNvSpPr/>
            <p:nvPr/>
          </p:nvSpPr>
          <p:spPr>
            <a:xfrm>
              <a:off x="5288331" y="1910950"/>
              <a:ext cx="116011" cy="105019"/>
            </a:xfrm>
            <a:custGeom>
              <a:avLst/>
              <a:gdLst/>
              <a:ahLst/>
              <a:cxnLst/>
              <a:rect l="l" t="t" r="r" b="b"/>
              <a:pathLst>
                <a:path w="4549" h="4118" extrusionOk="0">
                  <a:moveTo>
                    <a:pt x="1096" y="284"/>
                  </a:moveTo>
                  <a:cubicBezTo>
                    <a:pt x="1322" y="284"/>
                    <a:pt x="1608" y="391"/>
                    <a:pt x="1953" y="617"/>
                  </a:cubicBezTo>
                  <a:cubicBezTo>
                    <a:pt x="2048" y="677"/>
                    <a:pt x="2144" y="748"/>
                    <a:pt x="2227" y="832"/>
                  </a:cubicBezTo>
                  <a:lnTo>
                    <a:pt x="3965" y="2475"/>
                  </a:lnTo>
                  <a:cubicBezTo>
                    <a:pt x="4156" y="2653"/>
                    <a:pt x="4251" y="2903"/>
                    <a:pt x="4227" y="3165"/>
                  </a:cubicBezTo>
                  <a:cubicBezTo>
                    <a:pt x="4215" y="3391"/>
                    <a:pt x="4084" y="3594"/>
                    <a:pt x="3906" y="3713"/>
                  </a:cubicBezTo>
                  <a:cubicBezTo>
                    <a:pt x="3783" y="3790"/>
                    <a:pt x="3642" y="3829"/>
                    <a:pt x="3483" y="3829"/>
                  </a:cubicBezTo>
                  <a:cubicBezTo>
                    <a:pt x="3228" y="3829"/>
                    <a:pt x="2925" y="3728"/>
                    <a:pt x="2572" y="3522"/>
                  </a:cubicBezTo>
                  <a:lnTo>
                    <a:pt x="917" y="2177"/>
                  </a:lnTo>
                  <a:cubicBezTo>
                    <a:pt x="465" y="1832"/>
                    <a:pt x="298" y="1213"/>
                    <a:pt x="524" y="689"/>
                  </a:cubicBezTo>
                  <a:cubicBezTo>
                    <a:pt x="596" y="510"/>
                    <a:pt x="739" y="367"/>
                    <a:pt x="917" y="308"/>
                  </a:cubicBezTo>
                  <a:cubicBezTo>
                    <a:pt x="977" y="284"/>
                    <a:pt x="1036" y="284"/>
                    <a:pt x="1096" y="284"/>
                  </a:cubicBezTo>
                  <a:close/>
                  <a:moveTo>
                    <a:pt x="1095" y="0"/>
                  </a:moveTo>
                  <a:cubicBezTo>
                    <a:pt x="1007" y="0"/>
                    <a:pt x="924" y="12"/>
                    <a:pt x="846" y="34"/>
                  </a:cubicBezTo>
                  <a:cubicBezTo>
                    <a:pt x="584" y="117"/>
                    <a:pt x="370" y="320"/>
                    <a:pt x="274" y="570"/>
                  </a:cubicBezTo>
                  <a:cubicBezTo>
                    <a:pt x="0" y="1213"/>
                    <a:pt x="191" y="1963"/>
                    <a:pt x="739" y="2403"/>
                  </a:cubicBezTo>
                  <a:lnTo>
                    <a:pt x="2417" y="3749"/>
                  </a:lnTo>
                  <a:cubicBezTo>
                    <a:pt x="2739" y="3963"/>
                    <a:pt x="3108" y="4094"/>
                    <a:pt x="3489" y="4118"/>
                  </a:cubicBezTo>
                  <a:lnTo>
                    <a:pt x="3501" y="4106"/>
                  </a:lnTo>
                  <a:cubicBezTo>
                    <a:pt x="3508" y="4106"/>
                    <a:pt x="3516" y="4106"/>
                    <a:pt x="3523" y="4106"/>
                  </a:cubicBezTo>
                  <a:cubicBezTo>
                    <a:pt x="4037" y="4106"/>
                    <a:pt x="4466" y="3705"/>
                    <a:pt x="4513" y="3177"/>
                  </a:cubicBezTo>
                  <a:cubicBezTo>
                    <a:pt x="4549" y="2844"/>
                    <a:pt x="4418" y="2498"/>
                    <a:pt x="4168" y="2260"/>
                  </a:cubicBezTo>
                  <a:lnTo>
                    <a:pt x="2417" y="617"/>
                  </a:lnTo>
                  <a:cubicBezTo>
                    <a:pt x="2322" y="534"/>
                    <a:pt x="2215" y="451"/>
                    <a:pt x="2108" y="367"/>
                  </a:cubicBezTo>
                  <a:cubicBezTo>
                    <a:pt x="1725" y="121"/>
                    <a:pt x="1383" y="0"/>
                    <a:pt x="10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7"/>
            <p:cNvSpPr/>
            <p:nvPr/>
          </p:nvSpPr>
          <p:spPr>
            <a:xfrm>
              <a:off x="5322046" y="1870401"/>
              <a:ext cx="109635" cy="99944"/>
            </a:xfrm>
            <a:custGeom>
              <a:avLst/>
              <a:gdLst/>
              <a:ahLst/>
              <a:cxnLst/>
              <a:rect l="l" t="t" r="r" b="b"/>
              <a:pathLst>
                <a:path w="4299" h="3919" extrusionOk="0">
                  <a:moveTo>
                    <a:pt x="969" y="1"/>
                  </a:moveTo>
                  <a:cubicBezTo>
                    <a:pt x="632" y="1"/>
                    <a:pt x="417" y="207"/>
                    <a:pt x="286" y="469"/>
                  </a:cubicBezTo>
                  <a:cubicBezTo>
                    <a:pt x="0" y="1040"/>
                    <a:pt x="155" y="1731"/>
                    <a:pt x="643" y="2148"/>
                  </a:cubicBezTo>
                  <a:lnTo>
                    <a:pt x="2250" y="3541"/>
                  </a:lnTo>
                  <a:cubicBezTo>
                    <a:pt x="2669" y="3802"/>
                    <a:pt x="3008" y="3919"/>
                    <a:pt x="3291" y="3919"/>
                  </a:cubicBezTo>
                  <a:cubicBezTo>
                    <a:pt x="3458" y="3919"/>
                    <a:pt x="3606" y="3878"/>
                    <a:pt x="3739" y="3803"/>
                  </a:cubicBezTo>
                  <a:cubicBezTo>
                    <a:pt x="4251" y="3493"/>
                    <a:pt x="4298" y="2767"/>
                    <a:pt x="3882" y="2338"/>
                  </a:cubicBezTo>
                  <a:lnTo>
                    <a:pt x="2203" y="636"/>
                  </a:lnTo>
                  <a:cubicBezTo>
                    <a:pt x="2107" y="540"/>
                    <a:pt x="2012" y="457"/>
                    <a:pt x="1917" y="386"/>
                  </a:cubicBezTo>
                  <a:cubicBezTo>
                    <a:pt x="1526" y="110"/>
                    <a:pt x="1215" y="1"/>
                    <a:pt x="969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7"/>
            <p:cNvSpPr/>
            <p:nvPr/>
          </p:nvSpPr>
          <p:spPr>
            <a:xfrm>
              <a:off x="5318399" y="1866856"/>
              <a:ext cx="114175" cy="107519"/>
            </a:xfrm>
            <a:custGeom>
              <a:avLst/>
              <a:gdLst/>
              <a:ahLst/>
              <a:cxnLst/>
              <a:rect l="l" t="t" r="r" b="b"/>
              <a:pathLst>
                <a:path w="4477" h="4216" extrusionOk="0">
                  <a:moveTo>
                    <a:pt x="1107" y="286"/>
                  </a:moveTo>
                  <a:cubicBezTo>
                    <a:pt x="1346" y="286"/>
                    <a:pt x="1631" y="405"/>
                    <a:pt x="1977" y="644"/>
                  </a:cubicBezTo>
                  <a:cubicBezTo>
                    <a:pt x="2072" y="715"/>
                    <a:pt x="2155" y="786"/>
                    <a:pt x="2239" y="870"/>
                  </a:cubicBezTo>
                  <a:lnTo>
                    <a:pt x="3917" y="2584"/>
                  </a:lnTo>
                  <a:cubicBezTo>
                    <a:pt x="4096" y="2763"/>
                    <a:pt x="4179" y="3025"/>
                    <a:pt x="4155" y="3275"/>
                  </a:cubicBezTo>
                  <a:cubicBezTo>
                    <a:pt x="4132" y="3501"/>
                    <a:pt x="4001" y="3704"/>
                    <a:pt x="3798" y="3823"/>
                  </a:cubicBezTo>
                  <a:cubicBezTo>
                    <a:pt x="3686" y="3889"/>
                    <a:pt x="3560" y="3922"/>
                    <a:pt x="3420" y="3922"/>
                  </a:cubicBezTo>
                  <a:cubicBezTo>
                    <a:pt x="3157" y="3922"/>
                    <a:pt x="2846" y="3805"/>
                    <a:pt x="2489" y="3573"/>
                  </a:cubicBezTo>
                  <a:lnTo>
                    <a:pt x="881" y="2168"/>
                  </a:lnTo>
                  <a:cubicBezTo>
                    <a:pt x="441" y="1799"/>
                    <a:pt x="298" y="1191"/>
                    <a:pt x="548" y="667"/>
                  </a:cubicBezTo>
                  <a:cubicBezTo>
                    <a:pt x="619" y="489"/>
                    <a:pt x="774" y="358"/>
                    <a:pt x="953" y="298"/>
                  </a:cubicBezTo>
                  <a:cubicBezTo>
                    <a:pt x="1000" y="286"/>
                    <a:pt x="1060" y="286"/>
                    <a:pt x="1107" y="286"/>
                  </a:cubicBezTo>
                  <a:close/>
                  <a:moveTo>
                    <a:pt x="1109" y="0"/>
                  </a:moveTo>
                  <a:cubicBezTo>
                    <a:pt x="1038" y="0"/>
                    <a:pt x="970" y="8"/>
                    <a:pt x="905" y="24"/>
                  </a:cubicBezTo>
                  <a:cubicBezTo>
                    <a:pt x="631" y="96"/>
                    <a:pt x="417" y="286"/>
                    <a:pt x="310" y="536"/>
                  </a:cubicBezTo>
                  <a:cubicBezTo>
                    <a:pt x="0" y="1167"/>
                    <a:pt x="167" y="1929"/>
                    <a:pt x="691" y="2382"/>
                  </a:cubicBezTo>
                  <a:lnTo>
                    <a:pt x="2322" y="3799"/>
                  </a:lnTo>
                  <a:cubicBezTo>
                    <a:pt x="2739" y="4073"/>
                    <a:pt x="3108" y="4204"/>
                    <a:pt x="3429" y="4204"/>
                  </a:cubicBezTo>
                  <a:lnTo>
                    <a:pt x="3429" y="4215"/>
                  </a:lnTo>
                  <a:cubicBezTo>
                    <a:pt x="3941" y="4215"/>
                    <a:pt x="4382" y="3834"/>
                    <a:pt x="4441" y="3323"/>
                  </a:cubicBezTo>
                  <a:cubicBezTo>
                    <a:pt x="4477" y="2977"/>
                    <a:pt x="4370" y="2632"/>
                    <a:pt x="4132" y="2382"/>
                  </a:cubicBezTo>
                  <a:lnTo>
                    <a:pt x="2441" y="679"/>
                  </a:lnTo>
                  <a:cubicBezTo>
                    <a:pt x="2358" y="572"/>
                    <a:pt x="2250" y="489"/>
                    <a:pt x="2143" y="417"/>
                  </a:cubicBezTo>
                  <a:cubicBezTo>
                    <a:pt x="1750" y="139"/>
                    <a:pt x="1403" y="0"/>
                    <a:pt x="11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7"/>
            <p:cNvSpPr/>
            <p:nvPr/>
          </p:nvSpPr>
          <p:spPr>
            <a:xfrm>
              <a:off x="5363334" y="1832504"/>
              <a:ext cx="106294" cy="103770"/>
            </a:xfrm>
            <a:custGeom>
              <a:avLst/>
              <a:gdLst/>
              <a:ahLst/>
              <a:cxnLst/>
              <a:rect l="l" t="t" r="r" b="b"/>
              <a:pathLst>
                <a:path w="4168" h="4069" extrusionOk="0">
                  <a:moveTo>
                    <a:pt x="963" y="0"/>
                  </a:moveTo>
                  <a:cubicBezTo>
                    <a:pt x="661" y="0"/>
                    <a:pt x="452" y="180"/>
                    <a:pt x="310" y="419"/>
                  </a:cubicBezTo>
                  <a:cubicBezTo>
                    <a:pt x="0" y="979"/>
                    <a:pt x="96" y="1669"/>
                    <a:pt x="560" y="2110"/>
                  </a:cubicBezTo>
                  <a:lnTo>
                    <a:pt x="2072" y="3622"/>
                  </a:lnTo>
                  <a:cubicBezTo>
                    <a:pt x="2497" y="3934"/>
                    <a:pt x="2846" y="4069"/>
                    <a:pt x="3142" y="4069"/>
                  </a:cubicBezTo>
                  <a:cubicBezTo>
                    <a:pt x="3285" y="4069"/>
                    <a:pt x="3416" y="4037"/>
                    <a:pt x="3536" y="3979"/>
                  </a:cubicBezTo>
                  <a:cubicBezTo>
                    <a:pt x="4072" y="3705"/>
                    <a:pt x="4168" y="2979"/>
                    <a:pt x="3775" y="2526"/>
                  </a:cubicBezTo>
                  <a:lnTo>
                    <a:pt x="2215" y="717"/>
                  </a:lnTo>
                  <a:cubicBezTo>
                    <a:pt x="2132" y="621"/>
                    <a:pt x="2036" y="526"/>
                    <a:pt x="1941" y="455"/>
                  </a:cubicBezTo>
                  <a:cubicBezTo>
                    <a:pt x="1538" y="128"/>
                    <a:pt x="1217" y="0"/>
                    <a:pt x="963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7"/>
            <p:cNvSpPr/>
            <p:nvPr/>
          </p:nvSpPr>
          <p:spPr>
            <a:xfrm>
              <a:off x="5359381" y="1829112"/>
              <a:ext cx="111165" cy="110961"/>
            </a:xfrm>
            <a:custGeom>
              <a:avLst/>
              <a:gdLst/>
              <a:ahLst/>
              <a:cxnLst/>
              <a:rect l="l" t="t" r="r" b="b"/>
              <a:pathLst>
                <a:path w="4359" h="4351" extrusionOk="0">
                  <a:moveTo>
                    <a:pt x="1120" y="278"/>
                  </a:moveTo>
                  <a:cubicBezTo>
                    <a:pt x="1370" y="278"/>
                    <a:pt x="1667" y="421"/>
                    <a:pt x="2013" y="695"/>
                  </a:cubicBezTo>
                  <a:cubicBezTo>
                    <a:pt x="2096" y="766"/>
                    <a:pt x="2179" y="850"/>
                    <a:pt x="2263" y="945"/>
                  </a:cubicBezTo>
                  <a:lnTo>
                    <a:pt x="3822" y="2755"/>
                  </a:lnTo>
                  <a:cubicBezTo>
                    <a:pt x="3989" y="2945"/>
                    <a:pt x="4061" y="3219"/>
                    <a:pt x="4013" y="3469"/>
                  </a:cubicBezTo>
                  <a:cubicBezTo>
                    <a:pt x="3977" y="3695"/>
                    <a:pt x="3834" y="3886"/>
                    <a:pt x="3632" y="3981"/>
                  </a:cubicBezTo>
                  <a:cubicBezTo>
                    <a:pt x="3528" y="4031"/>
                    <a:pt x="3416" y="4057"/>
                    <a:pt x="3296" y="4057"/>
                  </a:cubicBezTo>
                  <a:cubicBezTo>
                    <a:pt x="3019" y="4057"/>
                    <a:pt x="2700" y="3922"/>
                    <a:pt x="2334" y="3648"/>
                  </a:cubicBezTo>
                  <a:lnTo>
                    <a:pt x="822" y="2147"/>
                  </a:lnTo>
                  <a:cubicBezTo>
                    <a:pt x="405" y="1755"/>
                    <a:pt x="310" y="1123"/>
                    <a:pt x="584" y="623"/>
                  </a:cubicBezTo>
                  <a:cubicBezTo>
                    <a:pt x="667" y="457"/>
                    <a:pt x="834" y="326"/>
                    <a:pt x="1024" y="278"/>
                  </a:cubicBezTo>
                  <a:close/>
                  <a:moveTo>
                    <a:pt x="1134" y="0"/>
                  </a:moveTo>
                  <a:cubicBezTo>
                    <a:pt x="1080" y="0"/>
                    <a:pt x="1027" y="5"/>
                    <a:pt x="977" y="16"/>
                  </a:cubicBezTo>
                  <a:cubicBezTo>
                    <a:pt x="703" y="64"/>
                    <a:pt x="465" y="242"/>
                    <a:pt x="346" y="492"/>
                  </a:cubicBezTo>
                  <a:cubicBezTo>
                    <a:pt x="1" y="1100"/>
                    <a:pt x="120" y="1862"/>
                    <a:pt x="620" y="2350"/>
                  </a:cubicBezTo>
                  <a:lnTo>
                    <a:pt x="2144" y="3862"/>
                  </a:lnTo>
                  <a:cubicBezTo>
                    <a:pt x="2584" y="4183"/>
                    <a:pt x="2965" y="4338"/>
                    <a:pt x="3299" y="4338"/>
                  </a:cubicBezTo>
                  <a:lnTo>
                    <a:pt x="3299" y="4350"/>
                  </a:lnTo>
                  <a:cubicBezTo>
                    <a:pt x="3787" y="4350"/>
                    <a:pt x="4203" y="4005"/>
                    <a:pt x="4287" y="3529"/>
                  </a:cubicBezTo>
                  <a:cubicBezTo>
                    <a:pt x="4358" y="3183"/>
                    <a:pt x="4263" y="2838"/>
                    <a:pt x="4037" y="2576"/>
                  </a:cubicBezTo>
                  <a:lnTo>
                    <a:pt x="2477" y="766"/>
                  </a:lnTo>
                  <a:cubicBezTo>
                    <a:pt x="2394" y="659"/>
                    <a:pt x="2287" y="564"/>
                    <a:pt x="2191" y="481"/>
                  </a:cubicBezTo>
                  <a:cubicBezTo>
                    <a:pt x="1797" y="167"/>
                    <a:pt x="1438" y="0"/>
                    <a:pt x="1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7"/>
            <p:cNvSpPr/>
            <p:nvPr/>
          </p:nvSpPr>
          <p:spPr>
            <a:xfrm>
              <a:off x="5380344" y="1901182"/>
              <a:ext cx="111038" cy="143630"/>
            </a:xfrm>
            <a:custGeom>
              <a:avLst/>
              <a:gdLst/>
              <a:ahLst/>
              <a:cxnLst/>
              <a:rect l="l" t="t" r="r" b="b"/>
              <a:pathLst>
                <a:path w="4354" h="5632" extrusionOk="0">
                  <a:moveTo>
                    <a:pt x="3596" y="0"/>
                  </a:moveTo>
                  <a:cubicBezTo>
                    <a:pt x="1679" y="869"/>
                    <a:pt x="0" y="2155"/>
                    <a:pt x="750" y="3131"/>
                  </a:cubicBezTo>
                  <a:cubicBezTo>
                    <a:pt x="889" y="3315"/>
                    <a:pt x="1116" y="3389"/>
                    <a:pt x="1391" y="3389"/>
                  </a:cubicBezTo>
                  <a:cubicBezTo>
                    <a:pt x="2103" y="3389"/>
                    <a:pt x="3134" y="2893"/>
                    <a:pt x="3773" y="2543"/>
                  </a:cubicBezTo>
                  <a:lnTo>
                    <a:pt x="3773" y="2543"/>
                  </a:lnTo>
                  <a:lnTo>
                    <a:pt x="3781" y="2656"/>
                  </a:lnTo>
                  <a:lnTo>
                    <a:pt x="3781" y="2656"/>
                  </a:lnTo>
                  <a:cubicBezTo>
                    <a:pt x="3928" y="2511"/>
                    <a:pt x="4107" y="2368"/>
                    <a:pt x="4322" y="2227"/>
                  </a:cubicBezTo>
                  <a:cubicBezTo>
                    <a:pt x="4343" y="2213"/>
                    <a:pt x="4353" y="2206"/>
                    <a:pt x="4353" y="2206"/>
                  </a:cubicBezTo>
                  <a:lnTo>
                    <a:pt x="4353" y="2206"/>
                  </a:lnTo>
                  <a:cubicBezTo>
                    <a:pt x="4352" y="2206"/>
                    <a:pt x="4121" y="2353"/>
                    <a:pt x="3773" y="2543"/>
                  </a:cubicBezTo>
                  <a:lnTo>
                    <a:pt x="3773" y="2543"/>
                  </a:lnTo>
                  <a:lnTo>
                    <a:pt x="3596" y="0"/>
                  </a:lnTo>
                  <a:close/>
                  <a:moveTo>
                    <a:pt x="3781" y="2656"/>
                  </a:moveTo>
                  <a:cubicBezTo>
                    <a:pt x="2329" y="4090"/>
                    <a:pt x="3989" y="5632"/>
                    <a:pt x="3989" y="5632"/>
                  </a:cubicBezTo>
                  <a:lnTo>
                    <a:pt x="3781" y="2656"/>
                  </a:ln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7"/>
            <p:cNvSpPr/>
            <p:nvPr/>
          </p:nvSpPr>
          <p:spPr>
            <a:xfrm>
              <a:off x="5390061" y="1897408"/>
              <a:ext cx="105070" cy="151051"/>
            </a:xfrm>
            <a:custGeom>
              <a:avLst/>
              <a:gdLst/>
              <a:ahLst/>
              <a:cxnLst/>
              <a:rect l="l" t="t" r="r" b="b"/>
              <a:pathLst>
                <a:path w="4120" h="5923" extrusionOk="0">
                  <a:moveTo>
                    <a:pt x="3215" y="1"/>
                  </a:moveTo>
                  <a:cubicBezTo>
                    <a:pt x="3195" y="1"/>
                    <a:pt x="3175" y="9"/>
                    <a:pt x="3155" y="29"/>
                  </a:cubicBezTo>
                  <a:cubicBezTo>
                    <a:pt x="2322" y="398"/>
                    <a:pt x="357" y="1398"/>
                    <a:pt x="83" y="2517"/>
                  </a:cubicBezTo>
                  <a:cubicBezTo>
                    <a:pt x="0" y="2803"/>
                    <a:pt x="60" y="3125"/>
                    <a:pt x="250" y="3363"/>
                  </a:cubicBezTo>
                  <a:cubicBezTo>
                    <a:pt x="417" y="3588"/>
                    <a:pt x="683" y="3677"/>
                    <a:pt x="1001" y="3677"/>
                  </a:cubicBezTo>
                  <a:cubicBezTo>
                    <a:pt x="1591" y="3677"/>
                    <a:pt x="2358" y="3370"/>
                    <a:pt x="3000" y="3053"/>
                  </a:cubicBezTo>
                  <a:lnTo>
                    <a:pt x="3000" y="3053"/>
                  </a:lnTo>
                  <a:cubicBezTo>
                    <a:pt x="2810" y="3315"/>
                    <a:pt x="2703" y="3625"/>
                    <a:pt x="2667" y="3946"/>
                  </a:cubicBezTo>
                  <a:cubicBezTo>
                    <a:pt x="2584" y="5006"/>
                    <a:pt x="3477" y="5851"/>
                    <a:pt x="3512" y="5887"/>
                  </a:cubicBezTo>
                  <a:cubicBezTo>
                    <a:pt x="3536" y="5911"/>
                    <a:pt x="3572" y="5923"/>
                    <a:pt x="3608" y="5923"/>
                  </a:cubicBezTo>
                  <a:lnTo>
                    <a:pt x="3620" y="5923"/>
                  </a:lnTo>
                  <a:cubicBezTo>
                    <a:pt x="3739" y="5911"/>
                    <a:pt x="3786" y="5768"/>
                    <a:pt x="3715" y="5673"/>
                  </a:cubicBezTo>
                  <a:cubicBezTo>
                    <a:pt x="3703" y="5661"/>
                    <a:pt x="2881" y="4887"/>
                    <a:pt x="2953" y="3970"/>
                  </a:cubicBezTo>
                  <a:cubicBezTo>
                    <a:pt x="3000" y="3410"/>
                    <a:pt x="3358" y="2922"/>
                    <a:pt x="4036" y="2482"/>
                  </a:cubicBezTo>
                  <a:cubicBezTo>
                    <a:pt x="4096" y="2434"/>
                    <a:pt x="4120" y="2351"/>
                    <a:pt x="4084" y="2279"/>
                  </a:cubicBezTo>
                  <a:cubicBezTo>
                    <a:pt x="4055" y="2236"/>
                    <a:pt x="4010" y="2215"/>
                    <a:pt x="3965" y="2215"/>
                  </a:cubicBezTo>
                  <a:cubicBezTo>
                    <a:pt x="3935" y="2215"/>
                    <a:pt x="3905" y="2225"/>
                    <a:pt x="3882" y="2244"/>
                  </a:cubicBezTo>
                  <a:cubicBezTo>
                    <a:pt x="3077" y="2737"/>
                    <a:pt x="1773" y="3400"/>
                    <a:pt x="1001" y="3400"/>
                  </a:cubicBezTo>
                  <a:cubicBezTo>
                    <a:pt x="768" y="3400"/>
                    <a:pt x="584" y="3340"/>
                    <a:pt x="476" y="3196"/>
                  </a:cubicBezTo>
                  <a:cubicBezTo>
                    <a:pt x="333" y="3017"/>
                    <a:pt x="298" y="2791"/>
                    <a:pt x="357" y="2577"/>
                  </a:cubicBezTo>
                  <a:cubicBezTo>
                    <a:pt x="524" y="1898"/>
                    <a:pt x="1643" y="1017"/>
                    <a:pt x="3274" y="279"/>
                  </a:cubicBezTo>
                  <a:cubicBezTo>
                    <a:pt x="3426" y="269"/>
                    <a:pt x="3329" y="1"/>
                    <a:pt x="3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7"/>
            <p:cNvSpPr/>
            <p:nvPr/>
          </p:nvSpPr>
          <p:spPr>
            <a:xfrm>
              <a:off x="5648452" y="2274947"/>
              <a:ext cx="1048790" cy="816208"/>
            </a:xfrm>
            <a:custGeom>
              <a:avLst/>
              <a:gdLst/>
              <a:ahLst/>
              <a:cxnLst/>
              <a:rect l="l" t="t" r="r" b="b"/>
              <a:pathLst>
                <a:path w="41125" h="32005" extrusionOk="0">
                  <a:moveTo>
                    <a:pt x="8073" y="1"/>
                  </a:moveTo>
                  <a:cubicBezTo>
                    <a:pt x="6954" y="3787"/>
                    <a:pt x="3834" y="7132"/>
                    <a:pt x="60" y="8240"/>
                  </a:cubicBezTo>
                  <a:lnTo>
                    <a:pt x="0" y="8264"/>
                  </a:lnTo>
                  <a:lnTo>
                    <a:pt x="7692" y="17908"/>
                  </a:lnTo>
                  <a:cubicBezTo>
                    <a:pt x="7966" y="19003"/>
                    <a:pt x="9347" y="20432"/>
                    <a:pt x="9347" y="20432"/>
                  </a:cubicBezTo>
                  <a:lnTo>
                    <a:pt x="8716" y="28195"/>
                  </a:lnTo>
                  <a:lnTo>
                    <a:pt x="34695" y="32005"/>
                  </a:lnTo>
                  <a:cubicBezTo>
                    <a:pt x="34695" y="32005"/>
                    <a:pt x="34874" y="26349"/>
                    <a:pt x="35017" y="21563"/>
                  </a:cubicBezTo>
                  <a:lnTo>
                    <a:pt x="40029" y="22813"/>
                  </a:lnTo>
                  <a:lnTo>
                    <a:pt x="39779" y="21396"/>
                  </a:lnTo>
                  <a:cubicBezTo>
                    <a:pt x="39243" y="17991"/>
                    <a:pt x="39553" y="14502"/>
                    <a:pt x="40672" y="11240"/>
                  </a:cubicBezTo>
                  <a:lnTo>
                    <a:pt x="41124" y="9919"/>
                  </a:lnTo>
                  <a:cubicBezTo>
                    <a:pt x="41124" y="9919"/>
                    <a:pt x="33612" y="7347"/>
                    <a:pt x="33302" y="7228"/>
                  </a:cubicBezTo>
                  <a:cubicBezTo>
                    <a:pt x="31588" y="6597"/>
                    <a:pt x="29742" y="6359"/>
                    <a:pt x="27920" y="6192"/>
                  </a:cubicBezTo>
                  <a:cubicBezTo>
                    <a:pt x="26516" y="6073"/>
                    <a:pt x="25099" y="5989"/>
                    <a:pt x="23682" y="5978"/>
                  </a:cubicBezTo>
                  <a:cubicBezTo>
                    <a:pt x="23567" y="5976"/>
                    <a:pt x="23451" y="5976"/>
                    <a:pt x="23334" y="5976"/>
                  </a:cubicBezTo>
                  <a:cubicBezTo>
                    <a:pt x="21180" y="5976"/>
                    <a:pt x="18646" y="6188"/>
                    <a:pt x="16240" y="6775"/>
                  </a:cubicBezTo>
                  <a:lnTo>
                    <a:pt x="80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7"/>
            <p:cNvSpPr/>
            <p:nvPr/>
          </p:nvSpPr>
          <p:spPr>
            <a:xfrm>
              <a:off x="5644499" y="2271300"/>
              <a:ext cx="1056390" cy="823195"/>
            </a:xfrm>
            <a:custGeom>
              <a:avLst/>
              <a:gdLst/>
              <a:ahLst/>
              <a:cxnLst/>
              <a:rect l="l" t="t" r="r" b="b"/>
              <a:pathLst>
                <a:path w="41423" h="32279" extrusionOk="0">
                  <a:moveTo>
                    <a:pt x="8311" y="370"/>
                  </a:moveTo>
                  <a:lnTo>
                    <a:pt x="16312" y="7014"/>
                  </a:lnTo>
                  <a:cubicBezTo>
                    <a:pt x="16338" y="7031"/>
                    <a:pt x="16371" y="7042"/>
                    <a:pt x="16400" y="7042"/>
                  </a:cubicBezTo>
                  <a:cubicBezTo>
                    <a:pt x="16411" y="7042"/>
                    <a:pt x="16422" y="7041"/>
                    <a:pt x="16431" y="7037"/>
                  </a:cubicBezTo>
                  <a:cubicBezTo>
                    <a:pt x="19107" y="6385"/>
                    <a:pt x="21783" y="6239"/>
                    <a:pt x="23615" y="6239"/>
                  </a:cubicBezTo>
                  <a:cubicBezTo>
                    <a:pt x="23691" y="6239"/>
                    <a:pt x="23764" y="6239"/>
                    <a:pt x="23837" y="6240"/>
                  </a:cubicBezTo>
                  <a:cubicBezTo>
                    <a:pt x="25147" y="6252"/>
                    <a:pt x="26528" y="6323"/>
                    <a:pt x="28064" y="6466"/>
                  </a:cubicBezTo>
                  <a:cubicBezTo>
                    <a:pt x="29826" y="6621"/>
                    <a:pt x="31695" y="6859"/>
                    <a:pt x="33409" y="7490"/>
                  </a:cubicBezTo>
                  <a:cubicBezTo>
                    <a:pt x="33695" y="7597"/>
                    <a:pt x="40053" y="9776"/>
                    <a:pt x="41089" y="10133"/>
                  </a:cubicBezTo>
                  <a:lnTo>
                    <a:pt x="40696" y="11324"/>
                  </a:lnTo>
                  <a:cubicBezTo>
                    <a:pt x="39577" y="14610"/>
                    <a:pt x="39267" y="18122"/>
                    <a:pt x="39803" y="21551"/>
                  </a:cubicBezTo>
                  <a:lnTo>
                    <a:pt x="40006" y="22754"/>
                  </a:lnTo>
                  <a:lnTo>
                    <a:pt x="40006" y="22754"/>
                  </a:lnTo>
                  <a:lnTo>
                    <a:pt x="35219" y="21563"/>
                  </a:lnTo>
                  <a:cubicBezTo>
                    <a:pt x="35205" y="21559"/>
                    <a:pt x="35191" y="21558"/>
                    <a:pt x="35178" y="21558"/>
                  </a:cubicBezTo>
                  <a:cubicBezTo>
                    <a:pt x="35101" y="21558"/>
                    <a:pt x="35041" y="21613"/>
                    <a:pt x="35041" y="21694"/>
                  </a:cubicBezTo>
                  <a:cubicBezTo>
                    <a:pt x="34910" y="26004"/>
                    <a:pt x="34755" y="31028"/>
                    <a:pt x="34719" y="31981"/>
                  </a:cubicBezTo>
                  <a:lnTo>
                    <a:pt x="9025" y="28219"/>
                  </a:lnTo>
                  <a:lnTo>
                    <a:pt x="9645" y="20563"/>
                  </a:lnTo>
                  <a:cubicBezTo>
                    <a:pt x="9656" y="20527"/>
                    <a:pt x="9633" y="20491"/>
                    <a:pt x="9609" y="20456"/>
                  </a:cubicBezTo>
                  <a:cubicBezTo>
                    <a:pt x="9597" y="20444"/>
                    <a:pt x="8252" y="19051"/>
                    <a:pt x="7990" y="18003"/>
                  </a:cubicBezTo>
                  <a:cubicBezTo>
                    <a:pt x="7990" y="17979"/>
                    <a:pt x="7978" y="17955"/>
                    <a:pt x="7966" y="17943"/>
                  </a:cubicBezTo>
                  <a:lnTo>
                    <a:pt x="393" y="8466"/>
                  </a:lnTo>
                  <a:cubicBezTo>
                    <a:pt x="4025" y="7335"/>
                    <a:pt x="7097" y="4192"/>
                    <a:pt x="8311" y="370"/>
                  </a:cubicBezTo>
                  <a:close/>
                  <a:moveTo>
                    <a:pt x="8228" y="1"/>
                  </a:moveTo>
                  <a:cubicBezTo>
                    <a:pt x="8168" y="13"/>
                    <a:pt x="8121" y="48"/>
                    <a:pt x="8097" y="108"/>
                  </a:cubicBezTo>
                  <a:cubicBezTo>
                    <a:pt x="6942" y="3977"/>
                    <a:pt x="3834" y="7168"/>
                    <a:pt x="179" y="8252"/>
                  </a:cubicBezTo>
                  <a:lnTo>
                    <a:pt x="120" y="8264"/>
                  </a:lnTo>
                  <a:cubicBezTo>
                    <a:pt x="72" y="8287"/>
                    <a:pt x="36" y="8323"/>
                    <a:pt x="24" y="8359"/>
                  </a:cubicBezTo>
                  <a:cubicBezTo>
                    <a:pt x="1" y="8407"/>
                    <a:pt x="12" y="8454"/>
                    <a:pt x="48" y="8490"/>
                  </a:cubicBezTo>
                  <a:lnTo>
                    <a:pt x="7728" y="18110"/>
                  </a:lnTo>
                  <a:cubicBezTo>
                    <a:pt x="7990" y="19134"/>
                    <a:pt x="9121" y="20360"/>
                    <a:pt x="9359" y="20622"/>
                  </a:cubicBezTo>
                  <a:lnTo>
                    <a:pt x="8740" y="28326"/>
                  </a:lnTo>
                  <a:cubicBezTo>
                    <a:pt x="8728" y="28397"/>
                    <a:pt x="8787" y="28457"/>
                    <a:pt x="8859" y="28469"/>
                  </a:cubicBezTo>
                  <a:lnTo>
                    <a:pt x="34850" y="32279"/>
                  </a:lnTo>
                  <a:lnTo>
                    <a:pt x="34862" y="32279"/>
                  </a:lnTo>
                  <a:cubicBezTo>
                    <a:pt x="34886" y="32279"/>
                    <a:pt x="34922" y="32267"/>
                    <a:pt x="34945" y="32255"/>
                  </a:cubicBezTo>
                  <a:cubicBezTo>
                    <a:pt x="34969" y="32231"/>
                    <a:pt x="34993" y="32183"/>
                    <a:pt x="34993" y="32148"/>
                  </a:cubicBezTo>
                  <a:cubicBezTo>
                    <a:pt x="34993" y="32148"/>
                    <a:pt x="35160" y="26623"/>
                    <a:pt x="35314" y="21884"/>
                  </a:cubicBezTo>
                  <a:lnTo>
                    <a:pt x="40148" y="23087"/>
                  </a:lnTo>
                  <a:cubicBezTo>
                    <a:pt x="40160" y="23090"/>
                    <a:pt x="40171" y="23091"/>
                    <a:pt x="40182" y="23091"/>
                  </a:cubicBezTo>
                  <a:cubicBezTo>
                    <a:pt x="40264" y="23091"/>
                    <a:pt x="40337" y="23016"/>
                    <a:pt x="40327" y="22932"/>
                  </a:cubicBezTo>
                  <a:lnTo>
                    <a:pt x="40077" y="21515"/>
                  </a:lnTo>
                  <a:cubicBezTo>
                    <a:pt x="39553" y="18134"/>
                    <a:pt x="39851" y="14669"/>
                    <a:pt x="40958" y="11431"/>
                  </a:cubicBezTo>
                  <a:lnTo>
                    <a:pt x="41410" y="10109"/>
                  </a:lnTo>
                  <a:cubicBezTo>
                    <a:pt x="41422" y="10038"/>
                    <a:pt x="41387" y="9954"/>
                    <a:pt x="41315" y="9931"/>
                  </a:cubicBezTo>
                  <a:cubicBezTo>
                    <a:pt x="41244" y="9907"/>
                    <a:pt x="33802" y="7359"/>
                    <a:pt x="33505" y="7240"/>
                  </a:cubicBezTo>
                  <a:cubicBezTo>
                    <a:pt x="31754" y="6597"/>
                    <a:pt x="29873" y="6359"/>
                    <a:pt x="28087" y="6204"/>
                  </a:cubicBezTo>
                  <a:cubicBezTo>
                    <a:pt x="26551" y="6061"/>
                    <a:pt x="25158" y="5990"/>
                    <a:pt x="23837" y="5978"/>
                  </a:cubicBezTo>
                  <a:cubicBezTo>
                    <a:pt x="23759" y="5977"/>
                    <a:pt x="23679" y="5977"/>
                    <a:pt x="23598" y="5977"/>
                  </a:cubicBezTo>
                  <a:cubicBezTo>
                    <a:pt x="21767" y="5977"/>
                    <a:pt x="19110" y="6114"/>
                    <a:pt x="16431" y="6764"/>
                  </a:cubicBezTo>
                  <a:lnTo>
                    <a:pt x="8335" y="36"/>
                  </a:lnTo>
                  <a:cubicBezTo>
                    <a:pt x="8311" y="13"/>
                    <a:pt x="8275" y="13"/>
                    <a:pt x="8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7"/>
            <p:cNvSpPr/>
            <p:nvPr/>
          </p:nvSpPr>
          <p:spPr>
            <a:xfrm>
              <a:off x="6484985" y="2808740"/>
              <a:ext cx="56794" cy="102954"/>
            </a:xfrm>
            <a:custGeom>
              <a:avLst/>
              <a:gdLst/>
              <a:ahLst/>
              <a:cxnLst/>
              <a:rect l="l" t="t" r="r" b="b"/>
              <a:pathLst>
                <a:path w="2227" h="4037" extrusionOk="0">
                  <a:moveTo>
                    <a:pt x="0" y="1"/>
                  </a:moveTo>
                  <a:lnTo>
                    <a:pt x="1607" y="1108"/>
                  </a:lnTo>
                  <a:lnTo>
                    <a:pt x="2096" y="4037"/>
                  </a:lnTo>
                  <a:lnTo>
                    <a:pt x="2226" y="6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7"/>
            <p:cNvSpPr/>
            <p:nvPr/>
          </p:nvSpPr>
          <p:spPr>
            <a:xfrm>
              <a:off x="6481032" y="2805016"/>
              <a:ext cx="64394" cy="110324"/>
            </a:xfrm>
            <a:custGeom>
              <a:avLst/>
              <a:gdLst/>
              <a:ahLst/>
              <a:cxnLst/>
              <a:rect l="l" t="t" r="r" b="b"/>
              <a:pathLst>
                <a:path w="2525" h="4326" extrusionOk="0">
                  <a:moveTo>
                    <a:pt x="941" y="516"/>
                  </a:moveTo>
                  <a:lnTo>
                    <a:pt x="2239" y="873"/>
                  </a:lnTo>
                  <a:lnTo>
                    <a:pt x="2155" y="2778"/>
                  </a:lnTo>
                  <a:lnTo>
                    <a:pt x="1905" y="1230"/>
                  </a:lnTo>
                  <a:cubicBezTo>
                    <a:pt x="1893" y="1183"/>
                    <a:pt x="1870" y="1159"/>
                    <a:pt x="1846" y="1135"/>
                  </a:cubicBezTo>
                  <a:lnTo>
                    <a:pt x="941" y="516"/>
                  </a:lnTo>
                  <a:close/>
                  <a:moveTo>
                    <a:pt x="161" y="1"/>
                  </a:moveTo>
                  <a:cubicBezTo>
                    <a:pt x="109" y="1"/>
                    <a:pt x="54" y="27"/>
                    <a:pt x="24" y="87"/>
                  </a:cubicBezTo>
                  <a:cubicBezTo>
                    <a:pt x="0" y="147"/>
                    <a:pt x="24" y="218"/>
                    <a:pt x="72" y="266"/>
                  </a:cubicBezTo>
                  <a:lnTo>
                    <a:pt x="1631" y="1325"/>
                  </a:lnTo>
                  <a:lnTo>
                    <a:pt x="2108" y="4207"/>
                  </a:lnTo>
                  <a:cubicBezTo>
                    <a:pt x="2120" y="4278"/>
                    <a:pt x="2179" y="4326"/>
                    <a:pt x="2251" y="4326"/>
                  </a:cubicBezTo>
                  <a:lnTo>
                    <a:pt x="2262" y="4326"/>
                  </a:lnTo>
                  <a:cubicBezTo>
                    <a:pt x="2334" y="4326"/>
                    <a:pt x="2393" y="4266"/>
                    <a:pt x="2393" y="4195"/>
                  </a:cubicBezTo>
                  <a:lnTo>
                    <a:pt x="2524" y="778"/>
                  </a:lnTo>
                  <a:cubicBezTo>
                    <a:pt x="2524" y="718"/>
                    <a:pt x="2477" y="647"/>
                    <a:pt x="2417" y="635"/>
                  </a:cubicBezTo>
                  <a:lnTo>
                    <a:pt x="191" y="4"/>
                  </a:lnTo>
                  <a:cubicBezTo>
                    <a:pt x="181" y="2"/>
                    <a:pt x="171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7"/>
            <p:cNvSpPr/>
            <p:nvPr/>
          </p:nvSpPr>
          <p:spPr>
            <a:xfrm>
              <a:off x="5844592" y="2729197"/>
              <a:ext cx="46185" cy="260840"/>
            </a:xfrm>
            <a:custGeom>
              <a:avLst/>
              <a:gdLst/>
              <a:ahLst/>
              <a:cxnLst/>
              <a:rect l="l" t="t" r="r" b="b"/>
              <a:pathLst>
                <a:path w="1811" h="10228" extrusionOk="0">
                  <a:moveTo>
                    <a:pt x="1" y="0"/>
                  </a:moveTo>
                  <a:lnTo>
                    <a:pt x="1179" y="3334"/>
                  </a:lnTo>
                  <a:lnTo>
                    <a:pt x="1084" y="10228"/>
                  </a:lnTo>
                  <a:lnTo>
                    <a:pt x="1810" y="244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7"/>
            <p:cNvSpPr/>
            <p:nvPr/>
          </p:nvSpPr>
          <p:spPr>
            <a:xfrm>
              <a:off x="5840817" y="2725780"/>
              <a:ext cx="53912" cy="267904"/>
            </a:xfrm>
            <a:custGeom>
              <a:avLst/>
              <a:gdLst/>
              <a:ahLst/>
              <a:cxnLst/>
              <a:rect l="l" t="t" r="r" b="b"/>
              <a:pathLst>
                <a:path w="2114" h="10505" extrusionOk="0">
                  <a:moveTo>
                    <a:pt x="601" y="980"/>
                  </a:moveTo>
                  <a:lnTo>
                    <a:pt x="1804" y="2611"/>
                  </a:lnTo>
                  <a:lnTo>
                    <a:pt x="1423" y="6754"/>
                  </a:lnTo>
                  <a:lnTo>
                    <a:pt x="1470" y="3456"/>
                  </a:lnTo>
                  <a:cubicBezTo>
                    <a:pt x="1470" y="3444"/>
                    <a:pt x="1470" y="3432"/>
                    <a:pt x="1470" y="3409"/>
                  </a:cubicBezTo>
                  <a:lnTo>
                    <a:pt x="601" y="980"/>
                  </a:lnTo>
                  <a:close/>
                  <a:moveTo>
                    <a:pt x="170" y="1"/>
                  </a:moveTo>
                  <a:cubicBezTo>
                    <a:pt x="82" y="1"/>
                    <a:pt x="1" y="79"/>
                    <a:pt x="18" y="182"/>
                  </a:cubicBezTo>
                  <a:lnTo>
                    <a:pt x="1196" y="3480"/>
                  </a:lnTo>
                  <a:lnTo>
                    <a:pt x="1101" y="10350"/>
                  </a:lnTo>
                  <a:cubicBezTo>
                    <a:pt x="1101" y="10421"/>
                    <a:pt x="1161" y="10493"/>
                    <a:pt x="1232" y="10505"/>
                  </a:cubicBezTo>
                  <a:cubicBezTo>
                    <a:pt x="1316" y="10505"/>
                    <a:pt x="1375" y="10445"/>
                    <a:pt x="1387" y="10362"/>
                  </a:cubicBezTo>
                  <a:lnTo>
                    <a:pt x="2113" y="2575"/>
                  </a:lnTo>
                  <a:cubicBezTo>
                    <a:pt x="2113" y="2551"/>
                    <a:pt x="2101" y="2516"/>
                    <a:pt x="2078" y="2480"/>
                  </a:cubicBezTo>
                  <a:lnTo>
                    <a:pt x="268" y="39"/>
                  </a:lnTo>
                  <a:cubicBezTo>
                    <a:pt x="238" y="13"/>
                    <a:pt x="203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7"/>
            <p:cNvSpPr/>
            <p:nvPr/>
          </p:nvSpPr>
          <p:spPr>
            <a:xfrm>
              <a:off x="6597324" y="2511482"/>
              <a:ext cx="99919" cy="344972"/>
            </a:xfrm>
            <a:custGeom>
              <a:avLst/>
              <a:gdLst/>
              <a:ahLst/>
              <a:cxnLst/>
              <a:rect l="l" t="t" r="r" b="b"/>
              <a:pathLst>
                <a:path w="3918" h="13527" extrusionOk="0">
                  <a:moveTo>
                    <a:pt x="1977" y="1"/>
                  </a:moveTo>
                  <a:lnTo>
                    <a:pt x="1584" y="1191"/>
                  </a:lnTo>
                  <a:cubicBezTo>
                    <a:pt x="346" y="4799"/>
                    <a:pt x="0" y="8656"/>
                    <a:pt x="596" y="12431"/>
                  </a:cubicBezTo>
                  <a:lnTo>
                    <a:pt x="691" y="13002"/>
                  </a:lnTo>
                  <a:lnTo>
                    <a:pt x="2822" y="13526"/>
                  </a:lnTo>
                  <a:lnTo>
                    <a:pt x="2572" y="12109"/>
                  </a:lnTo>
                  <a:cubicBezTo>
                    <a:pt x="2048" y="8704"/>
                    <a:pt x="2358" y="5227"/>
                    <a:pt x="3465" y="1965"/>
                  </a:cubicBezTo>
                  <a:lnTo>
                    <a:pt x="3917" y="644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7"/>
            <p:cNvSpPr/>
            <p:nvPr/>
          </p:nvSpPr>
          <p:spPr>
            <a:xfrm>
              <a:off x="6593983" y="2508091"/>
              <a:ext cx="106906" cy="351986"/>
            </a:xfrm>
            <a:custGeom>
              <a:avLst/>
              <a:gdLst/>
              <a:ahLst/>
              <a:cxnLst/>
              <a:rect l="l" t="t" r="r" b="b"/>
              <a:pathLst>
                <a:path w="4192" h="13802" extrusionOk="0">
                  <a:moveTo>
                    <a:pt x="2203" y="312"/>
                  </a:moveTo>
                  <a:lnTo>
                    <a:pt x="3858" y="860"/>
                  </a:lnTo>
                  <a:lnTo>
                    <a:pt x="3465" y="2050"/>
                  </a:lnTo>
                  <a:cubicBezTo>
                    <a:pt x="2346" y="5337"/>
                    <a:pt x="2036" y="8837"/>
                    <a:pt x="2572" y="12278"/>
                  </a:cubicBezTo>
                  <a:lnTo>
                    <a:pt x="2775" y="13469"/>
                  </a:lnTo>
                  <a:lnTo>
                    <a:pt x="953" y="13016"/>
                  </a:lnTo>
                  <a:lnTo>
                    <a:pt x="870" y="12528"/>
                  </a:lnTo>
                  <a:cubicBezTo>
                    <a:pt x="286" y="8778"/>
                    <a:pt x="619" y="4944"/>
                    <a:pt x="1846" y="1348"/>
                  </a:cubicBezTo>
                  <a:lnTo>
                    <a:pt x="2203" y="312"/>
                  </a:lnTo>
                  <a:close/>
                  <a:moveTo>
                    <a:pt x="2128" y="0"/>
                  </a:moveTo>
                  <a:cubicBezTo>
                    <a:pt x="2064" y="0"/>
                    <a:pt x="1998" y="36"/>
                    <a:pt x="1977" y="98"/>
                  </a:cubicBezTo>
                  <a:lnTo>
                    <a:pt x="1584" y="1277"/>
                  </a:lnTo>
                  <a:cubicBezTo>
                    <a:pt x="334" y="4908"/>
                    <a:pt x="0" y="8789"/>
                    <a:pt x="584" y="12588"/>
                  </a:cubicBezTo>
                  <a:lnTo>
                    <a:pt x="691" y="13159"/>
                  </a:lnTo>
                  <a:cubicBezTo>
                    <a:pt x="703" y="13207"/>
                    <a:pt x="739" y="13254"/>
                    <a:pt x="798" y="13266"/>
                  </a:cubicBezTo>
                  <a:lnTo>
                    <a:pt x="2929" y="13802"/>
                  </a:lnTo>
                  <a:lnTo>
                    <a:pt x="2953" y="13802"/>
                  </a:lnTo>
                  <a:cubicBezTo>
                    <a:pt x="2989" y="13802"/>
                    <a:pt x="3025" y="13790"/>
                    <a:pt x="3048" y="13766"/>
                  </a:cubicBezTo>
                  <a:cubicBezTo>
                    <a:pt x="3084" y="13730"/>
                    <a:pt x="3108" y="13683"/>
                    <a:pt x="3096" y="13647"/>
                  </a:cubicBezTo>
                  <a:lnTo>
                    <a:pt x="2846" y="12230"/>
                  </a:lnTo>
                  <a:cubicBezTo>
                    <a:pt x="2322" y="8849"/>
                    <a:pt x="2620" y="5384"/>
                    <a:pt x="3727" y="2146"/>
                  </a:cubicBezTo>
                  <a:lnTo>
                    <a:pt x="4179" y="824"/>
                  </a:lnTo>
                  <a:cubicBezTo>
                    <a:pt x="4191" y="788"/>
                    <a:pt x="4191" y="753"/>
                    <a:pt x="4168" y="717"/>
                  </a:cubicBezTo>
                  <a:cubicBezTo>
                    <a:pt x="4156" y="681"/>
                    <a:pt x="4120" y="657"/>
                    <a:pt x="4084" y="646"/>
                  </a:cubicBezTo>
                  <a:lnTo>
                    <a:pt x="2155" y="3"/>
                  </a:lnTo>
                  <a:cubicBezTo>
                    <a:pt x="2146" y="1"/>
                    <a:pt x="2137" y="0"/>
                    <a:pt x="21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7"/>
            <p:cNvSpPr/>
            <p:nvPr/>
          </p:nvSpPr>
          <p:spPr>
            <a:xfrm>
              <a:off x="6642871" y="2521811"/>
              <a:ext cx="27645" cy="92013"/>
            </a:xfrm>
            <a:custGeom>
              <a:avLst/>
              <a:gdLst/>
              <a:ahLst/>
              <a:cxnLst/>
              <a:rect l="l" t="t" r="r" b="b"/>
              <a:pathLst>
                <a:path w="1084" h="3608" extrusionOk="0">
                  <a:moveTo>
                    <a:pt x="1084" y="0"/>
                  </a:moveTo>
                  <a:cubicBezTo>
                    <a:pt x="1083" y="1"/>
                    <a:pt x="60" y="2429"/>
                    <a:pt x="0" y="3608"/>
                  </a:cubicBezTo>
                  <a:lnTo>
                    <a:pt x="10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7"/>
            <p:cNvSpPr/>
            <p:nvPr/>
          </p:nvSpPr>
          <p:spPr>
            <a:xfrm>
              <a:off x="6640142" y="2519261"/>
              <a:ext cx="33408" cy="97318"/>
            </a:xfrm>
            <a:custGeom>
              <a:avLst/>
              <a:gdLst/>
              <a:ahLst/>
              <a:cxnLst/>
              <a:rect l="l" t="t" r="r" b="b"/>
              <a:pathLst>
                <a:path w="1310" h="3816" extrusionOk="0">
                  <a:moveTo>
                    <a:pt x="1182" y="0"/>
                  </a:moveTo>
                  <a:cubicBezTo>
                    <a:pt x="1149" y="0"/>
                    <a:pt x="1116" y="16"/>
                    <a:pt x="1095" y="53"/>
                  </a:cubicBezTo>
                  <a:cubicBezTo>
                    <a:pt x="1048" y="160"/>
                    <a:pt x="72" y="2529"/>
                    <a:pt x="12" y="3708"/>
                  </a:cubicBezTo>
                  <a:cubicBezTo>
                    <a:pt x="0" y="3768"/>
                    <a:pt x="48" y="3815"/>
                    <a:pt x="107" y="3815"/>
                  </a:cubicBezTo>
                  <a:cubicBezTo>
                    <a:pt x="167" y="3815"/>
                    <a:pt x="214" y="3768"/>
                    <a:pt x="214" y="3708"/>
                  </a:cubicBezTo>
                  <a:cubicBezTo>
                    <a:pt x="286" y="2577"/>
                    <a:pt x="1286" y="160"/>
                    <a:pt x="1286" y="136"/>
                  </a:cubicBezTo>
                  <a:cubicBezTo>
                    <a:pt x="1309" y="58"/>
                    <a:pt x="1246" y="0"/>
                    <a:pt x="1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7"/>
            <p:cNvSpPr/>
            <p:nvPr/>
          </p:nvSpPr>
          <p:spPr>
            <a:xfrm>
              <a:off x="6627672" y="2762300"/>
              <a:ext cx="7931" cy="84133"/>
            </a:xfrm>
            <a:custGeom>
              <a:avLst/>
              <a:gdLst/>
              <a:ahLst/>
              <a:cxnLst/>
              <a:rect l="l" t="t" r="r" b="b"/>
              <a:pathLst>
                <a:path w="311" h="3299" extrusionOk="0">
                  <a:moveTo>
                    <a:pt x="13" y="0"/>
                  </a:moveTo>
                  <a:cubicBezTo>
                    <a:pt x="13" y="1"/>
                    <a:pt x="1" y="2512"/>
                    <a:pt x="311" y="3298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7"/>
            <p:cNvSpPr/>
            <p:nvPr/>
          </p:nvSpPr>
          <p:spPr>
            <a:xfrm>
              <a:off x="6625249" y="2759545"/>
              <a:ext cx="13389" cy="89310"/>
            </a:xfrm>
            <a:custGeom>
              <a:avLst/>
              <a:gdLst/>
              <a:ahLst/>
              <a:cxnLst/>
              <a:rect l="l" t="t" r="r" b="b"/>
              <a:pathLst>
                <a:path w="525" h="3502" extrusionOk="0">
                  <a:moveTo>
                    <a:pt x="120" y="1"/>
                  </a:moveTo>
                  <a:cubicBezTo>
                    <a:pt x="60" y="1"/>
                    <a:pt x="13" y="49"/>
                    <a:pt x="13" y="108"/>
                  </a:cubicBezTo>
                  <a:cubicBezTo>
                    <a:pt x="13" y="215"/>
                    <a:pt x="1" y="2656"/>
                    <a:pt x="310" y="3442"/>
                  </a:cubicBezTo>
                  <a:cubicBezTo>
                    <a:pt x="322" y="3478"/>
                    <a:pt x="358" y="3501"/>
                    <a:pt x="406" y="3501"/>
                  </a:cubicBezTo>
                  <a:lnTo>
                    <a:pt x="441" y="3501"/>
                  </a:lnTo>
                  <a:cubicBezTo>
                    <a:pt x="501" y="3478"/>
                    <a:pt x="525" y="3418"/>
                    <a:pt x="501" y="3359"/>
                  </a:cubicBezTo>
                  <a:cubicBezTo>
                    <a:pt x="215" y="2620"/>
                    <a:pt x="227" y="132"/>
                    <a:pt x="227" y="108"/>
                  </a:cubicBezTo>
                  <a:cubicBezTo>
                    <a:pt x="227" y="49"/>
                    <a:pt x="179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7"/>
            <p:cNvSpPr/>
            <p:nvPr/>
          </p:nvSpPr>
          <p:spPr>
            <a:xfrm>
              <a:off x="5648452" y="2274947"/>
              <a:ext cx="257193" cy="262982"/>
            </a:xfrm>
            <a:custGeom>
              <a:avLst/>
              <a:gdLst/>
              <a:ahLst/>
              <a:cxnLst/>
              <a:rect l="l" t="t" r="r" b="b"/>
              <a:pathLst>
                <a:path w="10085" h="10312" extrusionOk="0">
                  <a:moveTo>
                    <a:pt x="8085" y="1"/>
                  </a:moveTo>
                  <a:cubicBezTo>
                    <a:pt x="6954" y="3787"/>
                    <a:pt x="3846" y="7132"/>
                    <a:pt x="60" y="8240"/>
                  </a:cubicBezTo>
                  <a:lnTo>
                    <a:pt x="0" y="8264"/>
                  </a:lnTo>
                  <a:lnTo>
                    <a:pt x="1643" y="10311"/>
                  </a:lnTo>
                  <a:cubicBezTo>
                    <a:pt x="5584" y="9061"/>
                    <a:pt x="8811" y="5597"/>
                    <a:pt x="10085" y="1656"/>
                  </a:cubicBezTo>
                  <a:lnTo>
                    <a:pt x="809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7"/>
            <p:cNvSpPr/>
            <p:nvPr/>
          </p:nvSpPr>
          <p:spPr>
            <a:xfrm>
              <a:off x="5644499" y="2271300"/>
              <a:ext cx="265098" cy="270275"/>
            </a:xfrm>
            <a:custGeom>
              <a:avLst/>
              <a:gdLst/>
              <a:ahLst/>
              <a:cxnLst/>
              <a:rect l="l" t="t" r="r" b="b"/>
              <a:pathLst>
                <a:path w="10395" h="10598" extrusionOk="0">
                  <a:moveTo>
                    <a:pt x="8311" y="382"/>
                  </a:moveTo>
                  <a:lnTo>
                    <a:pt x="10073" y="1846"/>
                  </a:lnTo>
                  <a:cubicBezTo>
                    <a:pt x="8775" y="5775"/>
                    <a:pt x="5561" y="9073"/>
                    <a:pt x="1846" y="10288"/>
                  </a:cubicBezTo>
                  <a:lnTo>
                    <a:pt x="393" y="8478"/>
                  </a:lnTo>
                  <a:cubicBezTo>
                    <a:pt x="4025" y="7347"/>
                    <a:pt x="7109" y="4204"/>
                    <a:pt x="8311" y="382"/>
                  </a:cubicBezTo>
                  <a:close/>
                  <a:moveTo>
                    <a:pt x="8240" y="1"/>
                  </a:moveTo>
                  <a:cubicBezTo>
                    <a:pt x="8168" y="1"/>
                    <a:pt x="8121" y="48"/>
                    <a:pt x="8097" y="108"/>
                  </a:cubicBezTo>
                  <a:cubicBezTo>
                    <a:pt x="6942" y="3977"/>
                    <a:pt x="3834" y="7168"/>
                    <a:pt x="179" y="8252"/>
                  </a:cubicBezTo>
                  <a:lnTo>
                    <a:pt x="120" y="8264"/>
                  </a:lnTo>
                  <a:cubicBezTo>
                    <a:pt x="72" y="8276"/>
                    <a:pt x="36" y="8311"/>
                    <a:pt x="24" y="8359"/>
                  </a:cubicBezTo>
                  <a:cubicBezTo>
                    <a:pt x="1" y="8407"/>
                    <a:pt x="12" y="8454"/>
                    <a:pt x="48" y="8490"/>
                  </a:cubicBezTo>
                  <a:lnTo>
                    <a:pt x="1679" y="10538"/>
                  </a:lnTo>
                  <a:cubicBezTo>
                    <a:pt x="1703" y="10573"/>
                    <a:pt x="1751" y="10597"/>
                    <a:pt x="1786" y="10597"/>
                  </a:cubicBezTo>
                  <a:cubicBezTo>
                    <a:pt x="1810" y="10597"/>
                    <a:pt x="1822" y="10585"/>
                    <a:pt x="1834" y="10585"/>
                  </a:cubicBezTo>
                  <a:cubicBezTo>
                    <a:pt x="5704" y="9359"/>
                    <a:pt x="9061" y="5918"/>
                    <a:pt x="10371" y="1834"/>
                  </a:cubicBezTo>
                  <a:cubicBezTo>
                    <a:pt x="10395" y="1787"/>
                    <a:pt x="10371" y="1727"/>
                    <a:pt x="10335" y="1691"/>
                  </a:cubicBezTo>
                  <a:lnTo>
                    <a:pt x="8335" y="36"/>
                  </a:lnTo>
                  <a:cubicBezTo>
                    <a:pt x="8311" y="13"/>
                    <a:pt x="8275" y="1"/>
                    <a:pt x="8240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7"/>
            <p:cNvSpPr/>
            <p:nvPr/>
          </p:nvSpPr>
          <p:spPr>
            <a:xfrm>
              <a:off x="5846122" y="2300449"/>
              <a:ext cx="34938" cy="74722"/>
            </a:xfrm>
            <a:custGeom>
              <a:avLst/>
              <a:gdLst/>
              <a:ahLst/>
              <a:cxnLst/>
              <a:rect l="l" t="t" r="r" b="b"/>
              <a:pathLst>
                <a:path w="1370" h="2930" extrusionOk="0">
                  <a:moveTo>
                    <a:pt x="1369" y="1"/>
                  </a:moveTo>
                  <a:lnTo>
                    <a:pt x="0" y="2930"/>
                  </a:lnTo>
                  <a:cubicBezTo>
                    <a:pt x="679" y="2072"/>
                    <a:pt x="1143" y="1072"/>
                    <a:pt x="13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7"/>
            <p:cNvSpPr/>
            <p:nvPr/>
          </p:nvSpPr>
          <p:spPr>
            <a:xfrm>
              <a:off x="5843087" y="2297721"/>
              <a:ext cx="40702" cy="80180"/>
            </a:xfrm>
            <a:custGeom>
              <a:avLst/>
              <a:gdLst/>
              <a:ahLst/>
              <a:cxnLst/>
              <a:rect l="l" t="t" r="r" b="b"/>
              <a:pathLst>
                <a:path w="1596" h="3144" extrusionOk="0">
                  <a:moveTo>
                    <a:pt x="1500" y="1"/>
                  </a:moveTo>
                  <a:cubicBezTo>
                    <a:pt x="1441" y="1"/>
                    <a:pt x="1393" y="36"/>
                    <a:pt x="1381" y="84"/>
                  </a:cubicBezTo>
                  <a:cubicBezTo>
                    <a:pt x="1155" y="1132"/>
                    <a:pt x="703" y="2120"/>
                    <a:pt x="36" y="2965"/>
                  </a:cubicBezTo>
                  <a:cubicBezTo>
                    <a:pt x="0" y="3013"/>
                    <a:pt x="0" y="3072"/>
                    <a:pt x="48" y="3108"/>
                  </a:cubicBezTo>
                  <a:cubicBezTo>
                    <a:pt x="72" y="3132"/>
                    <a:pt x="95" y="3144"/>
                    <a:pt x="119" y="3144"/>
                  </a:cubicBezTo>
                  <a:cubicBezTo>
                    <a:pt x="143" y="3144"/>
                    <a:pt x="167" y="3132"/>
                    <a:pt x="191" y="3108"/>
                  </a:cubicBezTo>
                  <a:cubicBezTo>
                    <a:pt x="881" y="2239"/>
                    <a:pt x="1358" y="1215"/>
                    <a:pt x="1584" y="132"/>
                  </a:cubicBezTo>
                  <a:cubicBezTo>
                    <a:pt x="1596" y="72"/>
                    <a:pt x="1560" y="13"/>
                    <a:pt x="1500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7"/>
            <p:cNvSpPr/>
            <p:nvPr/>
          </p:nvSpPr>
          <p:spPr>
            <a:xfrm>
              <a:off x="5674261" y="2468052"/>
              <a:ext cx="88978" cy="48021"/>
            </a:xfrm>
            <a:custGeom>
              <a:avLst/>
              <a:gdLst/>
              <a:ahLst/>
              <a:cxnLst/>
              <a:rect l="l" t="t" r="r" b="b"/>
              <a:pathLst>
                <a:path w="3489" h="1883" extrusionOk="0">
                  <a:moveTo>
                    <a:pt x="3489" y="1"/>
                  </a:moveTo>
                  <a:lnTo>
                    <a:pt x="0" y="1882"/>
                  </a:lnTo>
                  <a:cubicBezTo>
                    <a:pt x="0" y="1882"/>
                    <a:pt x="1501" y="1787"/>
                    <a:pt x="34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7"/>
            <p:cNvSpPr/>
            <p:nvPr/>
          </p:nvSpPr>
          <p:spPr>
            <a:xfrm>
              <a:off x="5670308" y="2465476"/>
              <a:ext cx="95966" cy="53326"/>
            </a:xfrm>
            <a:custGeom>
              <a:avLst/>
              <a:gdLst/>
              <a:ahLst/>
              <a:cxnLst/>
              <a:rect l="l" t="t" r="r" b="b"/>
              <a:pathLst>
                <a:path w="3763" h="2091" extrusionOk="0">
                  <a:moveTo>
                    <a:pt x="3644" y="0"/>
                  </a:moveTo>
                  <a:cubicBezTo>
                    <a:pt x="3619" y="0"/>
                    <a:pt x="3593" y="10"/>
                    <a:pt x="3572" y="31"/>
                  </a:cubicBezTo>
                  <a:cubicBezTo>
                    <a:pt x="1632" y="1757"/>
                    <a:pt x="155" y="1876"/>
                    <a:pt x="143" y="1876"/>
                  </a:cubicBezTo>
                  <a:cubicBezTo>
                    <a:pt x="1" y="1876"/>
                    <a:pt x="12" y="2090"/>
                    <a:pt x="155" y="2090"/>
                  </a:cubicBezTo>
                  <a:cubicBezTo>
                    <a:pt x="215" y="2078"/>
                    <a:pt x="1715" y="1971"/>
                    <a:pt x="3715" y="185"/>
                  </a:cubicBezTo>
                  <a:cubicBezTo>
                    <a:pt x="3763" y="150"/>
                    <a:pt x="3763" y="78"/>
                    <a:pt x="3727" y="42"/>
                  </a:cubicBezTo>
                  <a:cubicBezTo>
                    <a:pt x="3707" y="16"/>
                    <a:pt x="3676" y="0"/>
                    <a:pt x="3644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7"/>
            <p:cNvSpPr/>
            <p:nvPr/>
          </p:nvSpPr>
          <p:spPr>
            <a:xfrm>
              <a:off x="6070493" y="2435868"/>
              <a:ext cx="185556" cy="297002"/>
            </a:xfrm>
            <a:custGeom>
              <a:avLst/>
              <a:gdLst/>
              <a:ahLst/>
              <a:cxnLst/>
              <a:rect l="l" t="t" r="r" b="b"/>
              <a:pathLst>
                <a:path w="7276" h="11646" extrusionOk="0">
                  <a:moveTo>
                    <a:pt x="1668" y="1"/>
                  </a:moveTo>
                  <a:lnTo>
                    <a:pt x="1" y="251"/>
                  </a:lnTo>
                  <a:lnTo>
                    <a:pt x="6002" y="11645"/>
                  </a:lnTo>
                  <a:lnTo>
                    <a:pt x="7276" y="11026"/>
                  </a:lnTo>
                  <a:lnTo>
                    <a:pt x="16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7"/>
            <p:cNvSpPr/>
            <p:nvPr/>
          </p:nvSpPr>
          <p:spPr>
            <a:xfrm>
              <a:off x="6066872" y="2432170"/>
              <a:ext cx="193130" cy="304347"/>
            </a:xfrm>
            <a:custGeom>
              <a:avLst/>
              <a:gdLst/>
              <a:ahLst/>
              <a:cxnLst/>
              <a:rect l="l" t="t" r="r" b="b"/>
              <a:pathLst>
                <a:path w="7573" h="11934" extrusionOk="0">
                  <a:moveTo>
                    <a:pt x="1727" y="301"/>
                  </a:moveTo>
                  <a:lnTo>
                    <a:pt x="7227" y="11100"/>
                  </a:lnTo>
                  <a:lnTo>
                    <a:pt x="6203" y="11600"/>
                  </a:lnTo>
                  <a:lnTo>
                    <a:pt x="369" y="503"/>
                  </a:lnTo>
                  <a:lnTo>
                    <a:pt x="1727" y="301"/>
                  </a:lnTo>
                  <a:close/>
                  <a:moveTo>
                    <a:pt x="1809" y="1"/>
                  </a:moveTo>
                  <a:cubicBezTo>
                    <a:pt x="1801" y="1"/>
                    <a:pt x="1794" y="2"/>
                    <a:pt x="1786" y="3"/>
                  </a:cubicBezTo>
                  <a:lnTo>
                    <a:pt x="131" y="253"/>
                  </a:lnTo>
                  <a:cubicBezTo>
                    <a:pt x="83" y="265"/>
                    <a:pt x="48" y="289"/>
                    <a:pt x="24" y="336"/>
                  </a:cubicBezTo>
                  <a:cubicBezTo>
                    <a:pt x="0" y="372"/>
                    <a:pt x="0" y="420"/>
                    <a:pt x="24" y="467"/>
                  </a:cubicBezTo>
                  <a:lnTo>
                    <a:pt x="6025" y="11862"/>
                  </a:lnTo>
                  <a:cubicBezTo>
                    <a:pt x="6048" y="11909"/>
                    <a:pt x="6096" y="11933"/>
                    <a:pt x="6144" y="11933"/>
                  </a:cubicBezTo>
                  <a:cubicBezTo>
                    <a:pt x="6168" y="11933"/>
                    <a:pt x="6191" y="11933"/>
                    <a:pt x="6215" y="11921"/>
                  </a:cubicBezTo>
                  <a:lnTo>
                    <a:pt x="7489" y="11290"/>
                  </a:lnTo>
                  <a:cubicBezTo>
                    <a:pt x="7513" y="11278"/>
                    <a:pt x="7549" y="11243"/>
                    <a:pt x="7561" y="11207"/>
                  </a:cubicBezTo>
                  <a:cubicBezTo>
                    <a:pt x="7572" y="11171"/>
                    <a:pt x="7561" y="11135"/>
                    <a:pt x="7549" y="11100"/>
                  </a:cubicBezTo>
                  <a:lnTo>
                    <a:pt x="1941" y="86"/>
                  </a:lnTo>
                  <a:cubicBezTo>
                    <a:pt x="1910" y="35"/>
                    <a:pt x="1861" y="1"/>
                    <a:pt x="18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7"/>
            <p:cNvSpPr/>
            <p:nvPr/>
          </p:nvSpPr>
          <p:spPr>
            <a:xfrm>
              <a:off x="6104819" y="2430410"/>
              <a:ext cx="185556" cy="296977"/>
            </a:xfrm>
            <a:custGeom>
              <a:avLst/>
              <a:gdLst/>
              <a:ahLst/>
              <a:cxnLst/>
              <a:rect l="l" t="t" r="r" b="b"/>
              <a:pathLst>
                <a:path w="7276" h="11645" extrusionOk="0">
                  <a:moveTo>
                    <a:pt x="1655" y="1"/>
                  </a:moveTo>
                  <a:lnTo>
                    <a:pt x="0" y="251"/>
                  </a:lnTo>
                  <a:lnTo>
                    <a:pt x="6001" y="11645"/>
                  </a:lnTo>
                  <a:lnTo>
                    <a:pt x="7275" y="11014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7"/>
            <p:cNvSpPr/>
            <p:nvPr/>
          </p:nvSpPr>
          <p:spPr>
            <a:xfrm>
              <a:off x="6100560" y="2426712"/>
              <a:ext cx="193436" cy="304321"/>
            </a:xfrm>
            <a:custGeom>
              <a:avLst/>
              <a:gdLst/>
              <a:ahLst/>
              <a:cxnLst/>
              <a:rect l="l" t="t" r="r" b="b"/>
              <a:pathLst>
                <a:path w="7585" h="11933" extrusionOk="0">
                  <a:moveTo>
                    <a:pt x="1739" y="300"/>
                  </a:moveTo>
                  <a:lnTo>
                    <a:pt x="7252" y="11099"/>
                  </a:lnTo>
                  <a:lnTo>
                    <a:pt x="6228" y="11599"/>
                  </a:lnTo>
                  <a:lnTo>
                    <a:pt x="382" y="503"/>
                  </a:lnTo>
                  <a:lnTo>
                    <a:pt x="1739" y="300"/>
                  </a:lnTo>
                  <a:close/>
                  <a:moveTo>
                    <a:pt x="1822" y="0"/>
                  </a:moveTo>
                  <a:cubicBezTo>
                    <a:pt x="1814" y="0"/>
                    <a:pt x="1806" y="1"/>
                    <a:pt x="1799" y="3"/>
                  </a:cubicBezTo>
                  <a:lnTo>
                    <a:pt x="144" y="253"/>
                  </a:lnTo>
                  <a:cubicBezTo>
                    <a:pt x="48" y="265"/>
                    <a:pt x="1" y="372"/>
                    <a:pt x="36" y="455"/>
                  </a:cubicBezTo>
                  <a:lnTo>
                    <a:pt x="6037" y="11849"/>
                  </a:lnTo>
                  <a:cubicBezTo>
                    <a:pt x="6061" y="11897"/>
                    <a:pt x="6109" y="11933"/>
                    <a:pt x="6168" y="11933"/>
                  </a:cubicBezTo>
                  <a:cubicBezTo>
                    <a:pt x="6180" y="11933"/>
                    <a:pt x="6204" y="11921"/>
                    <a:pt x="6228" y="11921"/>
                  </a:cubicBezTo>
                  <a:lnTo>
                    <a:pt x="7502" y="11290"/>
                  </a:lnTo>
                  <a:cubicBezTo>
                    <a:pt x="7537" y="11266"/>
                    <a:pt x="7561" y="11242"/>
                    <a:pt x="7573" y="11207"/>
                  </a:cubicBezTo>
                  <a:cubicBezTo>
                    <a:pt x="7585" y="11171"/>
                    <a:pt x="7585" y="11135"/>
                    <a:pt x="7561" y="11099"/>
                  </a:cubicBezTo>
                  <a:lnTo>
                    <a:pt x="1953" y="74"/>
                  </a:lnTo>
                  <a:cubicBezTo>
                    <a:pt x="1922" y="33"/>
                    <a:pt x="1873" y="0"/>
                    <a:pt x="1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7"/>
            <p:cNvSpPr/>
            <p:nvPr/>
          </p:nvSpPr>
          <p:spPr>
            <a:xfrm>
              <a:off x="6249954" y="2435868"/>
              <a:ext cx="185556" cy="297002"/>
            </a:xfrm>
            <a:custGeom>
              <a:avLst/>
              <a:gdLst/>
              <a:ahLst/>
              <a:cxnLst/>
              <a:rect l="l" t="t" r="r" b="b"/>
              <a:pathLst>
                <a:path w="7276" h="11646" extrusionOk="0">
                  <a:moveTo>
                    <a:pt x="5620" y="1"/>
                  </a:moveTo>
                  <a:lnTo>
                    <a:pt x="1" y="11026"/>
                  </a:lnTo>
                  <a:lnTo>
                    <a:pt x="1275" y="11645"/>
                  </a:lnTo>
                  <a:lnTo>
                    <a:pt x="7275" y="251"/>
                  </a:lnTo>
                  <a:lnTo>
                    <a:pt x="562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7"/>
            <p:cNvSpPr/>
            <p:nvPr/>
          </p:nvSpPr>
          <p:spPr>
            <a:xfrm>
              <a:off x="6246307" y="2432170"/>
              <a:ext cx="193156" cy="304347"/>
            </a:xfrm>
            <a:custGeom>
              <a:avLst/>
              <a:gdLst/>
              <a:ahLst/>
              <a:cxnLst/>
              <a:rect l="l" t="t" r="r" b="b"/>
              <a:pathLst>
                <a:path w="7574" h="11934" extrusionOk="0">
                  <a:moveTo>
                    <a:pt x="5835" y="301"/>
                  </a:moveTo>
                  <a:lnTo>
                    <a:pt x="7204" y="503"/>
                  </a:lnTo>
                  <a:lnTo>
                    <a:pt x="1358" y="11612"/>
                  </a:lnTo>
                  <a:lnTo>
                    <a:pt x="334" y="11100"/>
                  </a:lnTo>
                  <a:lnTo>
                    <a:pt x="5835" y="301"/>
                  </a:lnTo>
                  <a:close/>
                  <a:moveTo>
                    <a:pt x="5764" y="1"/>
                  </a:moveTo>
                  <a:cubicBezTo>
                    <a:pt x="5713" y="1"/>
                    <a:pt x="5663" y="35"/>
                    <a:pt x="5632" y="86"/>
                  </a:cubicBezTo>
                  <a:lnTo>
                    <a:pt x="25" y="11100"/>
                  </a:lnTo>
                  <a:cubicBezTo>
                    <a:pt x="1" y="11135"/>
                    <a:pt x="1" y="11171"/>
                    <a:pt x="13" y="11207"/>
                  </a:cubicBezTo>
                  <a:cubicBezTo>
                    <a:pt x="25" y="11243"/>
                    <a:pt x="48" y="11278"/>
                    <a:pt x="84" y="11290"/>
                  </a:cubicBezTo>
                  <a:lnTo>
                    <a:pt x="1358" y="11921"/>
                  </a:lnTo>
                  <a:cubicBezTo>
                    <a:pt x="1382" y="11933"/>
                    <a:pt x="1406" y="11933"/>
                    <a:pt x="1429" y="11933"/>
                  </a:cubicBezTo>
                  <a:cubicBezTo>
                    <a:pt x="1477" y="11933"/>
                    <a:pt x="1525" y="11909"/>
                    <a:pt x="1549" y="11862"/>
                  </a:cubicBezTo>
                  <a:lnTo>
                    <a:pt x="7549" y="467"/>
                  </a:lnTo>
                  <a:cubicBezTo>
                    <a:pt x="7573" y="420"/>
                    <a:pt x="7573" y="372"/>
                    <a:pt x="7549" y="336"/>
                  </a:cubicBezTo>
                  <a:cubicBezTo>
                    <a:pt x="7525" y="289"/>
                    <a:pt x="7490" y="265"/>
                    <a:pt x="7442" y="253"/>
                  </a:cubicBezTo>
                  <a:lnTo>
                    <a:pt x="5787" y="3"/>
                  </a:lnTo>
                  <a:cubicBezTo>
                    <a:pt x="5779" y="2"/>
                    <a:pt x="5772" y="1"/>
                    <a:pt x="57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7"/>
            <p:cNvSpPr/>
            <p:nvPr/>
          </p:nvSpPr>
          <p:spPr>
            <a:xfrm>
              <a:off x="6215959" y="2430410"/>
              <a:ext cx="185225" cy="296977"/>
            </a:xfrm>
            <a:custGeom>
              <a:avLst/>
              <a:gdLst/>
              <a:ahLst/>
              <a:cxnLst/>
              <a:rect l="l" t="t" r="r" b="b"/>
              <a:pathLst>
                <a:path w="7263" h="11645" extrusionOk="0">
                  <a:moveTo>
                    <a:pt x="5608" y="1"/>
                  </a:moveTo>
                  <a:lnTo>
                    <a:pt x="0" y="11014"/>
                  </a:lnTo>
                  <a:lnTo>
                    <a:pt x="1274" y="11645"/>
                  </a:lnTo>
                  <a:lnTo>
                    <a:pt x="7263" y="251"/>
                  </a:lnTo>
                  <a:lnTo>
                    <a:pt x="56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7"/>
            <p:cNvSpPr/>
            <p:nvPr/>
          </p:nvSpPr>
          <p:spPr>
            <a:xfrm>
              <a:off x="6211700" y="2426457"/>
              <a:ext cx="193436" cy="304576"/>
            </a:xfrm>
            <a:custGeom>
              <a:avLst/>
              <a:gdLst/>
              <a:ahLst/>
              <a:cxnLst/>
              <a:rect l="l" t="t" r="r" b="b"/>
              <a:pathLst>
                <a:path w="7585" h="11943" extrusionOk="0">
                  <a:moveTo>
                    <a:pt x="5858" y="310"/>
                  </a:moveTo>
                  <a:lnTo>
                    <a:pt x="7216" y="513"/>
                  </a:lnTo>
                  <a:lnTo>
                    <a:pt x="1382" y="11609"/>
                  </a:lnTo>
                  <a:lnTo>
                    <a:pt x="358" y="11109"/>
                  </a:lnTo>
                  <a:lnTo>
                    <a:pt x="5858" y="310"/>
                  </a:lnTo>
                  <a:close/>
                  <a:moveTo>
                    <a:pt x="5799" y="1"/>
                  </a:moveTo>
                  <a:cubicBezTo>
                    <a:pt x="5739" y="1"/>
                    <a:pt x="5680" y="25"/>
                    <a:pt x="5656" y="84"/>
                  </a:cubicBezTo>
                  <a:lnTo>
                    <a:pt x="36" y="11097"/>
                  </a:lnTo>
                  <a:cubicBezTo>
                    <a:pt x="0" y="11169"/>
                    <a:pt x="24" y="11264"/>
                    <a:pt x="108" y="11300"/>
                  </a:cubicBezTo>
                  <a:lnTo>
                    <a:pt x="1382" y="11919"/>
                  </a:lnTo>
                  <a:cubicBezTo>
                    <a:pt x="1393" y="11931"/>
                    <a:pt x="1417" y="11943"/>
                    <a:pt x="1441" y="11943"/>
                  </a:cubicBezTo>
                  <a:cubicBezTo>
                    <a:pt x="1489" y="11943"/>
                    <a:pt x="1536" y="11907"/>
                    <a:pt x="1572" y="11859"/>
                  </a:cubicBezTo>
                  <a:lnTo>
                    <a:pt x="7561" y="465"/>
                  </a:lnTo>
                  <a:cubicBezTo>
                    <a:pt x="7585" y="418"/>
                    <a:pt x="7585" y="370"/>
                    <a:pt x="7561" y="334"/>
                  </a:cubicBezTo>
                  <a:cubicBezTo>
                    <a:pt x="7537" y="287"/>
                    <a:pt x="7501" y="263"/>
                    <a:pt x="7466" y="251"/>
                  </a:cubicBezTo>
                  <a:lnTo>
                    <a:pt x="5799" y="1"/>
                  </a:ln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7"/>
            <p:cNvSpPr/>
            <p:nvPr/>
          </p:nvSpPr>
          <p:spPr>
            <a:xfrm>
              <a:off x="6145802" y="2623821"/>
              <a:ext cx="215624" cy="215624"/>
            </a:xfrm>
            <a:custGeom>
              <a:avLst/>
              <a:gdLst/>
              <a:ahLst/>
              <a:cxnLst/>
              <a:rect l="l" t="t" r="r" b="b"/>
              <a:pathLst>
                <a:path w="8455" h="8455" extrusionOk="0">
                  <a:moveTo>
                    <a:pt x="4227" y="1"/>
                  </a:moveTo>
                  <a:cubicBezTo>
                    <a:pt x="1894" y="1"/>
                    <a:pt x="1" y="1894"/>
                    <a:pt x="1" y="4228"/>
                  </a:cubicBezTo>
                  <a:cubicBezTo>
                    <a:pt x="1" y="6561"/>
                    <a:pt x="1894" y="8454"/>
                    <a:pt x="4227" y="8454"/>
                  </a:cubicBezTo>
                  <a:cubicBezTo>
                    <a:pt x="6561" y="8454"/>
                    <a:pt x="8454" y="6561"/>
                    <a:pt x="8454" y="4228"/>
                  </a:cubicBezTo>
                  <a:cubicBezTo>
                    <a:pt x="8454" y="1894"/>
                    <a:pt x="6561" y="1"/>
                    <a:pt x="42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7"/>
            <p:cNvSpPr/>
            <p:nvPr/>
          </p:nvSpPr>
          <p:spPr>
            <a:xfrm>
              <a:off x="6104513" y="2619970"/>
              <a:ext cx="260559" cy="223121"/>
            </a:xfrm>
            <a:custGeom>
              <a:avLst/>
              <a:gdLst/>
              <a:ahLst/>
              <a:cxnLst/>
              <a:rect l="l" t="t" r="r" b="b"/>
              <a:pathLst>
                <a:path w="10217" h="8749" extrusionOk="0">
                  <a:moveTo>
                    <a:pt x="5846" y="295"/>
                  </a:moveTo>
                  <a:cubicBezTo>
                    <a:pt x="8109" y="295"/>
                    <a:pt x="9930" y="2128"/>
                    <a:pt x="9930" y="4379"/>
                  </a:cubicBezTo>
                  <a:cubicBezTo>
                    <a:pt x="9930" y="6034"/>
                    <a:pt x="8942" y="7522"/>
                    <a:pt x="7406" y="8153"/>
                  </a:cubicBezTo>
                  <a:cubicBezTo>
                    <a:pt x="6900" y="8362"/>
                    <a:pt x="6370" y="8464"/>
                    <a:pt x="5844" y="8464"/>
                  </a:cubicBezTo>
                  <a:cubicBezTo>
                    <a:pt x="4785" y="8464"/>
                    <a:pt x="3745" y="8051"/>
                    <a:pt x="2965" y="7272"/>
                  </a:cubicBezTo>
                  <a:cubicBezTo>
                    <a:pt x="381" y="4700"/>
                    <a:pt x="2203" y="295"/>
                    <a:pt x="5846" y="295"/>
                  </a:cubicBezTo>
                  <a:close/>
                  <a:moveTo>
                    <a:pt x="5822" y="0"/>
                  </a:moveTo>
                  <a:cubicBezTo>
                    <a:pt x="4748" y="0"/>
                    <a:pt x="3653" y="401"/>
                    <a:pt x="2763" y="1295"/>
                  </a:cubicBezTo>
                  <a:cubicBezTo>
                    <a:pt x="0" y="4045"/>
                    <a:pt x="1953" y="8748"/>
                    <a:pt x="5846" y="8748"/>
                  </a:cubicBezTo>
                  <a:cubicBezTo>
                    <a:pt x="8263" y="8748"/>
                    <a:pt x="10216" y="6796"/>
                    <a:pt x="10216" y="4379"/>
                  </a:cubicBezTo>
                  <a:cubicBezTo>
                    <a:pt x="10216" y="1746"/>
                    <a:pt x="8065" y="0"/>
                    <a:pt x="5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7"/>
            <p:cNvSpPr/>
            <p:nvPr/>
          </p:nvSpPr>
          <p:spPr>
            <a:xfrm>
              <a:off x="6168270" y="2655164"/>
              <a:ext cx="170688" cy="152556"/>
            </a:xfrm>
            <a:custGeom>
              <a:avLst/>
              <a:gdLst/>
              <a:ahLst/>
              <a:cxnLst/>
              <a:rect l="l" t="t" r="r" b="b"/>
              <a:pathLst>
                <a:path w="6693" h="5982" extrusionOk="0">
                  <a:moveTo>
                    <a:pt x="3346" y="0"/>
                  </a:moveTo>
                  <a:cubicBezTo>
                    <a:pt x="2662" y="0"/>
                    <a:pt x="1976" y="234"/>
                    <a:pt x="1418" y="713"/>
                  </a:cubicBezTo>
                  <a:cubicBezTo>
                    <a:pt x="156" y="1772"/>
                    <a:pt x="1" y="3665"/>
                    <a:pt x="1060" y="4927"/>
                  </a:cubicBezTo>
                  <a:cubicBezTo>
                    <a:pt x="1655" y="5621"/>
                    <a:pt x="2499" y="5981"/>
                    <a:pt x="3348" y="5981"/>
                  </a:cubicBezTo>
                  <a:cubicBezTo>
                    <a:pt x="4029" y="5981"/>
                    <a:pt x="4714" y="5750"/>
                    <a:pt x="5275" y="5273"/>
                  </a:cubicBezTo>
                  <a:cubicBezTo>
                    <a:pt x="6537" y="4201"/>
                    <a:pt x="6692" y="2320"/>
                    <a:pt x="5621" y="1058"/>
                  </a:cubicBezTo>
                  <a:cubicBezTo>
                    <a:pt x="5034" y="359"/>
                    <a:pt x="4192" y="0"/>
                    <a:pt x="3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7"/>
            <p:cNvSpPr/>
            <p:nvPr/>
          </p:nvSpPr>
          <p:spPr>
            <a:xfrm>
              <a:off x="6147026" y="2652001"/>
              <a:ext cx="186449" cy="159493"/>
            </a:xfrm>
            <a:custGeom>
              <a:avLst/>
              <a:gdLst/>
              <a:ahLst/>
              <a:cxnLst/>
              <a:rect l="l" t="t" r="r" b="b"/>
              <a:pathLst>
                <a:path w="7311" h="6254" extrusionOk="0">
                  <a:moveTo>
                    <a:pt x="4179" y="277"/>
                  </a:moveTo>
                  <a:cubicBezTo>
                    <a:pt x="5751" y="277"/>
                    <a:pt x="7025" y="1551"/>
                    <a:pt x="7025" y="3123"/>
                  </a:cubicBezTo>
                  <a:cubicBezTo>
                    <a:pt x="7025" y="4838"/>
                    <a:pt x="5624" y="5976"/>
                    <a:pt x="4162" y="5976"/>
                  </a:cubicBezTo>
                  <a:cubicBezTo>
                    <a:pt x="3462" y="5976"/>
                    <a:pt x="2749" y="5716"/>
                    <a:pt x="2167" y="5135"/>
                  </a:cubicBezTo>
                  <a:cubicBezTo>
                    <a:pt x="369" y="3349"/>
                    <a:pt x="1643" y="277"/>
                    <a:pt x="4179" y="277"/>
                  </a:cubicBezTo>
                  <a:close/>
                  <a:moveTo>
                    <a:pt x="4160" y="1"/>
                  </a:moveTo>
                  <a:cubicBezTo>
                    <a:pt x="3393" y="1"/>
                    <a:pt x="2612" y="285"/>
                    <a:pt x="1977" y="920"/>
                  </a:cubicBezTo>
                  <a:cubicBezTo>
                    <a:pt x="0" y="2884"/>
                    <a:pt x="1393" y="6254"/>
                    <a:pt x="4179" y="6254"/>
                  </a:cubicBezTo>
                  <a:cubicBezTo>
                    <a:pt x="5906" y="6254"/>
                    <a:pt x="7299" y="4849"/>
                    <a:pt x="7311" y="3135"/>
                  </a:cubicBezTo>
                  <a:cubicBezTo>
                    <a:pt x="7311" y="1249"/>
                    <a:pt x="5767" y="1"/>
                    <a:pt x="41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7"/>
            <p:cNvSpPr/>
            <p:nvPr/>
          </p:nvSpPr>
          <p:spPr>
            <a:xfrm>
              <a:off x="6197725" y="2680615"/>
              <a:ext cx="111471" cy="102138"/>
            </a:xfrm>
            <a:custGeom>
              <a:avLst/>
              <a:gdLst/>
              <a:ahLst/>
              <a:cxnLst/>
              <a:rect l="l" t="t" r="r" b="b"/>
              <a:pathLst>
                <a:path w="4371" h="4005" extrusionOk="0">
                  <a:moveTo>
                    <a:pt x="2190" y="0"/>
                  </a:moveTo>
                  <a:cubicBezTo>
                    <a:pt x="2058" y="0"/>
                    <a:pt x="1924" y="72"/>
                    <a:pt x="1858" y="215"/>
                  </a:cubicBezTo>
                  <a:lnTo>
                    <a:pt x="1501" y="953"/>
                  </a:lnTo>
                  <a:cubicBezTo>
                    <a:pt x="1441" y="1060"/>
                    <a:pt x="1346" y="1131"/>
                    <a:pt x="1227" y="1155"/>
                  </a:cubicBezTo>
                  <a:lnTo>
                    <a:pt x="417" y="1262"/>
                  </a:lnTo>
                  <a:cubicBezTo>
                    <a:pt x="120" y="1310"/>
                    <a:pt x="1" y="1667"/>
                    <a:pt x="215" y="1882"/>
                  </a:cubicBezTo>
                  <a:lnTo>
                    <a:pt x="810" y="2453"/>
                  </a:lnTo>
                  <a:cubicBezTo>
                    <a:pt x="894" y="2536"/>
                    <a:pt x="929" y="2655"/>
                    <a:pt x="906" y="2775"/>
                  </a:cubicBezTo>
                  <a:lnTo>
                    <a:pt x="775" y="3584"/>
                  </a:lnTo>
                  <a:cubicBezTo>
                    <a:pt x="727" y="3821"/>
                    <a:pt x="913" y="4004"/>
                    <a:pt x="1123" y="4004"/>
                  </a:cubicBezTo>
                  <a:cubicBezTo>
                    <a:pt x="1177" y="4004"/>
                    <a:pt x="1233" y="3992"/>
                    <a:pt x="1287" y="3965"/>
                  </a:cubicBezTo>
                  <a:lnTo>
                    <a:pt x="2025" y="3584"/>
                  </a:lnTo>
                  <a:cubicBezTo>
                    <a:pt x="2072" y="3554"/>
                    <a:pt x="2129" y="3539"/>
                    <a:pt x="2187" y="3539"/>
                  </a:cubicBezTo>
                  <a:cubicBezTo>
                    <a:pt x="2245" y="3539"/>
                    <a:pt x="2305" y="3554"/>
                    <a:pt x="2358" y="3584"/>
                  </a:cubicBezTo>
                  <a:lnTo>
                    <a:pt x="3084" y="3965"/>
                  </a:lnTo>
                  <a:cubicBezTo>
                    <a:pt x="3138" y="3992"/>
                    <a:pt x="3194" y="4004"/>
                    <a:pt x="3249" y="4004"/>
                  </a:cubicBezTo>
                  <a:cubicBezTo>
                    <a:pt x="3459" y="4004"/>
                    <a:pt x="3646" y="3821"/>
                    <a:pt x="3608" y="3584"/>
                  </a:cubicBezTo>
                  <a:lnTo>
                    <a:pt x="3465" y="2775"/>
                  </a:lnTo>
                  <a:cubicBezTo>
                    <a:pt x="3442" y="2655"/>
                    <a:pt x="3489" y="2536"/>
                    <a:pt x="3573" y="2453"/>
                  </a:cubicBezTo>
                  <a:lnTo>
                    <a:pt x="4168" y="1882"/>
                  </a:lnTo>
                  <a:cubicBezTo>
                    <a:pt x="4370" y="1667"/>
                    <a:pt x="4263" y="1310"/>
                    <a:pt x="3965" y="1262"/>
                  </a:cubicBezTo>
                  <a:lnTo>
                    <a:pt x="3156" y="1155"/>
                  </a:lnTo>
                  <a:cubicBezTo>
                    <a:pt x="3037" y="1131"/>
                    <a:pt x="2930" y="1060"/>
                    <a:pt x="2882" y="953"/>
                  </a:cubicBezTo>
                  <a:lnTo>
                    <a:pt x="2513" y="215"/>
                  </a:lnTo>
                  <a:cubicBezTo>
                    <a:pt x="2453" y="72"/>
                    <a:pt x="2322" y="0"/>
                    <a:pt x="2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7"/>
            <p:cNvSpPr/>
            <p:nvPr/>
          </p:nvSpPr>
          <p:spPr>
            <a:xfrm>
              <a:off x="6193186" y="2677198"/>
              <a:ext cx="120550" cy="109100"/>
            </a:xfrm>
            <a:custGeom>
              <a:avLst/>
              <a:gdLst/>
              <a:ahLst/>
              <a:cxnLst/>
              <a:rect l="l" t="t" r="r" b="b"/>
              <a:pathLst>
                <a:path w="4727" h="4278" extrusionOk="0">
                  <a:moveTo>
                    <a:pt x="2381" y="289"/>
                  </a:moveTo>
                  <a:cubicBezTo>
                    <a:pt x="2456" y="289"/>
                    <a:pt x="2530" y="325"/>
                    <a:pt x="2572" y="396"/>
                  </a:cubicBezTo>
                  <a:lnTo>
                    <a:pt x="2941" y="1146"/>
                  </a:lnTo>
                  <a:cubicBezTo>
                    <a:pt x="3012" y="1289"/>
                    <a:pt x="3155" y="1396"/>
                    <a:pt x="3322" y="1420"/>
                  </a:cubicBezTo>
                  <a:lnTo>
                    <a:pt x="4132" y="1539"/>
                  </a:lnTo>
                  <a:cubicBezTo>
                    <a:pt x="4215" y="1551"/>
                    <a:pt x="4286" y="1611"/>
                    <a:pt x="4310" y="1682"/>
                  </a:cubicBezTo>
                  <a:cubicBezTo>
                    <a:pt x="4334" y="1766"/>
                    <a:pt x="4310" y="1849"/>
                    <a:pt x="4251" y="1908"/>
                  </a:cubicBezTo>
                  <a:lnTo>
                    <a:pt x="3655" y="2480"/>
                  </a:lnTo>
                  <a:cubicBezTo>
                    <a:pt x="3536" y="2599"/>
                    <a:pt x="3477" y="2766"/>
                    <a:pt x="3512" y="2932"/>
                  </a:cubicBezTo>
                  <a:lnTo>
                    <a:pt x="3643" y="3742"/>
                  </a:lnTo>
                  <a:cubicBezTo>
                    <a:pt x="3667" y="3825"/>
                    <a:pt x="3632" y="3909"/>
                    <a:pt x="3560" y="3956"/>
                  </a:cubicBezTo>
                  <a:cubicBezTo>
                    <a:pt x="3527" y="3983"/>
                    <a:pt x="3482" y="3998"/>
                    <a:pt x="3437" y="3998"/>
                  </a:cubicBezTo>
                  <a:cubicBezTo>
                    <a:pt x="3401" y="3998"/>
                    <a:pt x="3365" y="3989"/>
                    <a:pt x="3334" y="3968"/>
                  </a:cubicBezTo>
                  <a:lnTo>
                    <a:pt x="2608" y="3587"/>
                  </a:lnTo>
                  <a:cubicBezTo>
                    <a:pt x="2536" y="3551"/>
                    <a:pt x="2453" y="3528"/>
                    <a:pt x="2369" y="3528"/>
                  </a:cubicBezTo>
                  <a:cubicBezTo>
                    <a:pt x="2298" y="3528"/>
                    <a:pt x="2227" y="3551"/>
                    <a:pt x="2155" y="3587"/>
                  </a:cubicBezTo>
                  <a:lnTo>
                    <a:pt x="1429" y="3968"/>
                  </a:lnTo>
                  <a:cubicBezTo>
                    <a:pt x="1398" y="3989"/>
                    <a:pt x="1362" y="3998"/>
                    <a:pt x="1326" y="3998"/>
                  </a:cubicBezTo>
                  <a:cubicBezTo>
                    <a:pt x="1281" y="3998"/>
                    <a:pt x="1236" y="3983"/>
                    <a:pt x="1203" y="3956"/>
                  </a:cubicBezTo>
                  <a:cubicBezTo>
                    <a:pt x="1131" y="3909"/>
                    <a:pt x="1095" y="3825"/>
                    <a:pt x="1119" y="3742"/>
                  </a:cubicBezTo>
                  <a:lnTo>
                    <a:pt x="1250" y="2932"/>
                  </a:lnTo>
                  <a:cubicBezTo>
                    <a:pt x="1286" y="2766"/>
                    <a:pt x="1226" y="2599"/>
                    <a:pt x="1107" y="2480"/>
                  </a:cubicBezTo>
                  <a:lnTo>
                    <a:pt x="512" y="1908"/>
                  </a:lnTo>
                  <a:cubicBezTo>
                    <a:pt x="453" y="1849"/>
                    <a:pt x="429" y="1766"/>
                    <a:pt x="453" y="1682"/>
                  </a:cubicBezTo>
                  <a:cubicBezTo>
                    <a:pt x="476" y="1611"/>
                    <a:pt x="548" y="1551"/>
                    <a:pt x="631" y="1539"/>
                  </a:cubicBezTo>
                  <a:lnTo>
                    <a:pt x="1441" y="1420"/>
                  </a:lnTo>
                  <a:cubicBezTo>
                    <a:pt x="1607" y="1396"/>
                    <a:pt x="1750" y="1289"/>
                    <a:pt x="1822" y="1146"/>
                  </a:cubicBezTo>
                  <a:lnTo>
                    <a:pt x="2191" y="396"/>
                  </a:lnTo>
                  <a:cubicBezTo>
                    <a:pt x="2233" y="325"/>
                    <a:pt x="2307" y="289"/>
                    <a:pt x="2381" y="289"/>
                  </a:cubicBezTo>
                  <a:close/>
                  <a:moveTo>
                    <a:pt x="2363" y="0"/>
                  </a:moveTo>
                  <a:cubicBezTo>
                    <a:pt x="2188" y="0"/>
                    <a:pt x="2012" y="93"/>
                    <a:pt x="1917" y="277"/>
                  </a:cubicBezTo>
                  <a:lnTo>
                    <a:pt x="1548" y="1015"/>
                  </a:lnTo>
                  <a:cubicBezTo>
                    <a:pt x="1524" y="1087"/>
                    <a:pt x="1465" y="1123"/>
                    <a:pt x="1393" y="1134"/>
                  </a:cubicBezTo>
                  <a:lnTo>
                    <a:pt x="572" y="1254"/>
                  </a:lnTo>
                  <a:cubicBezTo>
                    <a:pt x="167" y="1313"/>
                    <a:pt x="0" y="1825"/>
                    <a:pt x="298" y="2111"/>
                  </a:cubicBezTo>
                  <a:lnTo>
                    <a:pt x="893" y="2682"/>
                  </a:lnTo>
                  <a:cubicBezTo>
                    <a:pt x="941" y="2730"/>
                    <a:pt x="965" y="2801"/>
                    <a:pt x="953" y="2873"/>
                  </a:cubicBezTo>
                  <a:lnTo>
                    <a:pt x="822" y="3694"/>
                  </a:lnTo>
                  <a:cubicBezTo>
                    <a:pt x="762" y="3992"/>
                    <a:pt x="1000" y="4278"/>
                    <a:pt x="1310" y="4278"/>
                  </a:cubicBezTo>
                  <a:cubicBezTo>
                    <a:pt x="1393" y="4278"/>
                    <a:pt x="1476" y="4254"/>
                    <a:pt x="1548" y="4218"/>
                  </a:cubicBezTo>
                  <a:lnTo>
                    <a:pt x="2274" y="3837"/>
                  </a:lnTo>
                  <a:cubicBezTo>
                    <a:pt x="2310" y="3819"/>
                    <a:pt x="2346" y="3810"/>
                    <a:pt x="2380" y="3810"/>
                  </a:cubicBezTo>
                  <a:cubicBezTo>
                    <a:pt x="2414" y="3810"/>
                    <a:pt x="2447" y="3819"/>
                    <a:pt x="2477" y="3837"/>
                  </a:cubicBezTo>
                  <a:lnTo>
                    <a:pt x="3215" y="4218"/>
                  </a:lnTo>
                  <a:cubicBezTo>
                    <a:pt x="3281" y="4247"/>
                    <a:pt x="3348" y="4260"/>
                    <a:pt x="3414" y="4260"/>
                  </a:cubicBezTo>
                  <a:cubicBezTo>
                    <a:pt x="3702" y="4260"/>
                    <a:pt x="3956" y="4005"/>
                    <a:pt x="3917" y="3694"/>
                  </a:cubicBezTo>
                  <a:lnTo>
                    <a:pt x="3774" y="2873"/>
                  </a:lnTo>
                  <a:cubicBezTo>
                    <a:pt x="3762" y="2801"/>
                    <a:pt x="3786" y="2730"/>
                    <a:pt x="3834" y="2682"/>
                  </a:cubicBezTo>
                  <a:lnTo>
                    <a:pt x="4429" y="2111"/>
                  </a:lnTo>
                  <a:cubicBezTo>
                    <a:pt x="4727" y="1825"/>
                    <a:pt x="4560" y="1313"/>
                    <a:pt x="4155" y="1254"/>
                  </a:cubicBezTo>
                  <a:lnTo>
                    <a:pt x="3334" y="1134"/>
                  </a:lnTo>
                  <a:cubicBezTo>
                    <a:pt x="3262" y="1123"/>
                    <a:pt x="3203" y="1087"/>
                    <a:pt x="3179" y="1015"/>
                  </a:cubicBezTo>
                  <a:lnTo>
                    <a:pt x="2810" y="277"/>
                  </a:lnTo>
                  <a:cubicBezTo>
                    <a:pt x="2715" y="93"/>
                    <a:pt x="2539" y="0"/>
                    <a:pt x="2363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7"/>
            <p:cNvSpPr/>
            <p:nvPr/>
          </p:nvSpPr>
          <p:spPr>
            <a:xfrm>
              <a:off x="6147026" y="2398226"/>
              <a:ext cx="211594" cy="84974"/>
            </a:xfrm>
            <a:custGeom>
              <a:avLst/>
              <a:gdLst/>
              <a:ahLst/>
              <a:cxnLst/>
              <a:rect l="l" t="t" r="r" b="b"/>
              <a:pathLst>
                <a:path w="8297" h="3332" extrusionOk="0">
                  <a:moveTo>
                    <a:pt x="439" y="1"/>
                  </a:moveTo>
                  <a:cubicBezTo>
                    <a:pt x="216" y="1"/>
                    <a:pt x="12" y="180"/>
                    <a:pt x="12" y="441"/>
                  </a:cubicBezTo>
                  <a:lnTo>
                    <a:pt x="12" y="1227"/>
                  </a:lnTo>
                  <a:cubicBezTo>
                    <a:pt x="0" y="1525"/>
                    <a:pt x="143" y="1822"/>
                    <a:pt x="393" y="2001"/>
                  </a:cubicBezTo>
                  <a:cubicBezTo>
                    <a:pt x="1586" y="2888"/>
                    <a:pt x="2877" y="3332"/>
                    <a:pt x="4171" y="3332"/>
                  </a:cubicBezTo>
                  <a:cubicBezTo>
                    <a:pt x="5499" y="3332"/>
                    <a:pt x="6831" y="2864"/>
                    <a:pt x="8061" y="1929"/>
                  </a:cubicBezTo>
                  <a:cubicBezTo>
                    <a:pt x="8204" y="1810"/>
                    <a:pt x="8287" y="1644"/>
                    <a:pt x="8287" y="1453"/>
                  </a:cubicBezTo>
                  <a:lnTo>
                    <a:pt x="8287" y="453"/>
                  </a:lnTo>
                  <a:cubicBezTo>
                    <a:pt x="8296" y="201"/>
                    <a:pt x="8086" y="15"/>
                    <a:pt x="7858" y="15"/>
                  </a:cubicBezTo>
                  <a:cubicBezTo>
                    <a:pt x="7794" y="15"/>
                    <a:pt x="7730" y="29"/>
                    <a:pt x="7668" y="60"/>
                  </a:cubicBezTo>
                  <a:cubicBezTo>
                    <a:pt x="6924" y="439"/>
                    <a:pt x="5596" y="977"/>
                    <a:pt x="4021" y="977"/>
                  </a:cubicBezTo>
                  <a:cubicBezTo>
                    <a:pt x="2975" y="977"/>
                    <a:pt x="1820" y="740"/>
                    <a:pt x="655" y="60"/>
                  </a:cubicBezTo>
                  <a:cubicBezTo>
                    <a:pt x="585" y="19"/>
                    <a:pt x="511" y="1"/>
                    <a:pt x="4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7"/>
            <p:cNvSpPr/>
            <p:nvPr/>
          </p:nvSpPr>
          <p:spPr>
            <a:xfrm>
              <a:off x="6143379" y="2394758"/>
              <a:ext cx="218633" cy="92166"/>
            </a:xfrm>
            <a:custGeom>
              <a:avLst/>
              <a:gdLst/>
              <a:ahLst/>
              <a:cxnLst/>
              <a:rect l="l" t="t" r="r" b="b"/>
              <a:pathLst>
                <a:path w="8573" h="3614" extrusionOk="0">
                  <a:moveTo>
                    <a:pt x="573" y="282"/>
                  </a:moveTo>
                  <a:cubicBezTo>
                    <a:pt x="626" y="282"/>
                    <a:pt x="679" y="297"/>
                    <a:pt x="727" y="327"/>
                  </a:cubicBezTo>
                  <a:cubicBezTo>
                    <a:pt x="1909" y="1014"/>
                    <a:pt x="3087" y="1251"/>
                    <a:pt x="4152" y="1251"/>
                  </a:cubicBezTo>
                  <a:cubicBezTo>
                    <a:pt x="5800" y="1251"/>
                    <a:pt x="7176" y="682"/>
                    <a:pt x="7871" y="327"/>
                  </a:cubicBezTo>
                  <a:cubicBezTo>
                    <a:pt x="7907" y="306"/>
                    <a:pt x="7948" y="297"/>
                    <a:pt x="7990" y="297"/>
                  </a:cubicBezTo>
                  <a:cubicBezTo>
                    <a:pt x="8043" y="297"/>
                    <a:pt x="8098" y="312"/>
                    <a:pt x="8144" y="339"/>
                  </a:cubicBezTo>
                  <a:cubicBezTo>
                    <a:pt x="8228" y="399"/>
                    <a:pt x="8287" y="494"/>
                    <a:pt x="8287" y="589"/>
                  </a:cubicBezTo>
                  <a:lnTo>
                    <a:pt x="8287" y="1589"/>
                  </a:lnTo>
                  <a:cubicBezTo>
                    <a:pt x="8287" y="1732"/>
                    <a:pt x="8216" y="1863"/>
                    <a:pt x="8109" y="1946"/>
                  </a:cubicBezTo>
                  <a:cubicBezTo>
                    <a:pt x="6902" y="2869"/>
                    <a:pt x="5607" y="3331"/>
                    <a:pt x="4313" y="3331"/>
                  </a:cubicBezTo>
                  <a:cubicBezTo>
                    <a:pt x="3053" y="3331"/>
                    <a:pt x="1794" y="2893"/>
                    <a:pt x="620" y="2018"/>
                  </a:cubicBezTo>
                  <a:cubicBezTo>
                    <a:pt x="417" y="1863"/>
                    <a:pt x="286" y="1625"/>
                    <a:pt x="286" y="1363"/>
                  </a:cubicBezTo>
                  <a:lnTo>
                    <a:pt x="286" y="577"/>
                  </a:lnTo>
                  <a:lnTo>
                    <a:pt x="274" y="577"/>
                  </a:lnTo>
                  <a:cubicBezTo>
                    <a:pt x="274" y="470"/>
                    <a:pt x="334" y="375"/>
                    <a:pt x="429" y="327"/>
                  </a:cubicBezTo>
                  <a:cubicBezTo>
                    <a:pt x="471" y="297"/>
                    <a:pt x="521" y="282"/>
                    <a:pt x="573" y="282"/>
                  </a:cubicBezTo>
                  <a:close/>
                  <a:moveTo>
                    <a:pt x="582" y="1"/>
                  </a:moveTo>
                  <a:cubicBezTo>
                    <a:pt x="284" y="1"/>
                    <a:pt x="9" y="232"/>
                    <a:pt x="0" y="565"/>
                  </a:cubicBezTo>
                  <a:lnTo>
                    <a:pt x="0" y="1351"/>
                  </a:lnTo>
                  <a:cubicBezTo>
                    <a:pt x="0" y="1708"/>
                    <a:pt x="167" y="2042"/>
                    <a:pt x="453" y="2244"/>
                  </a:cubicBezTo>
                  <a:cubicBezTo>
                    <a:pt x="1679" y="3161"/>
                    <a:pt x="2989" y="3613"/>
                    <a:pt x="4311" y="3613"/>
                  </a:cubicBezTo>
                  <a:cubicBezTo>
                    <a:pt x="5668" y="3613"/>
                    <a:pt x="7013" y="3137"/>
                    <a:pt x="8275" y="2173"/>
                  </a:cubicBezTo>
                  <a:cubicBezTo>
                    <a:pt x="8454" y="2042"/>
                    <a:pt x="8561" y="1827"/>
                    <a:pt x="8561" y="1601"/>
                  </a:cubicBezTo>
                  <a:lnTo>
                    <a:pt x="8561" y="601"/>
                  </a:lnTo>
                  <a:cubicBezTo>
                    <a:pt x="8573" y="399"/>
                    <a:pt x="8466" y="208"/>
                    <a:pt x="8299" y="101"/>
                  </a:cubicBezTo>
                  <a:cubicBezTo>
                    <a:pt x="8204" y="44"/>
                    <a:pt x="8099" y="17"/>
                    <a:pt x="7997" y="17"/>
                  </a:cubicBezTo>
                  <a:cubicBezTo>
                    <a:pt x="7906" y="17"/>
                    <a:pt x="7818" y="38"/>
                    <a:pt x="7740" y="77"/>
                  </a:cubicBezTo>
                  <a:cubicBezTo>
                    <a:pt x="7066" y="417"/>
                    <a:pt x="5741" y="969"/>
                    <a:pt x="4156" y="969"/>
                  </a:cubicBezTo>
                  <a:cubicBezTo>
                    <a:pt x="3134" y="969"/>
                    <a:pt x="2004" y="740"/>
                    <a:pt x="870" y="77"/>
                  </a:cubicBezTo>
                  <a:cubicBezTo>
                    <a:pt x="777" y="25"/>
                    <a:pt x="678" y="1"/>
                    <a:pt x="5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7"/>
            <p:cNvSpPr/>
            <p:nvPr/>
          </p:nvSpPr>
          <p:spPr>
            <a:xfrm>
              <a:off x="6308253" y="2418067"/>
              <a:ext cx="52867" cy="29991"/>
            </a:xfrm>
            <a:custGeom>
              <a:avLst/>
              <a:gdLst/>
              <a:ahLst/>
              <a:cxnLst/>
              <a:rect l="l" t="t" r="r" b="b"/>
              <a:pathLst>
                <a:path w="2073" h="1176" extrusionOk="0">
                  <a:moveTo>
                    <a:pt x="1908" y="0"/>
                  </a:moveTo>
                  <a:cubicBezTo>
                    <a:pt x="1882" y="0"/>
                    <a:pt x="1856" y="7"/>
                    <a:pt x="1834" y="20"/>
                  </a:cubicBezTo>
                  <a:cubicBezTo>
                    <a:pt x="1310" y="389"/>
                    <a:pt x="751" y="675"/>
                    <a:pt x="155" y="901"/>
                  </a:cubicBezTo>
                  <a:cubicBezTo>
                    <a:pt x="1" y="949"/>
                    <a:pt x="48" y="1175"/>
                    <a:pt x="203" y="1175"/>
                  </a:cubicBezTo>
                  <a:cubicBezTo>
                    <a:pt x="215" y="1175"/>
                    <a:pt x="239" y="1163"/>
                    <a:pt x="251" y="1163"/>
                  </a:cubicBezTo>
                  <a:cubicBezTo>
                    <a:pt x="870" y="937"/>
                    <a:pt x="1453" y="628"/>
                    <a:pt x="1989" y="258"/>
                  </a:cubicBezTo>
                  <a:cubicBezTo>
                    <a:pt x="2048" y="211"/>
                    <a:pt x="2072" y="127"/>
                    <a:pt x="2025" y="56"/>
                  </a:cubicBezTo>
                  <a:cubicBezTo>
                    <a:pt x="1995" y="19"/>
                    <a:pt x="1951" y="0"/>
                    <a:pt x="1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7"/>
            <p:cNvSpPr/>
            <p:nvPr/>
          </p:nvSpPr>
          <p:spPr>
            <a:xfrm>
              <a:off x="6143634" y="2417812"/>
              <a:ext cx="49857" cy="27798"/>
            </a:xfrm>
            <a:custGeom>
              <a:avLst/>
              <a:gdLst/>
              <a:ahLst/>
              <a:cxnLst/>
              <a:rect l="l" t="t" r="r" b="b"/>
              <a:pathLst>
                <a:path w="1955" h="1090" extrusionOk="0">
                  <a:moveTo>
                    <a:pt x="240" y="0"/>
                  </a:moveTo>
                  <a:cubicBezTo>
                    <a:pt x="129" y="0"/>
                    <a:pt x="1" y="220"/>
                    <a:pt x="145" y="268"/>
                  </a:cubicBezTo>
                  <a:cubicBezTo>
                    <a:pt x="645" y="602"/>
                    <a:pt x="1181" y="876"/>
                    <a:pt x="1741" y="1078"/>
                  </a:cubicBezTo>
                  <a:cubicBezTo>
                    <a:pt x="1765" y="1090"/>
                    <a:pt x="1776" y="1090"/>
                    <a:pt x="1800" y="1090"/>
                  </a:cubicBezTo>
                  <a:cubicBezTo>
                    <a:pt x="1860" y="1090"/>
                    <a:pt x="1907" y="1054"/>
                    <a:pt x="1931" y="995"/>
                  </a:cubicBezTo>
                  <a:cubicBezTo>
                    <a:pt x="1955" y="923"/>
                    <a:pt x="1919" y="852"/>
                    <a:pt x="1848" y="816"/>
                  </a:cubicBezTo>
                  <a:cubicBezTo>
                    <a:pt x="1300" y="626"/>
                    <a:pt x="788" y="364"/>
                    <a:pt x="312" y="42"/>
                  </a:cubicBezTo>
                  <a:cubicBezTo>
                    <a:pt x="292" y="13"/>
                    <a:pt x="266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7"/>
            <p:cNvSpPr/>
            <p:nvPr/>
          </p:nvSpPr>
          <p:spPr>
            <a:xfrm>
              <a:off x="6372315" y="3053283"/>
              <a:ext cx="983223" cy="379477"/>
            </a:xfrm>
            <a:custGeom>
              <a:avLst/>
              <a:gdLst/>
              <a:ahLst/>
              <a:cxnLst/>
              <a:rect l="l" t="t" r="r" b="b"/>
              <a:pathLst>
                <a:path w="38554" h="14880" extrusionOk="0">
                  <a:moveTo>
                    <a:pt x="3816" y="1"/>
                  </a:moveTo>
                  <a:cubicBezTo>
                    <a:pt x="2585" y="1"/>
                    <a:pt x="4226" y="647"/>
                    <a:pt x="2072" y="2639"/>
                  </a:cubicBezTo>
                  <a:cubicBezTo>
                    <a:pt x="1" y="4556"/>
                    <a:pt x="12300" y="14641"/>
                    <a:pt x="12300" y="14641"/>
                  </a:cubicBezTo>
                  <a:lnTo>
                    <a:pt x="37803" y="14879"/>
                  </a:lnTo>
                  <a:lnTo>
                    <a:pt x="38553" y="5330"/>
                  </a:lnTo>
                  <a:lnTo>
                    <a:pt x="5430" y="115"/>
                  </a:lnTo>
                  <a:cubicBezTo>
                    <a:pt x="4631" y="43"/>
                    <a:pt x="4130" y="1"/>
                    <a:pt x="3816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7"/>
            <p:cNvSpPr/>
            <p:nvPr/>
          </p:nvSpPr>
          <p:spPr>
            <a:xfrm>
              <a:off x="6414828" y="3049458"/>
              <a:ext cx="944052" cy="386924"/>
            </a:xfrm>
            <a:custGeom>
              <a:avLst/>
              <a:gdLst/>
              <a:ahLst/>
              <a:cxnLst/>
              <a:rect l="l" t="t" r="r" b="b"/>
              <a:pathLst>
                <a:path w="37018" h="15172" extrusionOk="0">
                  <a:moveTo>
                    <a:pt x="2147" y="283"/>
                  </a:moveTo>
                  <a:cubicBezTo>
                    <a:pt x="2492" y="283"/>
                    <a:pt x="3059" y="335"/>
                    <a:pt x="3751" y="396"/>
                  </a:cubicBezTo>
                  <a:lnTo>
                    <a:pt x="36731" y="5599"/>
                  </a:lnTo>
                  <a:lnTo>
                    <a:pt x="36005" y="14886"/>
                  </a:lnTo>
                  <a:lnTo>
                    <a:pt x="10681" y="14648"/>
                  </a:lnTo>
                  <a:cubicBezTo>
                    <a:pt x="10002" y="14077"/>
                    <a:pt x="394" y="6099"/>
                    <a:pt x="310" y="3409"/>
                  </a:cubicBezTo>
                  <a:cubicBezTo>
                    <a:pt x="298" y="3218"/>
                    <a:pt x="358" y="3028"/>
                    <a:pt x="501" y="2897"/>
                  </a:cubicBezTo>
                  <a:cubicBezTo>
                    <a:pt x="1763" y="1718"/>
                    <a:pt x="1763" y="956"/>
                    <a:pt x="1763" y="563"/>
                  </a:cubicBezTo>
                  <a:cubicBezTo>
                    <a:pt x="1763" y="456"/>
                    <a:pt x="1763" y="361"/>
                    <a:pt x="1799" y="337"/>
                  </a:cubicBezTo>
                  <a:cubicBezTo>
                    <a:pt x="1836" y="299"/>
                    <a:pt x="1958" y="283"/>
                    <a:pt x="2147" y="283"/>
                  </a:cubicBezTo>
                  <a:close/>
                  <a:moveTo>
                    <a:pt x="2150" y="0"/>
                  </a:moveTo>
                  <a:cubicBezTo>
                    <a:pt x="1831" y="0"/>
                    <a:pt x="1691" y="39"/>
                    <a:pt x="1596" y="122"/>
                  </a:cubicBezTo>
                  <a:cubicBezTo>
                    <a:pt x="1489" y="242"/>
                    <a:pt x="1489" y="384"/>
                    <a:pt x="1489" y="563"/>
                  </a:cubicBezTo>
                  <a:cubicBezTo>
                    <a:pt x="1489" y="944"/>
                    <a:pt x="1489" y="1587"/>
                    <a:pt x="310" y="2682"/>
                  </a:cubicBezTo>
                  <a:cubicBezTo>
                    <a:pt x="108" y="2873"/>
                    <a:pt x="1" y="3147"/>
                    <a:pt x="24" y="3421"/>
                  </a:cubicBezTo>
                  <a:cubicBezTo>
                    <a:pt x="120" y="6326"/>
                    <a:pt x="10109" y="14541"/>
                    <a:pt x="10538" y="14898"/>
                  </a:cubicBezTo>
                  <a:cubicBezTo>
                    <a:pt x="10562" y="14910"/>
                    <a:pt x="10597" y="14922"/>
                    <a:pt x="10621" y="14922"/>
                  </a:cubicBezTo>
                  <a:lnTo>
                    <a:pt x="36136" y="15172"/>
                  </a:lnTo>
                  <a:cubicBezTo>
                    <a:pt x="36208" y="15172"/>
                    <a:pt x="36279" y="15112"/>
                    <a:pt x="36279" y="15041"/>
                  </a:cubicBezTo>
                  <a:lnTo>
                    <a:pt x="37017" y="5492"/>
                  </a:lnTo>
                  <a:cubicBezTo>
                    <a:pt x="37017" y="5421"/>
                    <a:pt x="36970" y="5361"/>
                    <a:pt x="36898" y="5337"/>
                  </a:cubicBezTo>
                  <a:lnTo>
                    <a:pt x="3775" y="111"/>
                  </a:lnTo>
                  <a:cubicBezTo>
                    <a:pt x="2965" y="39"/>
                    <a:pt x="2468" y="0"/>
                    <a:pt x="2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7"/>
            <p:cNvSpPr/>
            <p:nvPr/>
          </p:nvSpPr>
          <p:spPr>
            <a:xfrm>
              <a:off x="7185156" y="3166438"/>
              <a:ext cx="189203" cy="262064"/>
            </a:xfrm>
            <a:custGeom>
              <a:avLst/>
              <a:gdLst/>
              <a:ahLst/>
              <a:cxnLst/>
              <a:rect l="l" t="t" r="r" b="b"/>
              <a:pathLst>
                <a:path w="7419" h="10276" extrusionOk="0">
                  <a:moveTo>
                    <a:pt x="1156" y="0"/>
                  </a:moveTo>
                  <a:lnTo>
                    <a:pt x="1" y="10228"/>
                  </a:lnTo>
                  <a:lnTo>
                    <a:pt x="6752" y="10275"/>
                  </a:lnTo>
                  <a:lnTo>
                    <a:pt x="7418" y="1179"/>
                  </a:lnTo>
                  <a:lnTo>
                    <a:pt x="11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7"/>
            <p:cNvSpPr/>
            <p:nvPr/>
          </p:nvSpPr>
          <p:spPr>
            <a:xfrm>
              <a:off x="7181229" y="3162663"/>
              <a:ext cx="196777" cy="269485"/>
            </a:xfrm>
            <a:custGeom>
              <a:avLst/>
              <a:gdLst/>
              <a:ahLst/>
              <a:cxnLst/>
              <a:rect l="l" t="t" r="r" b="b"/>
              <a:pathLst>
                <a:path w="7716" h="10567" extrusionOk="0">
                  <a:moveTo>
                    <a:pt x="1441" y="315"/>
                  </a:moveTo>
                  <a:lnTo>
                    <a:pt x="7418" y="1446"/>
                  </a:lnTo>
                  <a:lnTo>
                    <a:pt x="6775" y="10281"/>
                  </a:lnTo>
                  <a:lnTo>
                    <a:pt x="310" y="10233"/>
                  </a:lnTo>
                  <a:lnTo>
                    <a:pt x="1441" y="315"/>
                  </a:lnTo>
                  <a:close/>
                  <a:moveTo>
                    <a:pt x="1315" y="1"/>
                  </a:moveTo>
                  <a:cubicBezTo>
                    <a:pt x="1286" y="1"/>
                    <a:pt x="1256" y="12"/>
                    <a:pt x="1238" y="29"/>
                  </a:cubicBezTo>
                  <a:cubicBezTo>
                    <a:pt x="1203" y="53"/>
                    <a:pt x="1179" y="89"/>
                    <a:pt x="1179" y="125"/>
                  </a:cubicBezTo>
                  <a:lnTo>
                    <a:pt x="12" y="10352"/>
                  </a:lnTo>
                  <a:cubicBezTo>
                    <a:pt x="0" y="10388"/>
                    <a:pt x="24" y="10435"/>
                    <a:pt x="48" y="10459"/>
                  </a:cubicBezTo>
                  <a:cubicBezTo>
                    <a:pt x="71" y="10495"/>
                    <a:pt x="107" y="10507"/>
                    <a:pt x="155" y="10507"/>
                  </a:cubicBezTo>
                  <a:lnTo>
                    <a:pt x="6906" y="10566"/>
                  </a:lnTo>
                  <a:cubicBezTo>
                    <a:pt x="6977" y="10566"/>
                    <a:pt x="7037" y="10507"/>
                    <a:pt x="7049" y="10435"/>
                  </a:cubicBezTo>
                  <a:lnTo>
                    <a:pt x="7703" y="1339"/>
                  </a:lnTo>
                  <a:cubicBezTo>
                    <a:pt x="7715" y="1268"/>
                    <a:pt x="7668" y="1196"/>
                    <a:pt x="7596" y="1184"/>
                  </a:cubicBezTo>
                  <a:lnTo>
                    <a:pt x="1345" y="5"/>
                  </a:lnTo>
                  <a:cubicBezTo>
                    <a:pt x="1336" y="2"/>
                    <a:pt x="1325" y="1"/>
                    <a:pt x="1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7"/>
            <p:cNvSpPr/>
            <p:nvPr/>
          </p:nvSpPr>
          <p:spPr>
            <a:xfrm>
              <a:off x="7185156" y="3168248"/>
              <a:ext cx="82934" cy="259029"/>
            </a:xfrm>
            <a:custGeom>
              <a:avLst/>
              <a:gdLst/>
              <a:ahLst/>
              <a:cxnLst/>
              <a:rect l="l" t="t" r="r" b="b"/>
              <a:pathLst>
                <a:path w="3252" h="10157" extrusionOk="0">
                  <a:moveTo>
                    <a:pt x="1120" y="1"/>
                  </a:moveTo>
                  <a:lnTo>
                    <a:pt x="1" y="10157"/>
                  </a:lnTo>
                  <a:lnTo>
                    <a:pt x="2180" y="10157"/>
                  </a:lnTo>
                  <a:lnTo>
                    <a:pt x="3251" y="429"/>
                  </a:lnTo>
                  <a:lnTo>
                    <a:pt x="1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7"/>
            <p:cNvSpPr/>
            <p:nvPr/>
          </p:nvSpPr>
          <p:spPr>
            <a:xfrm>
              <a:off x="7181229" y="3164806"/>
              <a:ext cx="90508" cy="266119"/>
            </a:xfrm>
            <a:custGeom>
              <a:avLst/>
              <a:gdLst/>
              <a:ahLst/>
              <a:cxnLst/>
              <a:rect l="l" t="t" r="r" b="b"/>
              <a:pathLst>
                <a:path w="3549" h="10435" extrusionOk="0">
                  <a:moveTo>
                    <a:pt x="1393" y="302"/>
                  </a:moveTo>
                  <a:lnTo>
                    <a:pt x="3239" y="672"/>
                  </a:lnTo>
                  <a:lnTo>
                    <a:pt x="2203" y="10149"/>
                  </a:lnTo>
                  <a:lnTo>
                    <a:pt x="310" y="10149"/>
                  </a:lnTo>
                  <a:lnTo>
                    <a:pt x="1393" y="302"/>
                  </a:lnTo>
                  <a:close/>
                  <a:moveTo>
                    <a:pt x="1269" y="0"/>
                  </a:moveTo>
                  <a:cubicBezTo>
                    <a:pt x="1243" y="0"/>
                    <a:pt x="1217" y="11"/>
                    <a:pt x="1191" y="29"/>
                  </a:cubicBezTo>
                  <a:cubicBezTo>
                    <a:pt x="1155" y="52"/>
                    <a:pt x="1143" y="88"/>
                    <a:pt x="1131" y="124"/>
                  </a:cubicBezTo>
                  <a:lnTo>
                    <a:pt x="12" y="10280"/>
                  </a:lnTo>
                  <a:cubicBezTo>
                    <a:pt x="0" y="10316"/>
                    <a:pt x="24" y="10351"/>
                    <a:pt x="48" y="10387"/>
                  </a:cubicBezTo>
                  <a:cubicBezTo>
                    <a:pt x="71" y="10411"/>
                    <a:pt x="107" y="10435"/>
                    <a:pt x="155" y="10435"/>
                  </a:cubicBezTo>
                  <a:lnTo>
                    <a:pt x="2334" y="10435"/>
                  </a:lnTo>
                  <a:cubicBezTo>
                    <a:pt x="2393" y="10435"/>
                    <a:pt x="2453" y="10375"/>
                    <a:pt x="2465" y="10304"/>
                  </a:cubicBezTo>
                  <a:lnTo>
                    <a:pt x="3548" y="576"/>
                  </a:lnTo>
                  <a:cubicBezTo>
                    <a:pt x="3548" y="505"/>
                    <a:pt x="3500" y="445"/>
                    <a:pt x="3429" y="433"/>
                  </a:cubicBezTo>
                  <a:lnTo>
                    <a:pt x="1298" y="5"/>
                  </a:lnTo>
                  <a:cubicBezTo>
                    <a:pt x="1288" y="2"/>
                    <a:pt x="1279" y="0"/>
                    <a:pt x="1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7"/>
            <p:cNvSpPr/>
            <p:nvPr/>
          </p:nvSpPr>
          <p:spPr>
            <a:xfrm>
              <a:off x="7210378" y="3208032"/>
              <a:ext cx="51643" cy="8824"/>
            </a:xfrm>
            <a:custGeom>
              <a:avLst/>
              <a:gdLst/>
              <a:ahLst/>
              <a:cxnLst/>
              <a:rect l="l" t="t" r="r" b="b"/>
              <a:pathLst>
                <a:path w="2025" h="346" extrusionOk="0">
                  <a:moveTo>
                    <a:pt x="0" y="0"/>
                  </a:moveTo>
                  <a:lnTo>
                    <a:pt x="2024" y="346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7"/>
            <p:cNvSpPr/>
            <p:nvPr/>
          </p:nvSpPr>
          <p:spPr>
            <a:xfrm>
              <a:off x="7204972" y="3204564"/>
              <a:ext cx="60976" cy="15939"/>
            </a:xfrm>
            <a:custGeom>
              <a:avLst/>
              <a:gdLst/>
              <a:ahLst/>
              <a:cxnLst/>
              <a:rect l="l" t="t" r="r" b="b"/>
              <a:pathLst>
                <a:path w="2391" h="625" extrusionOk="0">
                  <a:moveTo>
                    <a:pt x="196" y="0"/>
                  </a:moveTo>
                  <a:cubicBezTo>
                    <a:pt x="38" y="0"/>
                    <a:pt x="1" y="257"/>
                    <a:pt x="188" y="279"/>
                  </a:cubicBezTo>
                  <a:lnTo>
                    <a:pt x="2212" y="625"/>
                  </a:lnTo>
                  <a:lnTo>
                    <a:pt x="2236" y="625"/>
                  </a:lnTo>
                  <a:cubicBezTo>
                    <a:pt x="2379" y="589"/>
                    <a:pt x="2391" y="398"/>
                    <a:pt x="2260" y="339"/>
                  </a:cubicBezTo>
                  <a:lnTo>
                    <a:pt x="236" y="6"/>
                  </a:lnTo>
                  <a:cubicBezTo>
                    <a:pt x="222" y="2"/>
                    <a:pt x="208" y="0"/>
                    <a:pt x="1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7"/>
            <p:cNvSpPr/>
            <p:nvPr/>
          </p:nvSpPr>
          <p:spPr>
            <a:xfrm>
              <a:off x="7205507" y="3257227"/>
              <a:ext cx="51643" cy="8824"/>
            </a:xfrm>
            <a:custGeom>
              <a:avLst/>
              <a:gdLst/>
              <a:ahLst/>
              <a:cxnLst/>
              <a:rect l="l" t="t" r="r" b="b"/>
              <a:pathLst>
                <a:path w="2025" h="346" extrusionOk="0">
                  <a:moveTo>
                    <a:pt x="1" y="0"/>
                  </a:moveTo>
                  <a:lnTo>
                    <a:pt x="2025" y="346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7"/>
            <p:cNvSpPr/>
            <p:nvPr/>
          </p:nvSpPr>
          <p:spPr>
            <a:xfrm>
              <a:off x="7201554" y="3253835"/>
              <a:ext cx="59548" cy="15863"/>
            </a:xfrm>
            <a:custGeom>
              <a:avLst/>
              <a:gdLst/>
              <a:ahLst/>
              <a:cxnLst/>
              <a:rect l="l" t="t" r="r" b="b"/>
              <a:pathLst>
                <a:path w="2335" h="622" extrusionOk="0">
                  <a:moveTo>
                    <a:pt x="154" y="0"/>
                  </a:moveTo>
                  <a:cubicBezTo>
                    <a:pt x="82" y="0"/>
                    <a:pt x="23" y="47"/>
                    <a:pt x="13" y="121"/>
                  </a:cubicBezTo>
                  <a:cubicBezTo>
                    <a:pt x="1" y="193"/>
                    <a:pt x="60" y="264"/>
                    <a:pt x="132" y="288"/>
                  </a:cubicBezTo>
                  <a:lnTo>
                    <a:pt x="2156" y="621"/>
                  </a:lnTo>
                  <a:lnTo>
                    <a:pt x="2180" y="621"/>
                  </a:lnTo>
                  <a:cubicBezTo>
                    <a:pt x="2322" y="586"/>
                    <a:pt x="2334" y="395"/>
                    <a:pt x="2203" y="348"/>
                  </a:cubicBezTo>
                  <a:lnTo>
                    <a:pt x="179" y="2"/>
                  </a:lnTo>
                  <a:cubicBezTo>
                    <a:pt x="171" y="1"/>
                    <a:pt x="162" y="0"/>
                    <a:pt x="1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7"/>
            <p:cNvSpPr/>
            <p:nvPr/>
          </p:nvSpPr>
          <p:spPr>
            <a:xfrm>
              <a:off x="7200942" y="3304891"/>
              <a:ext cx="51643" cy="8824"/>
            </a:xfrm>
            <a:custGeom>
              <a:avLst/>
              <a:gdLst/>
              <a:ahLst/>
              <a:cxnLst/>
              <a:rect l="l" t="t" r="r" b="b"/>
              <a:pathLst>
                <a:path w="2025" h="346" extrusionOk="0">
                  <a:moveTo>
                    <a:pt x="1" y="1"/>
                  </a:moveTo>
                  <a:lnTo>
                    <a:pt x="2025" y="346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7"/>
            <p:cNvSpPr/>
            <p:nvPr/>
          </p:nvSpPr>
          <p:spPr>
            <a:xfrm>
              <a:off x="7197321" y="3301550"/>
              <a:ext cx="59217" cy="15812"/>
            </a:xfrm>
            <a:custGeom>
              <a:avLst/>
              <a:gdLst/>
              <a:ahLst/>
              <a:cxnLst/>
              <a:rect l="l" t="t" r="r" b="b"/>
              <a:pathLst>
                <a:path w="2322" h="620" extrusionOk="0">
                  <a:moveTo>
                    <a:pt x="167" y="1"/>
                  </a:moveTo>
                  <a:cubicBezTo>
                    <a:pt x="24" y="12"/>
                    <a:pt x="0" y="203"/>
                    <a:pt x="119" y="274"/>
                  </a:cubicBezTo>
                  <a:lnTo>
                    <a:pt x="2143" y="608"/>
                  </a:lnTo>
                  <a:lnTo>
                    <a:pt x="2167" y="608"/>
                  </a:lnTo>
                  <a:lnTo>
                    <a:pt x="2167" y="620"/>
                  </a:lnTo>
                  <a:cubicBezTo>
                    <a:pt x="2310" y="584"/>
                    <a:pt x="2322" y="393"/>
                    <a:pt x="2191" y="334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7"/>
            <p:cNvSpPr/>
            <p:nvPr/>
          </p:nvSpPr>
          <p:spPr>
            <a:xfrm>
              <a:off x="7195791" y="3351662"/>
              <a:ext cx="51643" cy="8518"/>
            </a:xfrm>
            <a:custGeom>
              <a:avLst/>
              <a:gdLst/>
              <a:ahLst/>
              <a:cxnLst/>
              <a:rect l="l" t="t" r="r" b="b"/>
              <a:pathLst>
                <a:path w="2025" h="334" extrusionOk="0">
                  <a:moveTo>
                    <a:pt x="1" y="0"/>
                  </a:moveTo>
                  <a:lnTo>
                    <a:pt x="2025" y="333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7"/>
            <p:cNvSpPr/>
            <p:nvPr/>
          </p:nvSpPr>
          <p:spPr>
            <a:xfrm>
              <a:off x="7190869" y="3347709"/>
              <a:ext cx="60517" cy="16424"/>
            </a:xfrm>
            <a:custGeom>
              <a:avLst/>
              <a:gdLst/>
              <a:ahLst/>
              <a:cxnLst/>
              <a:rect l="l" t="t" r="r" b="b"/>
              <a:pathLst>
                <a:path w="2373" h="644" extrusionOk="0">
                  <a:moveTo>
                    <a:pt x="172" y="1"/>
                  </a:moveTo>
                  <a:cubicBezTo>
                    <a:pt x="44" y="1"/>
                    <a:pt x="0" y="299"/>
                    <a:pt x="154" y="299"/>
                  </a:cubicBezTo>
                  <a:cubicBezTo>
                    <a:pt x="159" y="299"/>
                    <a:pt x="164" y="299"/>
                    <a:pt x="170" y="298"/>
                  </a:cubicBezTo>
                  <a:lnTo>
                    <a:pt x="2194" y="631"/>
                  </a:lnTo>
                  <a:lnTo>
                    <a:pt x="2218" y="631"/>
                  </a:lnTo>
                  <a:lnTo>
                    <a:pt x="2206" y="643"/>
                  </a:lnTo>
                  <a:cubicBezTo>
                    <a:pt x="2349" y="608"/>
                    <a:pt x="2372" y="417"/>
                    <a:pt x="2241" y="358"/>
                  </a:cubicBezTo>
                  <a:lnTo>
                    <a:pt x="217" y="12"/>
                  </a:lnTo>
                  <a:cubicBezTo>
                    <a:pt x="201" y="4"/>
                    <a:pt x="186" y="1"/>
                    <a:pt x="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7"/>
            <p:cNvSpPr/>
            <p:nvPr/>
          </p:nvSpPr>
          <p:spPr>
            <a:xfrm>
              <a:off x="7191226" y="3395068"/>
              <a:ext cx="51949" cy="8824"/>
            </a:xfrm>
            <a:custGeom>
              <a:avLst/>
              <a:gdLst/>
              <a:ahLst/>
              <a:cxnLst/>
              <a:rect l="l" t="t" r="r" b="b"/>
              <a:pathLst>
                <a:path w="2037" h="346" extrusionOk="0">
                  <a:moveTo>
                    <a:pt x="1" y="1"/>
                  </a:moveTo>
                  <a:lnTo>
                    <a:pt x="2037" y="346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7"/>
            <p:cNvSpPr/>
            <p:nvPr/>
          </p:nvSpPr>
          <p:spPr>
            <a:xfrm>
              <a:off x="7185845" y="3391599"/>
              <a:ext cx="60976" cy="15684"/>
            </a:xfrm>
            <a:custGeom>
              <a:avLst/>
              <a:gdLst/>
              <a:ahLst/>
              <a:cxnLst/>
              <a:rect l="l" t="t" r="r" b="b"/>
              <a:pathLst>
                <a:path w="2391" h="615" extrusionOk="0">
                  <a:moveTo>
                    <a:pt x="196" y="1"/>
                  </a:moveTo>
                  <a:cubicBezTo>
                    <a:pt x="38" y="1"/>
                    <a:pt x="1" y="258"/>
                    <a:pt x="188" y="280"/>
                  </a:cubicBezTo>
                  <a:lnTo>
                    <a:pt x="2212" y="613"/>
                  </a:lnTo>
                  <a:lnTo>
                    <a:pt x="2236" y="613"/>
                  </a:lnTo>
                  <a:cubicBezTo>
                    <a:pt x="2242" y="614"/>
                    <a:pt x="2248" y="614"/>
                    <a:pt x="2254" y="614"/>
                  </a:cubicBezTo>
                  <a:cubicBezTo>
                    <a:pt x="2317" y="614"/>
                    <a:pt x="2368" y="560"/>
                    <a:pt x="2379" y="506"/>
                  </a:cubicBezTo>
                  <a:cubicBezTo>
                    <a:pt x="2391" y="422"/>
                    <a:pt x="2331" y="351"/>
                    <a:pt x="2260" y="339"/>
                  </a:cubicBezTo>
                  <a:lnTo>
                    <a:pt x="236" y="6"/>
                  </a:lnTo>
                  <a:cubicBezTo>
                    <a:pt x="222" y="2"/>
                    <a:pt x="208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7"/>
            <p:cNvSpPr/>
            <p:nvPr/>
          </p:nvSpPr>
          <p:spPr>
            <a:xfrm>
              <a:off x="7336080" y="2943265"/>
              <a:ext cx="320974" cy="518925"/>
            </a:xfrm>
            <a:custGeom>
              <a:avLst/>
              <a:gdLst/>
              <a:ahLst/>
              <a:cxnLst/>
              <a:rect l="l" t="t" r="r" b="b"/>
              <a:pathLst>
                <a:path w="12586" h="20348" extrusionOk="0">
                  <a:moveTo>
                    <a:pt x="12585" y="0"/>
                  </a:moveTo>
                  <a:lnTo>
                    <a:pt x="12133" y="5441"/>
                  </a:lnTo>
                  <a:lnTo>
                    <a:pt x="5048" y="4858"/>
                  </a:lnTo>
                  <a:lnTo>
                    <a:pt x="2286" y="9263"/>
                  </a:lnTo>
                  <a:lnTo>
                    <a:pt x="857" y="9156"/>
                  </a:lnTo>
                  <a:lnTo>
                    <a:pt x="0" y="19443"/>
                  </a:lnTo>
                  <a:lnTo>
                    <a:pt x="10894" y="20348"/>
                  </a:lnTo>
                  <a:lnTo>
                    <a:pt x="1258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7"/>
            <p:cNvSpPr/>
            <p:nvPr/>
          </p:nvSpPr>
          <p:spPr>
            <a:xfrm>
              <a:off x="7464205" y="2808612"/>
              <a:ext cx="203459" cy="273438"/>
            </a:xfrm>
            <a:custGeom>
              <a:avLst/>
              <a:gdLst/>
              <a:ahLst/>
              <a:cxnLst/>
              <a:rect l="l" t="t" r="r" b="b"/>
              <a:pathLst>
                <a:path w="7978" h="10722" extrusionOk="0">
                  <a:moveTo>
                    <a:pt x="5407" y="0"/>
                  </a:moveTo>
                  <a:cubicBezTo>
                    <a:pt x="2856" y="0"/>
                    <a:pt x="680" y="1955"/>
                    <a:pt x="465" y="4542"/>
                  </a:cubicBezTo>
                  <a:lnTo>
                    <a:pt x="1" y="10126"/>
                  </a:lnTo>
                  <a:lnTo>
                    <a:pt x="24" y="10126"/>
                  </a:lnTo>
                  <a:lnTo>
                    <a:pt x="7109" y="10721"/>
                  </a:lnTo>
                  <a:lnTo>
                    <a:pt x="7561" y="5280"/>
                  </a:lnTo>
                  <a:lnTo>
                    <a:pt x="7978" y="196"/>
                  </a:lnTo>
                  <a:lnTo>
                    <a:pt x="5823" y="18"/>
                  </a:lnTo>
                  <a:cubicBezTo>
                    <a:pt x="5683" y="6"/>
                    <a:pt x="5545" y="0"/>
                    <a:pt x="54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7"/>
            <p:cNvSpPr/>
            <p:nvPr/>
          </p:nvSpPr>
          <p:spPr>
            <a:xfrm>
              <a:off x="7403483" y="3262302"/>
              <a:ext cx="149955" cy="127283"/>
            </a:xfrm>
            <a:custGeom>
              <a:avLst/>
              <a:gdLst/>
              <a:ahLst/>
              <a:cxnLst/>
              <a:rect l="l" t="t" r="r" b="b"/>
              <a:pathLst>
                <a:path w="5880" h="4991" extrusionOk="0">
                  <a:moveTo>
                    <a:pt x="2614" y="1"/>
                  </a:moveTo>
                  <a:cubicBezTo>
                    <a:pt x="1407" y="1"/>
                    <a:pt x="234" y="872"/>
                    <a:pt x="119" y="2290"/>
                  </a:cubicBezTo>
                  <a:cubicBezTo>
                    <a:pt x="0" y="3671"/>
                    <a:pt x="1024" y="4873"/>
                    <a:pt x="2394" y="4980"/>
                  </a:cubicBezTo>
                  <a:cubicBezTo>
                    <a:pt x="2471" y="4987"/>
                    <a:pt x="2548" y="4990"/>
                    <a:pt x="2624" y="4990"/>
                  </a:cubicBezTo>
                  <a:cubicBezTo>
                    <a:pt x="4698" y="4990"/>
                    <a:pt x="5880" y="2527"/>
                    <a:pt x="4501" y="885"/>
                  </a:cubicBezTo>
                  <a:cubicBezTo>
                    <a:pt x="3983" y="276"/>
                    <a:pt x="3293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7"/>
            <p:cNvSpPr/>
            <p:nvPr/>
          </p:nvSpPr>
          <p:spPr>
            <a:xfrm>
              <a:off x="7312694" y="2804965"/>
              <a:ext cx="359228" cy="660872"/>
            </a:xfrm>
            <a:custGeom>
              <a:avLst/>
              <a:gdLst/>
              <a:ahLst/>
              <a:cxnLst/>
              <a:rect l="l" t="t" r="r" b="b"/>
              <a:pathLst>
                <a:path w="14086" h="25914" extrusionOk="0">
                  <a:moveTo>
                    <a:pt x="11352" y="284"/>
                  </a:moveTo>
                  <a:cubicBezTo>
                    <a:pt x="11441" y="284"/>
                    <a:pt x="11531" y="287"/>
                    <a:pt x="11621" y="292"/>
                  </a:cubicBezTo>
                  <a:lnTo>
                    <a:pt x="10764" y="10531"/>
                  </a:lnTo>
                  <a:lnTo>
                    <a:pt x="6108" y="10150"/>
                  </a:lnTo>
                  <a:lnTo>
                    <a:pt x="6561" y="4697"/>
                  </a:lnTo>
                  <a:cubicBezTo>
                    <a:pt x="6768" y="2191"/>
                    <a:pt x="8861" y="284"/>
                    <a:pt x="11352" y="284"/>
                  </a:cubicBezTo>
                  <a:close/>
                  <a:moveTo>
                    <a:pt x="3797" y="7229"/>
                  </a:moveTo>
                  <a:cubicBezTo>
                    <a:pt x="4259" y="7229"/>
                    <a:pt x="4700" y="7493"/>
                    <a:pt x="4906" y="7947"/>
                  </a:cubicBezTo>
                  <a:cubicBezTo>
                    <a:pt x="5144" y="8566"/>
                    <a:pt x="5311" y="9209"/>
                    <a:pt x="5394" y="9876"/>
                  </a:cubicBezTo>
                  <a:cubicBezTo>
                    <a:pt x="5442" y="10210"/>
                    <a:pt x="5454" y="10543"/>
                    <a:pt x="5430" y="10876"/>
                  </a:cubicBezTo>
                  <a:lnTo>
                    <a:pt x="5073" y="11460"/>
                  </a:lnTo>
                  <a:cubicBezTo>
                    <a:pt x="5025" y="11448"/>
                    <a:pt x="4977" y="11436"/>
                    <a:pt x="4930" y="11412"/>
                  </a:cubicBezTo>
                  <a:cubicBezTo>
                    <a:pt x="4715" y="11210"/>
                    <a:pt x="4465" y="11031"/>
                    <a:pt x="4191" y="10900"/>
                  </a:cubicBezTo>
                  <a:cubicBezTo>
                    <a:pt x="4096" y="10805"/>
                    <a:pt x="3989" y="10710"/>
                    <a:pt x="3882" y="10591"/>
                  </a:cubicBezTo>
                  <a:cubicBezTo>
                    <a:pt x="3418" y="10114"/>
                    <a:pt x="3025" y="9579"/>
                    <a:pt x="2691" y="8995"/>
                  </a:cubicBezTo>
                  <a:cubicBezTo>
                    <a:pt x="2394" y="8388"/>
                    <a:pt x="2644" y="7638"/>
                    <a:pt x="3263" y="7352"/>
                  </a:cubicBezTo>
                  <a:cubicBezTo>
                    <a:pt x="3436" y="7269"/>
                    <a:pt x="3618" y="7229"/>
                    <a:pt x="3797" y="7229"/>
                  </a:cubicBezTo>
                  <a:close/>
                  <a:moveTo>
                    <a:pt x="1538" y="10376"/>
                  </a:moveTo>
                  <a:cubicBezTo>
                    <a:pt x="1546" y="10376"/>
                    <a:pt x="1553" y="10376"/>
                    <a:pt x="1560" y="10376"/>
                  </a:cubicBezTo>
                  <a:lnTo>
                    <a:pt x="1667" y="10376"/>
                  </a:lnTo>
                  <a:cubicBezTo>
                    <a:pt x="2167" y="10412"/>
                    <a:pt x="3251" y="10745"/>
                    <a:pt x="4013" y="11114"/>
                  </a:cubicBezTo>
                  <a:cubicBezTo>
                    <a:pt x="4239" y="11341"/>
                    <a:pt x="4489" y="11519"/>
                    <a:pt x="4775" y="11650"/>
                  </a:cubicBezTo>
                  <a:cubicBezTo>
                    <a:pt x="4811" y="11698"/>
                    <a:pt x="4834" y="11745"/>
                    <a:pt x="4846" y="11805"/>
                  </a:cubicBezTo>
                  <a:lnTo>
                    <a:pt x="4632" y="12150"/>
                  </a:lnTo>
                  <a:cubicBezTo>
                    <a:pt x="4263" y="12365"/>
                    <a:pt x="3858" y="12519"/>
                    <a:pt x="3453" y="12591"/>
                  </a:cubicBezTo>
                  <a:cubicBezTo>
                    <a:pt x="2840" y="12736"/>
                    <a:pt x="2216" y="12818"/>
                    <a:pt x="1591" y="12818"/>
                  </a:cubicBezTo>
                  <a:cubicBezTo>
                    <a:pt x="1549" y="12818"/>
                    <a:pt x="1507" y="12818"/>
                    <a:pt x="1465" y="12817"/>
                  </a:cubicBezTo>
                  <a:cubicBezTo>
                    <a:pt x="798" y="12781"/>
                    <a:pt x="298" y="12210"/>
                    <a:pt x="322" y="11555"/>
                  </a:cubicBezTo>
                  <a:cubicBezTo>
                    <a:pt x="357" y="10896"/>
                    <a:pt x="893" y="10376"/>
                    <a:pt x="1538" y="10376"/>
                  </a:cubicBezTo>
                  <a:close/>
                  <a:moveTo>
                    <a:pt x="6037" y="10424"/>
                  </a:moveTo>
                  <a:lnTo>
                    <a:pt x="9168" y="10686"/>
                  </a:lnTo>
                  <a:lnTo>
                    <a:pt x="10728" y="10817"/>
                  </a:lnTo>
                  <a:lnTo>
                    <a:pt x="9514" y="25438"/>
                  </a:lnTo>
                  <a:lnTo>
                    <a:pt x="1072" y="24735"/>
                  </a:lnTo>
                  <a:lnTo>
                    <a:pt x="1905" y="14722"/>
                  </a:lnTo>
                  <a:lnTo>
                    <a:pt x="3275" y="14841"/>
                  </a:lnTo>
                  <a:lnTo>
                    <a:pt x="4382" y="13067"/>
                  </a:lnTo>
                  <a:lnTo>
                    <a:pt x="6466" y="15377"/>
                  </a:lnTo>
                  <a:cubicBezTo>
                    <a:pt x="6489" y="15413"/>
                    <a:pt x="6537" y="15424"/>
                    <a:pt x="6573" y="15424"/>
                  </a:cubicBezTo>
                  <a:cubicBezTo>
                    <a:pt x="6608" y="15424"/>
                    <a:pt x="6644" y="15413"/>
                    <a:pt x="6668" y="15389"/>
                  </a:cubicBezTo>
                  <a:cubicBezTo>
                    <a:pt x="6727" y="15329"/>
                    <a:pt x="6727" y="15246"/>
                    <a:pt x="6680" y="15186"/>
                  </a:cubicBezTo>
                  <a:lnTo>
                    <a:pt x="4537" y="12829"/>
                  </a:lnTo>
                  <a:lnTo>
                    <a:pt x="4834" y="12353"/>
                  </a:lnTo>
                  <a:cubicBezTo>
                    <a:pt x="4965" y="12269"/>
                    <a:pt x="5061" y="12138"/>
                    <a:pt x="5120" y="11995"/>
                  </a:cubicBezTo>
                  <a:lnTo>
                    <a:pt x="7192" y="14293"/>
                  </a:lnTo>
                  <a:cubicBezTo>
                    <a:pt x="7216" y="14329"/>
                    <a:pt x="7251" y="14341"/>
                    <a:pt x="7287" y="14341"/>
                  </a:cubicBezTo>
                  <a:cubicBezTo>
                    <a:pt x="7406" y="14329"/>
                    <a:pt x="7466" y="14198"/>
                    <a:pt x="7394" y="14115"/>
                  </a:cubicBezTo>
                  <a:lnTo>
                    <a:pt x="5251" y="11734"/>
                  </a:lnTo>
                  <a:cubicBezTo>
                    <a:pt x="5287" y="11722"/>
                    <a:pt x="5311" y="11710"/>
                    <a:pt x="5334" y="11698"/>
                  </a:cubicBezTo>
                  <a:cubicBezTo>
                    <a:pt x="5537" y="11603"/>
                    <a:pt x="5668" y="11364"/>
                    <a:pt x="5704" y="10972"/>
                  </a:cubicBezTo>
                  <a:lnTo>
                    <a:pt x="5835" y="10769"/>
                  </a:lnTo>
                  <a:lnTo>
                    <a:pt x="8037" y="13222"/>
                  </a:lnTo>
                  <a:cubicBezTo>
                    <a:pt x="8073" y="13246"/>
                    <a:pt x="8109" y="13269"/>
                    <a:pt x="8144" y="13269"/>
                  </a:cubicBezTo>
                  <a:cubicBezTo>
                    <a:pt x="8180" y="13269"/>
                    <a:pt x="8216" y="13258"/>
                    <a:pt x="8240" y="13234"/>
                  </a:cubicBezTo>
                  <a:cubicBezTo>
                    <a:pt x="8299" y="13174"/>
                    <a:pt x="8299" y="13091"/>
                    <a:pt x="8251" y="13031"/>
                  </a:cubicBezTo>
                  <a:lnTo>
                    <a:pt x="6013" y="10555"/>
                  </a:lnTo>
                  <a:cubicBezTo>
                    <a:pt x="6013" y="10543"/>
                    <a:pt x="5989" y="10531"/>
                    <a:pt x="5977" y="10531"/>
                  </a:cubicBezTo>
                  <a:lnTo>
                    <a:pt x="6037" y="10424"/>
                  </a:lnTo>
                  <a:close/>
                  <a:moveTo>
                    <a:pt x="11358" y="1"/>
                  </a:moveTo>
                  <a:cubicBezTo>
                    <a:pt x="8737" y="1"/>
                    <a:pt x="6501" y="2004"/>
                    <a:pt x="6275" y="4673"/>
                  </a:cubicBezTo>
                  <a:lnTo>
                    <a:pt x="5811" y="10257"/>
                  </a:lnTo>
                  <a:lnTo>
                    <a:pt x="5811" y="10269"/>
                  </a:lnTo>
                  <a:lnTo>
                    <a:pt x="5715" y="10424"/>
                  </a:lnTo>
                  <a:cubicBezTo>
                    <a:pt x="5715" y="10245"/>
                    <a:pt x="5692" y="10055"/>
                    <a:pt x="5668" y="9852"/>
                  </a:cubicBezTo>
                  <a:cubicBezTo>
                    <a:pt x="5584" y="9150"/>
                    <a:pt x="5406" y="8471"/>
                    <a:pt x="5156" y="7828"/>
                  </a:cubicBezTo>
                  <a:cubicBezTo>
                    <a:pt x="4905" y="7257"/>
                    <a:pt x="4351" y="6918"/>
                    <a:pt x="3770" y="6918"/>
                  </a:cubicBezTo>
                  <a:cubicBezTo>
                    <a:pt x="3552" y="6918"/>
                    <a:pt x="3331" y="6966"/>
                    <a:pt x="3120" y="7066"/>
                  </a:cubicBezTo>
                  <a:cubicBezTo>
                    <a:pt x="2358" y="7435"/>
                    <a:pt x="2036" y="8364"/>
                    <a:pt x="2429" y="9114"/>
                  </a:cubicBezTo>
                  <a:cubicBezTo>
                    <a:pt x="2715" y="9650"/>
                    <a:pt x="3072" y="10138"/>
                    <a:pt x="3477" y="10591"/>
                  </a:cubicBezTo>
                  <a:cubicBezTo>
                    <a:pt x="2906" y="10352"/>
                    <a:pt x="2310" y="10186"/>
                    <a:pt x="1691" y="10102"/>
                  </a:cubicBezTo>
                  <a:cubicBezTo>
                    <a:pt x="1648" y="10099"/>
                    <a:pt x="1605" y="10097"/>
                    <a:pt x="1562" y="10097"/>
                  </a:cubicBezTo>
                  <a:cubicBezTo>
                    <a:pt x="795" y="10097"/>
                    <a:pt x="140" y="10693"/>
                    <a:pt x="72" y="11472"/>
                  </a:cubicBezTo>
                  <a:cubicBezTo>
                    <a:pt x="0" y="12305"/>
                    <a:pt x="620" y="13031"/>
                    <a:pt x="1441" y="13103"/>
                  </a:cubicBezTo>
                  <a:lnTo>
                    <a:pt x="1632" y="13103"/>
                  </a:lnTo>
                  <a:cubicBezTo>
                    <a:pt x="2275" y="13091"/>
                    <a:pt x="2894" y="13008"/>
                    <a:pt x="3513" y="12865"/>
                  </a:cubicBezTo>
                  <a:cubicBezTo>
                    <a:pt x="3799" y="12805"/>
                    <a:pt x="4072" y="12722"/>
                    <a:pt x="4334" y="12615"/>
                  </a:cubicBezTo>
                  <a:lnTo>
                    <a:pt x="4334" y="12615"/>
                  </a:lnTo>
                  <a:lnTo>
                    <a:pt x="4299" y="12674"/>
                  </a:lnTo>
                  <a:cubicBezTo>
                    <a:pt x="4287" y="12674"/>
                    <a:pt x="4263" y="12686"/>
                    <a:pt x="4251" y="12698"/>
                  </a:cubicBezTo>
                  <a:cubicBezTo>
                    <a:pt x="4215" y="12734"/>
                    <a:pt x="4203" y="12769"/>
                    <a:pt x="4203" y="12817"/>
                  </a:cubicBezTo>
                  <a:lnTo>
                    <a:pt x="3132" y="14543"/>
                  </a:lnTo>
                  <a:lnTo>
                    <a:pt x="1655" y="14412"/>
                  </a:lnTo>
                  <a:lnTo>
                    <a:pt x="774" y="24985"/>
                  </a:lnTo>
                  <a:lnTo>
                    <a:pt x="11931" y="25914"/>
                  </a:lnTo>
                  <a:lnTo>
                    <a:pt x="13169" y="11007"/>
                  </a:lnTo>
                  <a:lnTo>
                    <a:pt x="14086" y="208"/>
                  </a:lnTo>
                  <a:lnTo>
                    <a:pt x="11966" y="30"/>
                  </a:lnTo>
                  <a:lnTo>
                    <a:pt x="11776" y="18"/>
                  </a:lnTo>
                  <a:cubicBezTo>
                    <a:pt x="11636" y="6"/>
                    <a:pt x="11496" y="1"/>
                    <a:pt x="11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7"/>
            <p:cNvSpPr/>
            <p:nvPr/>
          </p:nvSpPr>
          <p:spPr>
            <a:xfrm>
              <a:off x="7398026" y="3258655"/>
              <a:ext cx="140901" cy="134628"/>
            </a:xfrm>
            <a:custGeom>
              <a:avLst/>
              <a:gdLst/>
              <a:ahLst/>
              <a:cxnLst/>
              <a:rect l="l" t="t" r="r" b="b"/>
              <a:pathLst>
                <a:path w="5525" h="5279" extrusionOk="0">
                  <a:moveTo>
                    <a:pt x="3012" y="290"/>
                  </a:moveTo>
                  <a:cubicBezTo>
                    <a:pt x="4298" y="397"/>
                    <a:pt x="5263" y="1540"/>
                    <a:pt x="5156" y="2837"/>
                  </a:cubicBezTo>
                  <a:cubicBezTo>
                    <a:pt x="5054" y="4068"/>
                    <a:pt x="4020" y="4989"/>
                    <a:pt x="2817" y="4989"/>
                  </a:cubicBezTo>
                  <a:cubicBezTo>
                    <a:pt x="2751" y="4989"/>
                    <a:pt x="2686" y="4986"/>
                    <a:pt x="2619" y="4981"/>
                  </a:cubicBezTo>
                  <a:cubicBezTo>
                    <a:pt x="1322" y="4873"/>
                    <a:pt x="357" y="3742"/>
                    <a:pt x="464" y="2445"/>
                  </a:cubicBezTo>
                  <a:cubicBezTo>
                    <a:pt x="572" y="1230"/>
                    <a:pt x="1584" y="290"/>
                    <a:pt x="2810" y="290"/>
                  </a:cubicBezTo>
                  <a:close/>
                  <a:moveTo>
                    <a:pt x="2746" y="1"/>
                  </a:moveTo>
                  <a:cubicBezTo>
                    <a:pt x="1397" y="1"/>
                    <a:pt x="243" y="1039"/>
                    <a:pt x="131" y="2421"/>
                  </a:cubicBezTo>
                  <a:cubicBezTo>
                    <a:pt x="0" y="3897"/>
                    <a:pt x="1119" y="5183"/>
                    <a:pt x="2596" y="5266"/>
                  </a:cubicBezTo>
                  <a:cubicBezTo>
                    <a:pt x="2667" y="5278"/>
                    <a:pt x="2739" y="5278"/>
                    <a:pt x="2810" y="5278"/>
                  </a:cubicBezTo>
                  <a:cubicBezTo>
                    <a:pt x="2817" y="5278"/>
                    <a:pt x="2825" y="5278"/>
                    <a:pt x="2832" y="5278"/>
                  </a:cubicBezTo>
                  <a:cubicBezTo>
                    <a:pt x="4239" y="5278"/>
                    <a:pt x="5406" y="4164"/>
                    <a:pt x="5465" y="2754"/>
                  </a:cubicBezTo>
                  <a:cubicBezTo>
                    <a:pt x="5525" y="1337"/>
                    <a:pt x="4441" y="123"/>
                    <a:pt x="3024" y="16"/>
                  </a:cubicBezTo>
                  <a:cubicBezTo>
                    <a:pt x="2931" y="6"/>
                    <a:pt x="2838" y="1"/>
                    <a:pt x="27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7"/>
            <p:cNvSpPr/>
            <p:nvPr/>
          </p:nvSpPr>
          <p:spPr>
            <a:xfrm>
              <a:off x="6556316" y="3958928"/>
              <a:ext cx="395365" cy="292131"/>
            </a:xfrm>
            <a:custGeom>
              <a:avLst/>
              <a:gdLst/>
              <a:ahLst/>
              <a:cxnLst/>
              <a:rect l="l" t="t" r="r" b="b"/>
              <a:pathLst>
                <a:path w="15503" h="11455" extrusionOk="0">
                  <a:moveTo>
                    <a:pt x="10312" y="1"/>
                  </a:moveTo>
                  <a:lnTo>
                    <a:pt x="1" y="548"/>
                  </a:lnTo>
                  <a:lnTo>
                    <a:pt x="572" y="11454"/>
                  </a:lnTo>
                  <a:lnTo>
                    <a:pt x="15503" y="10657"/>
                  </a:lnTo>
                  <a:lnTo>
                    <a:pt x="15134" y="3572"/>
                  </a:lnTo>
                  <a:lnTo>
                    <a:pt x="10383" y="1417"/>
                  </a:lnTo>
                  <a:lnTo>
                    <a:pt x="1031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7"/>
            <p:cNvSpPr/>
            <p:nvPr/>
          </p:nvSpPr>
          <p:spPr>
            <a:xfrm>
              <a:off x="6942245" y="4041658"/>
              <a:ext cx="278768" cy="189356"/>
            </a:xfrm>
            <a:custGeom>
              <a:avLst/>
              <a:gdLst/>
              <a:ahLst/>
              <a:cxnLst/>
              <a:rect l="l" t="t" r="r" b="b"/>
              <a:pathLst>
                <a:path w="10931" h="7425" extrusionOk="0">
                  <a:moveTo>
                    <a:pt x="5861" y="0"/>
                  </a:moveTo>
                  <a:cubicBezTo>
                    <a:pt x="5773" y="0"/>
                    <a:pt x="5685" y="2"/>
                    <a:pt x="5597" y="7"/>
                  </a:cubicBezTo>
                  <a:lnTo>
                    <a:pt x="1" y="305"/>
                  </a:lnTo>
                  <a:lnTo>
                    <a:pt x="1" y="328"/>
                  </a:lnTo>
                  <a:lnTo>
                    <a:pt x="370" y="7425"/>
                  </a:lnTo>
                  <a:lnTo>
                    <a:pt x="10931" y="6865"/>
                  </a:lnTo>
                  <a:lnTo>
                    <a:pt x="10812" y="4698"/>
                  </a:lnTo>
                  <a:cubicBezTo>
                    <a:pt x="10673" y="2048"/>
                    <a:pt x="8484" y="0"/>
                    <a:pt x="58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7"/>
            <p:cNvSpPr/>
            <p:nvPr/>
          </p:nvSpPr>
          <p:spPr>
            <a:xfrm>
              <a:off x="6621015" y="4026229"/>
              <a:ext cx="149496" cy="127283"/>
            </a:xfrm>
            <a:custGeom>
              <a:avLst/>
              <a:gdLst/>
              <a:ahLst/>
              <a:cxnLst/>
              <a:rect l="l" t="t" r="r" b="b"/>
              <a:pathLst>
                <a:path w="5862" h="4991" extrusionOk="0">
                  <a:moveTo>
                    <a:pt x="2574" y="1"/>
                  </a:moveTo>
                  <a:cubicBezTo>
                    <a:pt x="2526" y="1"/>
                    <a:pt x="2478" y="2"/>
                    <a:pt x="2429" y="5"/>
                  </a:cubicBezTo>
                  <a:cubicBezTo>
                    <a:pt x="1048" y="76"/>
                    <a:pt x="0" y="1243"/>
                    <a:pt x="71" y="2624"/>
                  </a:cubicBezTo>
                  <a:cubicBezTo>
                    <a:pt x="149" y="4072"/>
                    <a:pt x="1347" y="4991"/>
                    <a:pt x="2583" y="4991"/>
                  </a:cubicBezTo>
                  <a:cubicBezTo>
                    <a:pt x="3237" y="4991"/>
                    <a:pt x="3902" y="4733"/>
                    <a:pt x="4417" y="4160"/>
                  </a:cubicBezTo>
                  <a:cubicBezTo>
                    <a:pt x="5861" y="2542"/>
                    <a:pt x="4697" y="1"/>
                    <a:pt x="25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7"/>
            <p:cNvSpPr/>
            <p:nvPr/>
          </p:nvSpPr>
          <p:spPr>
            <a:xfrm>
              <a:off x="6552694" y="3904812"/>
              <a:ext cx="671965" cy="349894"/>
            </a:xfrm>
            <a:custGeom>
              <a:avLst/>
              <a:gdLst/>
              <a:ahLst/>
              <a:cxnLst/>
              <a:rect l="l" t="t" r="r" b="b"/>
              <a:pathLst>
                <a:path w="26349" h="13720" extrusionOk="0">
                  <a:moveTo>
                    <a:pt x="13371" y="289"/>
                  </a:moveTo>
                  <a:cubicBezTo>
                    <a:pt x="14026" y="289"/>
                    <a:pt x="14561" y="801"/>
                    <a:pt x="14597" y="1444"/>
                  </a:cubicBezTo>
                  <a:cubicBezTo>
                    <a:pt x="14573" y="2111"/>
                    <a:pt x="14478" y="2777"/>
                    <a:pt x="14300" y="3420"/>
                  </a:cubicBezTo>
                  <a:cubicBezTo>
                    <a:pt x="14252" y="3587"/>
                    <a:pt x="14204" y="3742"/>
                    <a:pt x="14157" y="3873"/>
                  </a:cubicBezTo>
                  <a:cubicBezTo>
                    <a:pt x="13978" y="4123"/>
                    <a:pt x="13835" y="4397"/>
                    <a:pt x="13740" y="4682"/>
                  </a:cubicBezTo>
                  <a:cubicBezTo>
                    <a:pt x="13704" y="4718"/>
                    <a:pt x="13657" y="4754"/>
                    <a:pt x="13597" y="4778"/>
                  </a:cubicBezTo>
                  <a:lnTo>
                    <a:pt x="13216" y="4611"/>
                  </a:lnTo>
                  <a:cubicBezTo>
                    <a:pt x="12704" y="4028"/>
                    <a:pt x="12180" y="2254"/>
                    <a:pt x="12144" y="1575"/>
                  </a:cubicBezTo>
                  <a:cubicBezTo>
                    <a:pt x="12109" y="896"/>
                    <a:pt x="12633" y="313"/>
                    <a:pt x="13299" y="289"/>
                  </a:cubicBezTo>
                  <a:close/>
                  <a:moveTo>
                    <a:pt x="16815" y="2035"/>
                  </a:moveTo>
                  <a:cubicBezTo>
                    <a:pt x="17213" y="2035"/>
                    <a:pt x="17601" y="2228"/>
                    <a:pt x="17836" y="2587"/>
                  </a:cubicBezTo>
                  <a:cubicBezTo>
                    <a:pt x="18217" y="3170"/>
                    <a:pt x="18038" y="3956"/>
                    <a:pt x="17443" y="4313"/>
                  </a:cubicBezTo>
                  <a:cubicBezTo>
                    <a:pt x="16931" y="4647"/>
                    <a:pt x="15466" y="5182"/>
                    <a:pt x="14621" y="5242"/>
                  </a:cubicBezTo>
                  <a:lnTo>
                    <a:pt x="13978" y="4944"/>
                  </a:lnTo>
                  <a:cubicBezTo>
                    <a:pt x="13978" y="4897"/>
                    <a:pt x="13978" y="4861"/>
                    <a:pt x="13990" y="4825"/>
                  </a:cubicBezTo>
                  <a:cubicBezTo>
                    <a:pt x="14180" y="4575"/>
                    <a:pt x="14323" y="4301"/>
                    <a:pt x="14419" y="4004"/>
                  </a:cubicBezTo>
                  <a:cubicBezTo>
                    <a:pt x="14907" y="3313"/>
                    <a:pt x="15693" y="2539"/>
                    <a:pt x="16097" y="2265"/>
                  </a:cubicBezTo>
                  <a:cubicBezTo>
                    <a:pt x="16317" y="2110"/>
                    <a:pt x="16568" y="2035"/>
                    <a:pt x="16815" y="2035"/>
                  </a:cubicBezTo>
                  <a:close/>
                  <a:moveTo>
                    <a:pt x="21150" y="5509"/>
                  </a:moveTo>
                  <a:cubicBezTo>
                    <a:pt x="23630" y="5509"/>
                    <a:pt x="25725" y="7427"/>
                    <a:pt x="25932" y="9933"/>
                  </a:cubicBezTo>
                  <a:lnTo>
                    <a:pt x="15669" y="10469"/>
                  </a:lnTo>
                  <a:lnTo>
                    <a:pt x="15419" y="5802"/>
                  </a:lnTo>
                  <a:lnTo>
                    <a:pt x="20884" y="5516"/>
                  </a:lnTo>
                  <a:cubicBezTo>
                    <a:pt x="20973" y="5511"/>
                    <a:pt x="21061" y="5509"/>
                    <a:pt x="21150" y="5509"/>
                  </a:cubicBezTo>
                  <a:close/>
                  <a:moveTo>
                    <a:pt x="10323" y="2265"/>
                  </a:moveTo>
                  <a:lnTo>
                    <a:pt x="10394" y="3635"/>
                  </a:lnTo>
                  <a:lnTo>
                    <a:pt x="12299" y="4492"/>
                  </a:lnTo>
                  <a:lnTo>
                    <a:pt x="10287" y="6873"/>
                  </a:lnTo>
                  <a:cubicBezTo>
                    <a:pt x="10239" y="6933"/>
                    <a:pt x="10251" y="7016"/>
                    <a:pt x="10299" y="7076"/>
                  </a:cubicBezTo>
                  <a:cubicBezTo>
                    <a:pt x="10335" y="7087"/>
                    <a:pt x="10359" y="7099"/>
                    <a:pt x="10394" y="7099"/>
                  </a:cubicBezTo>
                  <a:cubicBezTo>
                    <a:pt x="10442" y="7099"/>
                    <a:pt x="10478" y="7087"/>
                    <a:pt x="10501" y="7052"/>
                  </a:cubicBezTo>
                  <a:lnTo>
                    <a:pt x="12561" y="4623"/>
                  </a:lnTo>
                  <a:lnTo>
                    <a:pt x="13073" y="4849"/>
                  </a:lnTo>
                  <a:cubicBezTo>
                    <a:pt x="13168" y="4956"/>
                    <a:pt x="13311" y="5040"/>
                    <a:pt x="13454" y="5075"/>
                  </a:cubicBezTo>
                  <a:lnTo>
                    <a:pt x="11466" y="7433"/>
                  </a:lnTo>
                  <a:cubicBezTo>
                    <a:pt x="11418" y="7492"/>
                    <a:pt x="11418" y="7588"/>
                    <a:pt x="11478" y="7635"/>
                  </a:cubicBezTo>
                  <a:cubicBezTo>
                    <a:pt x="11506" y="7658"/>
                    <a:pt x="11542" y="7670"/>
                    <a:pt x="11577" y="7670"/>
                  </a:cubicBezTo>
                  <a:cubicBezTo>
                    <a:pt x="11617" y="7670"/>
                    <a:pt x="11655" y="7655"/>
                    <a:pt x="11680" y="7623"/>
                  </a:cubicBezTo>
                  <a:lnTo>
                    <a:pt x="13740" y="5182"/>
                  </a:lnTo>
                  <a:cubicBezTo>
                    <a:pt x="13752" y="5206"/>
                    <a:pt x="13764" y="5230"/>
                    <a:pt x="13776" y="5242"/>
                  </a:cubicBezTo>
                  <a:cubicBezTo>
                    <a:pt x="13907" y="5444"/>
                    <a:pt x="14180" y="5516"/>
                    <a:pt x="14526" y="5516"/>
                  </a:cubicBezTo>
                  <a:lnTo>
                    <a:pt x="14561" y="5516"/>
                  </a:lnTo>
                  <a:lnTo>
                    <a:pt x="14776" y="5623"/>
                  </a:lnTo>
                  <a:lnTo>
                    <a:pt x="12645" y="8135"/>
                  </a:lnTo>
                  <a:cubicBezTo>
                    <a:pt x="12561" y="8230"/>
                    <a:pt x="12633" y="8373"/>
                    <a:pt x="12752" y="8373"/>
                  </a:cubicBezTo>
                  <a:cubicBezTo>
                    <a:pt x="12799" y="8373"/>
                    <a:pt x="12835" y="8350"/>
                    <a:pt x="12859" y="8326"/>
                  </a:cubicBezTo>
                  <a:lnTo>
                    <a:pt x="15014" y="5778"/>
                  </a:lnTo>
                  <a:cubicBezTo>
                    <a:pt x="15014" y="5766"/>
                    <a:pt x="15026" y="5754"/>
                    <a:pt x="15038" y="5742"/>
                  </a:cubicBezTo>
                  <a:lnTo>
                    <a:pt x="15145" y="5790"/>
                  </a:lnTo>
                  <a:lnTo>
                    <a:pt x="15395" y="10481"/>
                  </a:lnTo>
                  <a:lnTo>
                    <a:pt x="738" y="11255"/>
                  </a:lnTo>
                  <a:lnTo>
                    <a:pt x="286" y="2801"/>
                  </a:lnTo>
                  <a:lnTo>
                    <a:pt x="10323" y="2265"/>
                  </a:lnTo>
                  <a:close/>
                  <a:moveTo>
                    <a:pt x="13386" y="1"/>
                  </a:moveTo>
                  <a:cubicBezTo>
                    <a:pt x="13357" y="1"/>
                    <a:pt x="13328" y="2"/>
                    <a:pt x="13299" y="3"/>
                  </a:cubicBezTo>
                  <a:cubicBezTo>
                    <a:pt x="12466" y="39"/>
                    <a:pt x="11823" y="753"/>
                    <a:pt x="11871" y="1587"/>
                  </a:cubicBezTo>
                  <a:cubicBezTo>
                    <a:pt x="11954" y="2277"/>
                    <a:pt x="12133" y="2956"/>
                    <a:pt x="12383" y="3611"/>
                  </a:cubicBezTo>
                  <a:cubicBezTo>
                    <a:pt x="12490" y="3873"/>
                    <a:pt x="12609" y="4135"/>
                    <a:pt x="12740" y="4385"/>
                  </a:cubicBezTo>
                  <a:lnTo>
                    <a:pt x="12680" y="4361"/>
                  </a:lnTo>
                  <a:cubicBezTo>
                    <a:pt x="12680" y="4337"/>
                    <a:pt x="12668" y="4325"/>
                    <a:pt x="12645" y="4313"/>
                  </a:cubicBezTo>
                  <a:cubicBezTo>
                    <a:pt x="12627" y="4296"/>
                    <a:pt x="12597" y="4285"/>
                    <a:pt x="12563" y="4285"/>
                  </a:cubicBezTo>
                  <a:cubicBezTo>
                    <a:pt x="12551" y="4285"/>
                    <a:pt x="12538" y="4286"/>
                    <a:pt x="12525" y="4289"/>
                  </a:cubicBezTo>
                  <a:lnTo>
                    <a:pt x="10680" y="3444"/>
                  </a:lnTo>
                  <a:lnTo>
                    <a:pt x="10597" y="1968"/>
                  </a:lnTo>
                  <a:lnTo>
                    <a:pt x="0" y="2527"/>
                  </a:lnTo>
                  <a:lnTo>
                    <a:pt x="595" y="13719"/>
                  </a:lnTo>
                  <a:lnTo>
                    <a:pt x="750" y="13719"/>
                  </a:lnTo>
                  <a:lnTo>
                    <a:pt x="26230" y="12374"/>
                  </a:lnTo>
                  <a:lnTo>
                    <a:pt x="26349" y="12362"/>
                  </a:lnTo>
                  <a:lnTo>
                    <a:pt x="26230" y="10052"/>
                  </a:lnTo>
                  <a:cubicBezTo>
                    <a:pt x="26080" y="7331"/>
                    <a:pt x="23830" y="5223"/>
                    <a:pt x="21136" y="5223"/>
                  </a:cubicBezTo>
                  <a:cubicBezTo>
                    <a:pt x="21048" y="5223"/>
                    <a:pt x="20960" y="5226"/>
                    <a:pt x="20872" y="5230"/>
                  </a:cubicBezTo>
                  <a:lnTo>
                    <a:pt x="15264" y="5528"/>
                  </a:lnTo>
                  <a:lnTo>
                    <a:pt x="15121" y="5468"/>
                  </a:lnTo>
                  <a:cubicBezTo>
                    <a:pt x="15990" y="5290"/>
                    <a:pt x="16836" y="4980"/>
                    <a:pt x="17609" y="4551"/>
                  </a:cubicBezTo>
                  <a:cubicBezTo>
                    <a:pt x="18312" y="4099"/>
                    <a:pt x="18502" y="3158"/>
                    <a:pt x="18050" y="2468"/>
                  </a:cubicBezTo>
                  <a:cubicBezTo>
                    <a:pt x="17755" y="2022"/>
                    <a:pt x="17274" y="1782"/>
                    <a:pt x="16782" y="1782"/>
                  </a:cubicBezTo>
                  <a:cubicBezTo>
                    <a:pt x="16498" y="1782"/>
                    <a:pt x="16211" y="1862"/>
                    <a:pt x="15954" y="2027"/>
                  </a:cubicBezTo>
                  <a:cubicBezTo>
                    <a:pt x="15466" y="2396"/>
                    <a:pt x="15026" y="2813"/>
                    <a:pt x="14645" y="3277"/>
                  </a:cubicBezTo>
                  <a:cubicBezTo>
                    <a:pt x="14800" y="2670"/>
                    <a:pt x="14871" y="2051"/>
                    <a:pt x="14883" y="1432"/>
                  </a:cubicBezTo>
                  <a:cubicBezTo>
                    <a:pt x="14837" y="628"/>
                    <a:pt x="14181" y="1"/>
                    <a:pt x="13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7"/>
            <p:cNvSpPr/>
            <p:nvPr/>
          </p:nvSpPr>
          <p:spPr>
            <a:xfrm>
              <a:off x="6606887" y="4022557"/>
              <a:ext cx="168699" cy="134373"/>
            </a:xfrm>
            <a:custGeom>
              <a:avLst/>
              <a:gdLst/>
              <a:ahLst/>
              <a:cxnLst/>
              <a:rect l="l" t="t" r="r" b="b"/>
              <a:pathLst>
                <a:path w="6615" h="5269" extrusionOk="0">
                  <a:moveTo>
                    <a:pt x="3114" y="292"/>
                  </a:moveTo>
                  <a:cubicBezTo>
                    <a:pt x="4388" y="304"/>
                    <a:pt x="5412" y="1316"/>
                    <a:pt x="5447" y="2578"/>
                  </a:cubicBezTo>
                  <a:cubicBezTo>
                    <a:pt x="5483" y="3840"/>
                    <a:pt x="4507" y="4911"/>
                    <a:pt x="3233" y="4983"/>
                  </a:cubicBezTo>
                  <a:cubicBezTo>
                    <a:pt x="3189" y="4985"/>
                    <a:pt x="3145" y="4986"/>
                    <a:pt x="3102" y="4986"/>
                  </a:cubicBezTo>
                  <a:cubicBezTo>
                    <a:pt x="1101" y="4986"/>
                    <a:pt x="0" y="2592"/>
                    <a:pt x="1364" y="1066"/>
                  </a:cubicBezTo>
                  <a:cubicBezTo>
                    <a:pt x="1780" y="601"/>
                    <a:pt x="2364" y="315"/>
                    <a:pt x="2983" y="292"/>
                  </a:cubicBezTo>
                  <a:close/>
                  <a:moveTo>
                    <a:pt x="3128" y="1"/>
                  </a:moveTo>
                  <a:cubicBezTo>
                    <a:pt x="1725" y="1"/>
                    <a:pt x="399" y="1140"/>
                    <a:pt x="483" y="2780"/>
                  </a:cubicBezTo>
                  <a:cubicBezTo>
                    <a:pt x="554" y="4173"/>
                    <a:pt x="1709" y="5268"/>
                    <a:pt x="3114" y="5268"/>
                  </a:cubicBezTo>
                  <a:lnTo>
                    <a:pt x="3257" y="5268"/>
                  </a:lnTo>
                  <a:cubicBezTo>
                    <a:pt x="5590" y="5149"/>
                    <a:pt x="6614" y="2256"/>
                    <a:pt x="4876" y="685"/>
                  </a:cubicBezTo>
                  <a:cubicBezTo>
                    <a:pt x="4349" y="212"/>
                    <a:pt x="3731" y="1"/>
                    <a:pt x="31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7"/>
            <p:cNvSpPr/>
            <p:nvPr/>
          </p:nvSpPr>
          <p:spPr>
            <a:xfrm>
              <a:off x="6192650" y="3042547"/>
              <a:ext cx="614202" cy="899091"/>
            </a:xfrm>
            <a:custGeom>
              <a:avLst/>
              <a:gdLst/>
              <a:ahLst/>
              <a:cxnLst/>
              <a:rect l="l" t="t" r="r" b="b"/>
              <a:pathLst>
                <a:path w="24084" h="35255" extrusionOk="0">
                  <a:moveTo>
                    <a:pt x="4843" y="1"/>
                  </a:moveTo>
                  <a:cubicBezTo>
                    <a:pt x="4843" y="1"/>
                    <a:pt x="1" y="15098"/>
                    <a:pt x="1419" y="15098"/>
                  </a:cubicBezTo>
                  <a:cubicBezTo>
                    <a:pt x="1422" y="15098"/>
                    <a:pt x="1424" y="15098"/>
                    <a:pt x="1426" y="15098"/>
                  </a:cubicBezTo>
                  <a:lnTo>
                    <a:pt x="10260" y="14812"/>
                  </a:lnTo>
                  <a:lnTo>
                    <a:pt x="14618" y="35255"/>
                  </a:lnTo>
                  <a:lnTo>
                    <a:pt x="23595" y="35064"/>
                  </a:lnTo>
                  <a:lnTo>
                    <a:pt x="24084" y="13336"/>
                  </a:lnTo>
                  <a:cubicBezTo>
                    <a:pt x="23953" y="6573"/>
                    <a:pt x="19845" y="1001"/>
                    <a:pt x="13106" y="548"/>
                  </a:cubicBezTo>
                  <a:lnTo>
                    <a:pt x="4843" y="1"/>
                  </a:ln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7"/>
            <p:cNvSpPr/>
            <p:nvPr/>
          </p:nvSpPr>
          <p:spPr>
            <a:xfrm>
              <a:off x="6199561" y="3038849"/>
              <a:ext cx="610938" cy="906435"/>
            </a:xfrm>
            <a:custGeom>
              <a:avLst/>
              <a:gdLst/>
              <a:ahLst/>
              <a:cxnLst/>
              <a:rect l="l" t="t" r="r" b="b"/>
              <a:pathLst>
                <a:path w="23956" h="35543" extrusionOk="0">
                  <a:moveTo>
                    <a:pt x="4667" y="300"/>
                  </a:moveTo>
                  <a:lnTo>
                    <a:pt x="12823" y="836"/>
                  </a:lnTo>
                  <a:cubicBezTo>
                    <a:pt x="19181" y="1265"/>
                    <a:pt x="23539" y="6349"/>
                    <a:pt x="23670" y="13481"/>
                  </a:cubicBezTo>
                  <a:lnTo>
                    <a:pt x="23194" y="35078"/>
                  </a:lnTo>
                  <a:lnTo>
                    <a:pt x="14454" y="35269"/>
                  </a:lnTo>
                  <a:lnTo>
                    <a:pt x="10120" y="14921"/>
                  </a:lnTo>
                  <a:cubicBezTo>
                    <a:pt x="10109" y="14862"/>
                    <a:pt x="10049" y="14814"/>
                    <a:pt x="9989" y="14814"/>
                  </a:cubicBezTo>
                  <a:lnTo>
                    <a:pt x="9978" y="14814"/>
                  </a:lnTo>
                  <a:lnTo>
                    <a:pt x="1155" y="15100"/>
                  </a:lnTo>
                  <a:cubicBezTo>
                    <a:pt x="1143" y="15100"/>
                    <a:pt x="1131" y="15100"/>
                    <a:pt x="1119" y="15076"/>
                  </a:cubicBezTo>
                  <a:cubicBezTo>
                    <a:pt x="500" y="14278"/>
                    <a:pt x="2893" y="5837"/>
                    <a:pt x="4667" y="300"/>
                  </a:cubicBezTo>
                  <a:close/>
                  <a:moveTo>
                    <a:pt x="4562" y="1"/>
                  </a:moveTo>
                  <a:cubicBezTo>
                    <a:pt x="4501" y="1"/>
                    <a:pt x="4451" y="45"/>
                    <a:pt x="4429" y="98"/>
                  </a:cubicBezTo>
                  <a:cubicBezTo>
                    <a:pt x="3977" y="1527"/>
                    <a:pt x="0" y="14052"/>
                    <a:pt x="893" y="15243"/>
                  </a:cubicBezTo>
                  <a:cubicBezTo>
                    <a:pt x="953" y="15326"/>
                    <a:pt x="1048" y="15386"/>
                    <a:pt x="1155" y="15386"/>
                  </a:cubicBezTo>
                  <a:lnTo>
                    <a:pt x="9870" y="15100"/>
                  </a:lnTo>
                  <a:lnTo>
                    <a:pt x="14204" y="35436"/>
                  </a:lnTo>
                  <a:cubicBezTo>
                    <a:pt x="14216" y="35495"/>
                    <a:pt x="14276" y="35543"/>
                    <a:pt x="14347" y="35543"/>
                  </a:cubicBezTo>
                  <a:lnTo>
                    <a:pt x="23336" y="35352"/>
                  </a:lnTo>
                  <a:cubicBezTo>
                    <a:pt x="23408" y="35352"/>
                    <a:pt x="23467" y="35293"/>
                    <a:pt x="23467" y="35209"/>
                  </a:cubicBezTo>
                  <a:lnTo>
                    <a:pt x="23956" y="13469"/>
                  </a:lnTo>
                  <a:cubicBezTo>
                    <a:pt x="23896" y="10075"/>
                    <a:pt x="22813" y="6944"/>
                    <a:pt x="20919" y="4634"/>
                  </a:cubicBezTo>
                  <a:cubicBezTo>
                    <a:pt x="18907" y="2182"/>
                    <a:pt x="16109" y="777"/>
                    <a:pt x="12847" y="550"/>
                  </a:cubicBezTo>
                  <a:lnTo>
                    <a:pt x="4584" y="3"/>
                  </a:lnTo>
                  <a:cubicBezTo>
                    <a:pt x="4577" y="1"/>
                    <a:pt x="4569" y="1"/>
                    <a:pt x="45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7"/>
            <p:cNvSpPr/>
            <p:nvPr/>
          </p:nvSpPr>
          <p:spPr>
            <a:xfrm>
              <a:off x="6539331" y="3802547"/>
              <a:ext cx="259335" cy="169770"/>
            </a:xfrm>
            <a:custGeom>
              <a:avLst/>
              <a:gdLst/>
              <a:ahLst/>
              <a:cxnLst/>
              <a:rect l="l" t="t" r="r" b="b"/>
              <a:pathLst>
                <a:path w="10169" h="6657" extrusionOk="0">
                  <a:moveTo>
                    <a:pt x="10168" y="1"/>
                  </a:moveTo>
                  <a:lnTo>
                    <a:pt x="0" y="918"/>
                  </a:lnTo>
                  <a:lnTo>
                    <a:pt x="1024" y="6656"/>
                  </a:lnTo>
                  <a:lnTo>
                    <a:pt x="10061" y="6180"/>
                  </a:lnTo>
                  <a:lnTo>
                    <a:pt x="101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7"/>
            <p:cNvSpPr/>
            <p:nvPr/>
          </p:nvSpPr>
          <p:spPr>
            <a:xfrm>
              <a:off x="6535684" y="3798900"/>
              <a:ext cx="266629" cy="177064"/>
            </a:xfrm>
            <a:custGeom>
              <a:avLst/>
              <a:gdLst/>
              <a:ahLst/>
              <a:cxnLst/>
              <a:rect l="l" t="t" r="r" b="b"/>
              <a:pathLst>
                <a:path w="10455" h="6943" extrusionOk="0">
                  <a:moveTo>
                    <a:pt x="10168" y="299"/>
                  </a:moveTo>
                  <a:lnTo>
                    <a:pt x="10061" y="6192"/>
                  </a:lnTo>
                  <a:lnTo>
                    <a:pt x="1286" y="6657"/>
                  </a:lnTo>
                  <a:lnTo>
                    <a:pt x="310" y="1192"/>
                  </a:lnTo>
                  <a:lnTo>
                    <a:pt x="10168" y="299"/>
                  </a:lnTo>
                  <a:close/>
                  <a:moveTo>
                    <a:pt x="10299" y="1"/>
                  </a:moveTo>
                  <a:lnTo>
                    <a:pt x="131" y="918"/>
                  </a:lnTo>
                  <a:cubicBezTo>
                    <a:pt x="96" y="918"/>
                    <a:pt x="60" y="942"/>
                    <a:pt x="36" y="977"/>
                  </a:cubicBezTo>
                  <a:cubicBezTo>
                    <a:pt x="12" y="1001"/>
                    <a:pt x="0" y="1049"/>
                    <a:pt x="12" y="1084"/>
                  </a:cubicBezTo>
                  <a:lnTo>
                    <a:pt x="1024" y="6823"/>
                  </a:lnTo>
                  <a:cubicBezTo>
                    <a:pt x="1036" y="6895"/>
                    <a:pt x="1096" y="6942"/>
                    <a:pt x="1167" y="6942"/>
                  </a:cubicBezTo>
                  <a:lnTo>
                    <a:pt x="10216" y="6466"/>
                  </a:lnTo>
                  <a:cubicBezTo>
                    <a:pt x="10287" y="6454"/>
                    <a:pt x="10347" y="6395"/>
                    <a:pt x="10347" y="6323"/>
                  </a:cubicBezTo>
                  <a:lnTo>
                    <a:pt x="10454" y="144"/>
                  </a:lnTo>
                  <a:cubicBezTo>
                    <a:pt x="10454" y="108"/>
                    <a:pt x="10442" y="61"/>
                    <a:pt x="10406" y="37"/>
                  </a:cubicBezTo>
                  <a:cubicBezTo>
                    <a:pt x="10383" y="13"/>
                    <a:pt x="10347" y="1"/>
                    <a:pt x="10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7"/>
            <p:cNvSpPr/>
            <p:nvPr/>
          </p:nvSpPr>
          <p:spPr>
            <a:xfrm>
              <a:off x="6539331" y="3802547"/>
              <a:ext cx="259335" cy="78063"/>
            </a:xfrm>
            <a:custGeom>
              <a:avLst/>
              <a:gdLst/>
              <a:ahLst/>
              <a:cxnLst/>
              <a:rect l="l" t="t" r="r" b="b"/>
              <a:pathLst>
                <a:path w="10169" h="3061" extrusionOk="0">
                  <a:moveTo>
                    <a:pt x="10168" y="1"/>
                  </a:moveTo>
                  <a:lnTo>
                    <a:pt x="0" y="918"/>
                  </a:lnTo>
                  <a:lnTo>
                    <a:pt x="381" y="3061"/>
                  </a:lnTo>
                  <a:lnTo>
                    <a:pt x="10132" y="2180"/>
                  </a:lnTo>
                  <a:lnTo>
                    <a:pt x="1016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7"/>
            <p:cNvSpPr/>
            <p:nvPr/>
          </p:nvSpPr>
          <p:spPr>
            <a:xfrm>
              <a:off x="6535684" y="3798900"/>
              <a:ext cx="266629" cy="85357"/>
            </a:xfrm>
            <a:custGeom>
              <a:avLst/>
              <a:gdLst/>
              <a:ahLst/>
              <a:cxnLst/>
              <a:rect l="l" t="t" r="r" b="b"/>
              <a:pathLst>
                <a:path w="10455" h="3347" extrusionOk="0">
                  <a:moveTo>
                    <a:pt x="10168" y="299"/>
                  </a:moveTo>
                  <a:lnTo>
                    <a:pt x="10133" y="2192"/>
                  </a:lnTo>
                  <a:lnTo>
                    <a:pt x="643" y="3049"/>
                  </a:lnTo>
                  <a:lnTo>
                    <a:pt x="310" y="1192"/>
                  </a:lnTo>
                  <a:lnTo>
                    <a:pt x="10168" y="299"/>
                  </a:lnTo>
                  <a:close/>
                  <a:moveTo>
                    <a:pt x="10299" y="1"/>
                  </a:moveTo>
                  <a:lnTo>
                    <a:pt x="131" y="918"/>
                  </a:lnTo>
                  <a:cubicBezTo>
                    <a:pt x="96" y="918"/>
                    <a:pt x="60" y="942"/>
                    <a:pt x="36" y="977"/>
                  </a:cubicBezTo>
                  <a:cubicBezTo>
                    <a:pt x="12" y="1001"/>
                    <a:pt x="0" y="1049"/>
                    <a:pt x="12" y="1084"/>
                  </a:cubicBezTo>
                  <a:lnTo>
                    <a:pt x="393" y="3228"/>
                  </a:lnTo>
                  <a:cubicBezTo>
                    <a:pt x="405" y="3287"/>
                    <a:pt x="453" y="3335"/>
                    <a:pt x="524" y="3347"/>
                  </a:cubicBezTo>
                  <a:lnTo>
                    <a:pt x="536" y="3335"/>
                  </a:lnTo>
                  <a:lnTo>
                    <a:pt x="10287" y="2466"/>
                  </a:lnTo>
                  <a:cubicBezTo>
                    <a:pt x="10359" y="2454"/>
                    <a:pt x="10418" y="2394"/>
                    <a:pt x="10418" y="2323"/>
                  </a:cubicBezTo>
                  <a:lnTo>
                    <a:pt x="10454" y="144"/>
                  </a:lnTo>
                  <a:cubicBezTo>
                    <a:pt x="10454" y="108"/>
                    <a:pt x="10442" y="61"/>
                    <a:pt x="10406" y="37"/>
                  </a:cubicBezTo>
                  <a:cubicBezTo>
                    <a:pt x="10383" y="13"/>
                    <a:pt x="10347" y="1"/>
                    <a:pt x="10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7"/>
            <p:cNvSpPr/>
            <p:nvPr/>
          </p:nvSpPr>
          <p:spPr>
            <a:xfrm>
              <a:off x="6579395" y="3823510"/>
              <a:ext cx="7625" cy="51949"/>
            </a:xfrm>
            <a:custGeom>
              <a:avLst/>
              <a:gdLst/>
              <a:ahLst/>
              <a:cxnLst/>
              <a:rect l="l" t="t" r="r" b="b"/>
              <a:pathLst>
                <a:path w="299" h="2037" extrusionOk="0">
                  <a:moveTo>
                    <a:pt x="1" y="0"/>
                  </a:moveTo>
                  <a:lnTo>
                    <a:pt x="299" y="2036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7"/>
            <p:cNvSpPr/>
            <p:nvPr/>
          </p:nvSpPr>
          <p:spPr>
            <a:xfrm>
              <a:off x="6574550" y="3820118"/>
              <a:ext cx="16118" cy="58681"/>
            </a:xfrm>
            <a:custGeom>
              <a:avLst/>
              <a:gdLst/>
              <a:ahLst/>
              <a:cxnLst/>
              <a:rect l="l" t="t" r="r" b="b"/>
              <a:pathLst>
                <a:path w="632" h="2301" extrusionOk="0">
                  <a:moveTo>
                    <a:pt x="205" y="1"/>
                  </a:moveTo>
                  <a:cubicBezTo>
                    <a:pt x="110" y="1"/>
                    <a:pt x="0" y="61"/>
                    <a:pt x="48" y="157"/>
                  </a:cubicBezTo>
                  <a:lnTo>
                    <a:pt x="346" y="2181"/>
                  </a:lnTo>
                  <a:cubicBezTo>
                    <a:pt x="358" y="2253"/>
                    <a:pt x="417" y="2300"/>
                    <a:pt x="489" y="2300"/>
                  </a:cubicBezTo>
                  <a:lnTo>
                    <a:pt x="500" y="2300"/>
                  </a:lnTo>
                  <a:cubicBezTo>
                    <a:pt x="584" y="2288"/>
                    <a:pt x="631" y="2217"/>
                    <a:pt x="619" y="2146"/>
                  </a:cubicBezTo>
                  <a:lnTo>
                    <a:pt x="322" y="110"/>
                  </a:lnTo>
                  <a:cubicBezTo>
                    <a:pt x="337" y="34"/>
                    <a:pt x="275" y="1"/>
                    <a:pt x="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7"/>
            <p:cNvSpPr/>
            <p:nvPr/>
          </p:nvSpPr>
          <p:spPr>
            <a:xfrm>
              <a:off x="6628590" y="3819557"/>
              <a:ext cx="7625" cy="51949"/>
            </a:xfrm>
            <a:custGeom>
              <a:avLst/>
              <a:gdLst/>
              <a:ahLst/>
              <a:cxnLst/>
              <a:rect l="l" t="t" r="r" b="b"/>
              <a:pathLst>
                <a:path w="299" h="2037" extrusionOk="0">
                  <a:moveTo>
                    <a:pt x="1" y="1"/>
                  </a:moveTo>
                  <a:lnTo>
                    <a:pt x="298" y="2037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7"/>
            <p:cNvSpPr/>
            <p:nvPr/>
          </p:nvSpPr>
          <p:spPr>
            <a:xfrm>
              <a:off x="6624637" y="3815910"/>
              <a:ext cx="15225" cy="59242"/>
            </a:xfrm>
            <a:custGeom>
              <a:avLst/>
              <a:gdLst/>
              <a:ahLst/>
              <a:cxnLst/>
              <a:rect l="l" t="t" r="r" b="b"/>
              <a:pathLst>
                <a:path w="597" h="2323" extrusionOk="0">
                  <a:moveTo>
                    <a:pt x="132" y="1"/>
                  </a:moveTo>
                  <a:cubicBezTo>
                    <a:pt x="60" y="13"/>
                    <a:pt x="1" y="84"/>
                    <a:pt x="13" y="167"/>
                  </a:cubicBezTo>
                  <a:lnTo>
                    <a:pt x="310" y="2191"/>
                  </a:lnTo>
                  <a:cubicBezTo>
                    <a:pt x="322" y="2263"/>
                    <a:pt x="382" y="2311"/>
                    <a:pt x="453" y="2322"/>
                  </a:cubicBezTo>
                  <a:lnTo>
                    <a:pt x="477" y="2311"/>
                  </a:lnTo>
                  <a:cubicBezTo>
                    <a:pt x="549" y="2299"/>
                    <a:pt x="596" y="2227"/>
                    <a:pt x="596" y="2156"/>
                  </a:cubicBezTo>
                  <a:lnTo>
                    <a:pt x="299" y="120"/>
                  </a:lnTo>
                  <a:cubicBezTo>
                    <a:pt x="275" y="48"/>
                    <a:pt x="215" y="1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7"/>
            <p:cNvSpPr/>
            <p:nvPr/>
          </p:nvSpPr>
          <p:spPr>
            <a:xfrm>
              <a:off x="6676254" y="3815910"/>
              <a:ext cx="7625" cy="51949"/>
            </a:xfrm>
            <a:custGeom>
              <a:avLst/>
              <a:gdLst/>
              <a:ahLst/>
              <a:cxnLst/>
              <a:rect l="l" t="t" r="r" b="b"/>
              <a:pathLst>
                <a:path w="299" h="2037" extrusionOk="0">
                  <a:moveTo>
                    <a:pt x="1" y="1"/>
                  </a:moveTo>
                  <a:lnTo>
                    <a:pt x="299" y="2037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7"/>
            <p:cNvSpPr/>
            <p:nvPr/>
          </p:nvSpPr>
          <p:spPr>
            <a:xfrm>
              <a:off x="6672327" y="3812544"/>
              <a:ext cx="15199" cy="58962"/>
            </a:xfrm>
            <a:custGeom>
              <a:avLst/>
              <a:gdLst/>
              <a:ahLst/>
              <a:cxnLst/>
              <a:rect l="l" t="t" r="r" b="b"/>
              <a:pathLst>
                <a:path w="596" h="2312" extrusionOk="0">
                  <a:moveTo>
                    <a:pt x="152" y="0"/>
                  </a:moveTo>
                  <a:cubicBezTo>
                    <a:pt x="145" y="0"/>
                    <a:pt x="138" y="1"/>
                    <a:pt x="131" y="2"/>
                  </a:cubicBezTo>
                  <a:cubicBezTo>
                    <a:pt x="60" y="14"/>
                    <a:pt x="0" y="85"/>
                    <a:pt x="12" y="157"/>
                  </a:cubicBezTo>
                  <a:lnTo>
                    <a:pt x="310" y="2193"/>
                  </a:lnTo>
                  <a:cubicBezTo>
                    <a:pt x="322" y="2252"/>
                    <a:pt x="381" y="2312"/>
                    <a:pt x="453" y="2312"/>
                  </a:cubicBezTo>
                  <a:lnTo>
                    <a:pt x="476" y="2312"/>
                  </a:lnTo>
                  <a:cubicBezTo>
                    <a:pt x="548" y="2300"/>
                    <a:pt x="595" y="2228"/>
                    <a:pt x="595" y="2145"/>
                  </a:cubicBezTo>
                  <a:lnTo>
                    <a:pt x="298" y="121"/>
                  </a:lnTo>
                  <a:cubicBezTo>
                    <a:pt x="287" y="56"/>
                    <a:pt x="226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7"/>
            <p:cNvSpPr/>
            <p:nvPr/>
          </p:nvSpPr>
          <p:spPr>
            <a:xfrm>
              <a:off x="6723025" y="3811676"/>
              <a:ext cx="7625" cy="51923"/>
            </a:xfrm>
            <a:custGeom>
              <a:avLst/>
              <a:gdLst/>
              <a:ahLst/>
              <a:cxnLst/>
              <a:rect l="l" t="t" r="r" b="b"/>
              <a:pathLst>
                <a:path w="299" h="2036" extrusionOk="0">
                  <a:moveTo>
                    <a:pt x="1" y="0"/>
                  </a:moveTo>
                  <a:lnTo>
                    <a:pt x="298" y="2036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7"/>
            <p:cNvSpPr/>
            <p:nvPr/>
          </p:nvSpPr>
          <p:spPr>
            <a:xfrm>
              <a:off x="6718359" y="3808463"/>
              <a:ext cx="16220" cy="58783"/>
            </a:xfrm>
            <a:custGeom>
              <a:avLst/>
              <a:gdLst/>
              <a:ahLst/>
              <a:cxnLst/>
              <a:rect l="l" t="t" r="r" b="b"/>
              <a:pathLst>
                <a:path w="636" h="2305" extrusionOk="0">
                  <a:moveTo>
                    <a:pt x="200" y="1"/>
                  </a:moveTo>
                  <a:cubicBezTo>
                    <a:pt x="106" y="1"/>
                    <a:pt x="1" y="57"/>
                    <a:pt x="41" y="150"/>
                  </a:cubicBezTo>
                  <a:lnTo>
                    <a:pt x="338" y="2186"/>
                  </a:lnTo>
                  <a:cubicBezTo>
                    <a:pt x="350" y="2245"/>
                    <a:pt x="410" y="2293"/>
                    <a:pt x="481" y="2305"/>
                  </a:cubicBezTo>
                  <a:lnTo>
                    <a:pt x="505" y="2305"/>
                  </a:lnTo>
                  <a:cubicBezTo>
                    <a:pt x="576" y="2293"/>
                    <a:pt x="636" y="2222"/>
                    <a:pt x="624" y="2150"/>
                  </a:cubicBezTo>
                  <a:lnTo>
                    <a:pt x="326" y="114"/>
                  </a:lnTo>
                  <a:cubicBezTo>
                    <a:pt x="342" y="35"/>
                    <a:pt x="275" y="1"/>
                    <a:pt x="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7"/>
            <p:cNvSpPr/>
            <p:nvPr/>
          </p:nvSpPr>
          <p:spPr>
            <a:xfrm>
              <a:off x="6766762" y="3808336"/>
              <a:ext cx="7600" cy="51643"/>
            </a:xfrm>
            <a:custGeom>
              <a:avLst/>
              <a:gdLst/>
              <a:ahLst/>
              <a:cxnLst/>
              <a:rect l="l" t="t" r="r" b="b"/>
              <a:pathLst>
                <a:path w="298" h="2025" extrusionOk="0">
                  <a:moveTo>
                    <a:pt x="0" y="0"/>
                  </a:moveTo>
                  <a:lnTo>
                    <a:pt x="298" y="2024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7"/>
            <p:cNvSpPr/>
            <p:nvPr/>
          </p:nvSpPr>
          <p:spPr>
            <a:xfrm>
              <a:off x="6762809" y="3804638"/>
              <a:ext cx="15199" cy="58962"/>
            </a:xfrm>
            <a:custGeom>
              <a:avLst/>
              <a:gdLst/>
              <a:ahLst/>
              <a:cxnLst/>
              <a:rect l="l" t="t" r="r" b="b"/>
              <a:pathLst>
                <a:path w="596" h="2312" extrusionOk="0">
                  <a:moveTo>
                    <a:pt x="150" y="1"/>
                  </a:moveTo>
                  <a:cubicBezTo>
                    <a:pt x="144" y="1"/>
                    <a:pt x="137" y="1"/>
                    <a:pt x="131" y="2"/>
                  </a:cubicBezTo>
                  <a:cubicBezTo>
                    <a:pt x="60" y="14"/>
                    <a:pt x="0" y="86"/>
                    <a:pt x="12" y="157"/>
                  </a:cubicBezTo>
                  <a:lnTo>
                    <a:pt x="310" y="2193"/>
                  </a:lnTo>
                  <a:cubicBezTo>
                    <a:pt x="322" y="2264"/>
                    <a:pt x="381" y="2312"/>
                    <a:pt x="453" y="2312"/>
                  </a:cubicBezTo>
                  <a:lnTo>
                    <a:pt x="465" y="2312"/>
                  </a:lnTo>
                  <a:cubicBezTo>
                    <a:pt x="548" y="2300"/>
                    <a:pt x="596" y="2229"/>
                    <a:pt x="584" y="2145"/>
                  </a:cubicBezTo>
                  <a:lnTo>
                    <a:pt x="286" y="121"/>
                  </a:lnTo>
                  <a:cubicBezTo>
                    <a:pt x="275" y="56"/>
                    <a:pt x="215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7"/>
            <p:cNvSpPr/>
            <p:nvPr/>
          </p:nvSpPr>
          <p:spPr>
            <a:xfrm>
              <a:off x="5844898" y="2979683"/>
              <a:ext cx="637971" cy="450196"/>
            </a:xfrm>
            <a:custGeom>
              <a:avLst/>
              <a:gdLst/>
              <a:ahLst/>
              <a:cxnLst/>
              <a:rect l="l" t="t" r="r" b="b"/>
              <a:pathLst>
                <a:path w="25016" h="17653" extrusionOk="0">
                  <a:moveTo>
                    <a:pt x="1025" y="1"/>
                  </a:moveTo>
                  <a:lnTo>
                    <a:pt x="525" y="3930"/>
                  </a:lnTo>
                  <a:cubicBezTo>
                    <a:pt x="1" y="8431"/>
                    <a:pt x="1906" y="12919"/>
                    <a:pt x="5632" y="15491"/>
                  </a:cubicBezTo>
                  <a:cubicBezTo>
                    <a:pt x="7679" y="16905"/>
                    <a:pt x="10113" y="17652"/>
                    <a:pt x="12607" y="17652"/>
                  </a:cubicBezTo>
                  <a:cubicBezTo>
                    <a:pt x="12738" y="17652"/>
                    <a:pt x="12870" y="17650"/>
                    <a:pt x="13002" y="17646"/>
                  </a:cubicBezTo>
                  <a:lnTo>
                    <a:pt x="20194" y="17491"/>
                  </a:lnTo>
                  <a:cubicBezTo>
                    <a:pt x="20194" y="17491"/>
                    <a:pt x="19265" y="12884"/>
                    <a:pt x="20491" y="9157"/>
                  </a:cubicBezTo>
                  <a:cubicBezTo>
                    <a:pt x="21682" y="5537"/>
                    <a:pt x="25016" y="2775"/>
                    <a:pt x="24944" y="2775"/>
                  </a:cubicBezTo>
                  <a:lnTo>
                    <a:pt x="16491" y="2216"/>
                  </a:lnTo>
                  <a:lnTo>
                    <a:pt x="10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7"/>
            <p:cNvSpPr/>
            <p:nvPr/>
          </p:nvSpPr>
          <p:spPr>
            <a:xfrm>
              <a:off x="5840945" y="2976062"/>
              <a:ext cx="644040" cy="457311"/>
            </a:xfrm>
            <a:custGeom>
              <a:avLst/>
              <a:gdLst/>
              <a:ahLst/>
              <a:cxnLst/>
              <a:rect l="l" t="t" r="r" b="b"/>
              <a:pathLst>
                <a:path w="25254" h="17932" extrusionOk="0">
                  <a:moveTo>
                    <a:pt x="1299" y="310"/>
                  </a:moveTo>
                  <a:lnTo>
                    <a:pt x="16634" y="2500"/>
                  </a:lnTo>
                  <a:lnTo>
                    <a:pt x="24778" y="3036"/>
                  </a:lnTo>
                  <a:cubicBezTo>
                    <a:pt x="22623" y="5108"/>
                    <a:pt x="21182" y="7191"/>
                    <a:pt x="20503" y="9251"/>
                  </a:cubicBezTo>
                  <a:cubicBezTo>
                    <a:pt x="19420" y="12585"/>
                    <a:pt x="20027" y="16645"/>
                    <a:pt x="20182" y="17502"/>
                  </a:cubicBezTo>
                  <a:lnTo>
                    <a:pt x="13145" y="17645"/>
                  </a:lnTo>
                  <a:cubicBezTo>
                    <a:pt x="12999" y="17651"/>
                    <a:pt x="12853" y="17653"/>
                    <a:pt x="12707" y="17653"/>
                  </a:cubicBezTo>
                  <a:cubicBezTo>
                    <a:pt x="10273" y="17653"/>
                    <a:pt x="7881" y="16907"/>
                    <a:pt x="5871" y="15526"/>
                  </a:cubicBezTo>
                  <a:cubicBezTo>
                    <a:pt x="2227" y="13014"/>
                    <a:pt x="287" y="8632"/>
                    <a:pt x="810" y="4096"/>
                  </a:cubicBezTo>
                  <a:lnTo>
                    <a:pt x="1299" y="310"/>
                  </a:lnTo>
                  <a:close/>
                  <a:moveTo>
                    <a:pt x="1203" y="0"/>
                  </a:moveTo>
                  <a:cubicBezTo>
                    <a:pt x="1156" y="0"/>
                    <a:pt x="1120" y="12"/>
                    <a:pt x="1096" y="36"/>
                  </a:cubicBezTo>
                  <a:cubicBezTo>
                    <a:pt x="1061" y="60"/>
                    <a:pt x="1037" y="83"/>
                    <a:pt x="1037" y="131"/>
                  </a:cubicBezTo>
                  <a:lnTo>
                    <a:pt x="537" y="4060"/>
                  </a:lnTo>
                  <a:cubicBezTo>
                    <a:pt x="1" y="8704"/>
                    <a:pt x="1989" y="13180"/>
                    <a:pt x="5716" y="15752"/>
                  </a:cubicBezTo>
                  <a:cubicBezTo>
                    <a:pt x="7760" y="17170"/>
                    <a:pt x="10191" y="17931"/>
                    <a:pt x="12683" y="17931"/>
                  </a:cubicBezTo>
                  <a:cubicBezTo>
                    <a:pt x="12702" y="17931"/>
                    <a:pt x="12721" y="17931"/>
                    <a:pt x="12741" y="17931"/>
                  </a:cubicBezTo>
                  <a:lnTo>
                    <a:pt x="13145" y="17931"/>
                  </a:lnTo>
                  <a:lnTo>
                    <a:pt x="20337" y="17776"/>
                  </a:lnTo>
                  <a:cubicBezTo>
                    <a:pt x="20384" y="17776"/>
                    <a:pt x="20420" y="17764"/>
                    <a:pt x="20444" y="17728"/>
                  </a:cubicBezTo>
                  <a:cubicBezTo>
                    <a:pt x="20468" y="17693"/>
                    <a:pt x="20480" y="17645"/>
                    <a:pt x="20480" y="17609"/>
                  </a:cubicBezTo>
                  <a:cubicBezTo>
                    <a:pt x="20480" y="17562"/>
                    <a:pt x="19587" y="13002"/>
                    <a:pt x="20777" y="9346"/>
                  </a:cubicBezTo>
                  <a:cubicBezTo>
                    <a:pt x="21444" y="7311"/>
                    <a:pt x="22861" y="5239"/>
                    <a:pt x="25016" y="3191"/>
                  </a:cubicBezTo>
                  <a:cubicBezTo>
                    <a:pt x="25230" y="2977"/>
                    <a:pt x="25254" y="2965"/>
                    <a:pt x="25218" y="2870"/>
                  </a:cubicBezTo>
                  <a:cubicBezTo>
                    <a:pt x="25206" y="2810"/>
                    <a:pt x="25159" y="2774"/>
                    <a:pt x="25099" y="2774"/>
                  </a:cubicBezTo>
                  <a:lnTo>
                    <a:pt x="16658" y="2215"/>
                  </a:lnTo>
                  <a:lnTo>
                    <a:pt x="12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7"/>
            <p:cNvSpPr/>
            <p:nvPr/>
          </p:nvSpPr>
          <p:spPr>
            <a:xfrm>
              <a:off x="6305218" y="3045887"/>
              <a:ext cx="224422" cy="379885"/>
            </a:xfrm>
            <a:custGeom>
              <a:avLst/>
              <a:gdLst/>
              <a:ahLst/>
              <a:cxnLst/>
              <a:rect l="l" t="t" r="r" b="b"/>
              <a:pathLst>
                <a:path w="8800" h="14896" extrusionOk="0">
                  <a:moveTo>
                    <a:pt x="5335" y="1"/>
                  </a:moveTo>
                  <a:lnTo>
                    <a:pt x="5335" y="1"/>
                  </a:lnTo>
                  <a:lnTo>
                    <a:pt x="5335" y="1"/>
                  </a:lnTo>
                  <a:cubicBezTo>
                    <a:pt x="5335" y="1"/>
                    <a:pt x="5335" y="1"/>
                    <a:pt x="5335" y="1"/>
                  </a:cubicBezTo>
                  <a:close/>
                  <a:moveTo>
                    <a:pt x="5335" y="1"/>
                  </a:moveTo>
                  <a:cubicBezTo>
                    <a:pt x="5398" y="8"/>
                    <a:pt x="2154" y="2993"/>
                    <a:pt x="1144" y="6656"/>
                  </a:cubicBezTo>
                  <a:cubicBezTo>
                    <a:pt x="1" y="10835"/>
                    <a:pt x="846" y="14895"/>
                    <a:pt x="846" y="14895"/>
                  </a:cubicBezTo>
                  <a:lnTo>
                    <a:pt x="3977" y="14895"/>
                  </a:lnTo>
                  <a:cubicBezTo>
                    <a:pt x="3977" y="14895"/>
                    <a:pt x="3049" y="10288"/>
                    <a:pt x="4275" y="6561"/>
                  </a:cubicBezTo>
                  <a:cubicBezTo>
                    <a:pt x="5465" y="2941"/>
                    <a:pt x="8799" y="179"/>
                    <a:pt x="8728" y="179"/>
                  </a:cubicBezTo>
                  <a:lnTo>
                    <a:pt x="5335" y="1"/>
                  </a:lnTo>
                  <a:close/>
                </a:path>
              </a:pathLst>
            </a:custGeom>
            <a:solidFill>
              <a:srgbClr val="F8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7"/>
            <p:cNvSpPr/>
            <p:nvPr/>
          </p:nvSpPr>
          <p:spPr>
            <a:xfrm>
              <a:off x="6301877" y="3042189"/>
              <a:ext cx="230186" cy="387230"/>
            </a:xfrm>
            <a:custGeom>
              <a:avLst/>
              <a:gdLst/>
              <a:ahLst/>
              <a:cxnLst/>
              <a:rect l="l" t="t" r="r" b="b"/>
              <a:pathLst>
                <a:path w="9026" h="15184" extrusionOk="0">
                  <a:moveTo>
                    <a:pt x="5525" y="288"/>
                  </a:moveTo>
                  <a:lnTo>
                    <a:pt x="8537" y="443"/>
                  </a:lnTo>
                  <a:cubicBezTo>
                    <a:pt x="6382" y="2515"/>
                    <a:pt x="4942" y="4598"/>
                    <a:pt x="4275" y="6658"/>
                  </a:cubicBezTo>
                  <a:cubicBezTo>
                    <a:pt x="3191" y="9980"/>
                    <a:pt x="3787" y="14028"/>
                    <a:pt x="3942" y="14897"/>
                  </a:cubicBezTo>
                  <a:lnTo>
                    <a:pt x="1096" y="14897"/>
                  </a:lnTo>
                  <a:cubicBezTo>
                    <a:pt x="977" y="14219"/>
                    <a:pt x="393" y="10563"/>
                    <a:pt x="1417" y="6849"/>
                  </a:cubicBezTo>
                  <a:cubicBezTo>
                    <a:pt x="1977" y="4789"/>
                    <a:pt x="3322" y="2634"/>
                    <a:pt x="5394" y="431"/>
                  </a:cubicBezTo>
                  <a:cubicBezTo>
                    <a:pt x="5454" y="372"/>
                    <a:pt x="5489" y="324"/>
                    <a:pt x="5525" y="288"/>
                  </a:cubicBezTo>
                  <a:close/>
                  <a:moveTo>
                    <a:pt x="5446" y="0"/>
                  </a:moveTo>
                  <a:cubicBezTo>
                    <a:pt x="5403" y="0"/>
                    <a:pt x="5355" y="33"/>
                    <a:pt x="5335" y="74"/>
                  </a:cubicBezTo>
                  <a:lnTo>
                    <a:pt x="5192" y="241"/>
                  </a:lnTo>
                  <a:cubicBezTo>
                    <a:pt x="3084" y="2467"/>
                    <a:pt x="1727" y="4670"/>
                    <a:pt x="1144" y="6765"/>
                  </a:cubicBezTo>
                  <a:cubicBezTo>
                    <a:pt x="1" y="10933"/>
                    <a:pt x="846" y="15028"/>
                    <a:pt x="846" y="15076"/>
                  </a:cubicBezTo>
                  <a:cubicBezTo>
                    <a:pt x="858" y="15135"/>
                    <a:pt x="917" y="15183"/>
                    <a:pt x="989" y="15183"/>
                  </a:cubicBezTo>
                  <a:lnTo>
                    <a:pt x="4108" y="15183"/>
                  </a:lnTo>
                  <a:cubicBezTo>
                    <a:pt x="4156" y="15183"/>
                    <a:pt x="4192" y="15159"/>
                    <a:pt x="4215" y="15135"/>
                  </a:cubicBezTo>
                  <a:cubicBezTo>
                    <a:pt x="4239" y="15100"/>
                    <a:pt x="4251" y="15052"/>
                    <a:pt x="4251" y="15016"/>
                  </a:cubicBezTo>
                  <a:cubicBezTo>
                    <a:pt x="4251" y="14969"/>
                    <a:pt x="3358" y="10409"/>
                    <a:pt x="4549" y="6753"/>
                  </a:cubicBezTo>
                  <a:cubicBezTo>
                    <a:pt x="5215" y="4718"/>
                    <a:pt x="6632" y="2646"/>
                    <a:pt x="8787" y="598"/>
                  </a:cubicBezTo>
                  <a:cubicBezTo>
                    <a:pt x="9002" y="384"/>
                    <a:pt x="9025" y="372"/>
                    <a:pt x="8990" y="277"/>
                  </a:cubicBezTo>
                  <a:cubicBezTo>
                    <a:pt x="8978" y="217"/>
                    <a:pt x="8918" y="181"/>
                    <a:pt x="8871" y="181"/>
                  </a:cubicBezTo>
                  <a:lnTo>
                    <a:pt x="5466" y="3"/>
                  </a:lnTo>
                  <a:cubicBezTo>
                    <a:pt x="5459" y="1"/>
                    <a:pt x="5453" y="0"/>
                    <a:pt x="54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41"/>
          <p:cNvSpPr txBox="1">
            <a:spLocks noGrp="1"/>
          </p:cNvSpPr>
          <p:nvPr>
            <p:ph type="title"/>
          </p:nvPr>
        </p:nvSpPr>
        <p:spPr>
          <a:xfrm>
            <a:off x="758775" y="25749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smtClean="0"/>
              <a:t>Let’s share with the whole class.</a:t>
            </a:r>
            <a:endParaRPr sz="2400" dirty="0"/>
          </a:p>
        </p:txBody>
      </p:sp>
      <p:grpSp>
        <p:nvGrpSpPr>
          <p:cNvPr id="1566" name="Google Shape;1566;p41"/>
          <p:cNvGrpSpPr/>
          <p:nvPr/>
        </p:nvGrpSpPr>
        <p:grpSpPr>
          <a:xfrm>
            <a:off x="279987" y="3313411"/>
            <a:ext cx="5636066" cy="981599"/>
            <a:chOff x="9280465" y="5475640"/>
            <a:chExt cx="5636066" cy="981599"/>
          </a:xfrm>
        </p:grpSpPr>
        <p:sp>
          <p:nvSpPr>
            <p:cNvPr id="1567" name="Google Shape;1567;p41"/>
            <p:cNvSpPr/>
            <p:nvPr/>
          </p:nvSpPr>
          <p:spPr>
            <a:xfrm>
              <a:off x="12520922" y="5487022"/>
              <a:ext cx="66457" cy="22762"/>
            </a:xfrm>
            <a:custGeom>
              <a:avLst/>
              <a:gdLst/>
              <a:ahLst/>
              <a:cxnLst/>
              <a:rect l="l" t="t" r="r" b="b"/>
              <a:pathLst>
                <a:path w="1291" h="404" extrusionOk="0">
                  <a:moveTo>
                    <a:pt x="1170" y="0"/>
                  </a:moveTo>
                  <a:cubicBezTo>
                    <a:pt x="807" y="0"/>
                    <a:pt x="444" y="40"/>
                    <a:pt x="162" y="40"/>
                  </a:cubicBezTo>
                  <a:cubicBezTo>
                    <a:pt x="41" y="40"/>
                    <a:pt x="0" y="161"/>
                    <a:pt x="0" y="242"/>
                  </a:cubicBezTo>
                  <a:cubicBezTo>
                    <a:pt x="0" y="363"/>
                    <a:pt x="81" y="403"/>
                    <a:pt x="162" y="403"/>
                  </a:cubicBezTo>
                  <a:cubicBezTo>
                    <a:pt x="484" y="403"/>
                    <a:pt x="847" y="363"/>
                    <a:pt x="1170" y="363"/>
                  </a:cubicBezTo>
                  <a:cubicBezTo>
                    <a:pt x="1250" y="363"/>
                    <a:pt x="1291" y="242"/>
                    <a:pt x="1291" y="161"/>
                  </a:cubicBezTo>
                  <a:cubicBezTo>
                    <a:pt x="1291" y="40"/>
                    <a:pt x="1250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1"/>
            <p:cNvSpPr/>
            <p:nvPr/>
          </p:nvSpPr>
          <p:spPr>
            <a:xfrm>
              <a:off x="12626759" y="5480204"/>
              <a:ext cx="68568" cy="22762"/>
            </a:xfrm>
            <a:custGeom>
              <a:avLst/>
              <a:gdLst/>
              <a:ahLst/>
              <a:cxnLst/>
              <a:rect l="l" t="t" r="r" b="b"/>
              <a:pathLst>
                <a:path w="1332" h="404" extrusionOk="0">
                  <a:moveTo>
                    <a:pt x="1170" y="0"/>
                  </a:moveTo>
                  <a:cubicBezTo>
                    <a:pt x="808" y="0"/>
                    <a:pt x="445" y="81"/>
                    <a:pt x="162" y="81"/>
                  </a:cubicBezTo>
                  <a:cubicBezTo>
                    <a:pt x="41" y="81"/>
                    <a:pt x="1" y="161"/>
                    <a:pt x="1" y="282"/>
                  </a:cubicBezTo>
                  <a:cubicBezTo>
                    <a:pt x="1" y="363"/>
                    <a:pt x="122" y="403"/>
                    <a:pt x="162" y="403"/>
                  </a:cubicBezTo>
                  <a:cubicBezTo>
                    <a:pt x="525" y="403"/>
                    <a:pt x="848" y="363"/>
                    <a:pt x="1170" y="363"/>
                  </a:cubicBezTo>
                  <a:cubicBezTo>
                    <a:pt x="1251" y="363"/>
                    <a:pt x="1332" y="282"/>
                    <a:pt x="1332" y="161"/>
                  </a:cubicBezTo>
                  <a:cubicBezTo>
                    <a:pt x="1332" y="81"/>
                    <a:pt x="1251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1"/>
            <p:cNvSpPr/>
            <p:nvPr/>
          </p:nvSpPr>
          <p:spPr>
            <a:xfrm>
              <a:off x="12732649" y="5477894"/>
              <a:ext cx="68568" cy="22762"/>
            </a:xfrm>
            <a:custGeom>
              <a:avLst/>
              <a:gdLst/>
              <a:ahLst/>
              <a:cxnLst/>
              <a:rect l="l" t="t" r="r" b="b"/>
              <a:pathLst>
                <a:path w="1332" h="404" extrusionOk="0">
                  <a:moveTo>
                    <a:pt x="1170" y="1"/>
                  </a:moveTo>
                  <a:cubicBezTo>
                    <a:pt x="807" y="1"/>
                    <a:pt x="485" y="1"/>
                    <a:pt x="162" y="41"/>
                  </a:cubicBezTo>
                  <a:cubicBezTo>
                    <a:pt x="81" y="41"/>
                    <a:pt x="1" y="162"/>
                    <a:pt x="1" y="243"/>
                  </a:cubicBezTo>
                  <a:cubicBezTo>
                    <a:pt x="1" y="364"/>
                    <a:pt x="122" y="404"/>
                    <a:pt x="162" y="404"/>
                  </a:cubicBezTo>
                  <a:cubicBezTo>
                    <a:pt x="525" y="404"/>
                    <a:pt x="888" y="404"/>
                    <a:pt x="1170" y="364"/>
                  </a:cubicBezTo>
                  <a:cubicBezTo>
                    <a:pt x="1291" y="364"/>
                    <a:pt x="1331" y="243"/>
                    <a:pt x="1331" y="202"/>
                  </a:cubicBezTo>
                  <a:cubicBezTo>
                    <a:pt x="1331" y="41"/>
                    <a:pt x="1291" y="1"/>
                    <a:pt x="11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1"/>
            <p:cNvSpPr/>
            <p:nvPr/>
          </p:nvSpPr>
          <p:spPr>
            <a:xfrm>
              <a:off x="12307084" y="5498346"/>
              <a:ext cx="70627" cy="22762"/>
            </a:xfrm>
            <a:custGeom>
              <a:avLst/>
              <a:gdLst/>
              <a:ahLst/>
              <a:cxnLst/>
              <a:rect l="l" t="t" r="r" b="b"/>
              <a:pathLst>
                <a:path w="1372" h="404" extrusionOk="0">
                  <a:moveTo>
                    <a:pt x="1170" y="1"/>
                  </a:moveTo>
                  <a:lnTo>
                    <a:pt x="162" y="41"/>
                  </a:lnTo>
                  <a:cubicBezTo>
                    <a:pt x="81" y="41"/>
                    <a:pt x="1" y="162"/>
                    <a:pt x="1" y="243"/>
                  </a:cubicBezTo>
                  <a:cubicBezTo>
                    <a:pt x="1" y="364"/>
                    <a:pt x="122" y="404"/>
                    <a:pt x="162" y="404"/>
                  </a:cubicBezTo>
                  <a:lnTo>
                    <a:pt x="1170" y="364"/>
                  </a:lnTo>
                  <a:cubicBezTo>
                    <a:pt x="1291" y="364"/>
                    <a:pt x="1332" y="243"/>
                    <a:pt x="1332" y="162"/>
                  </a:cubicBezTo>
                  <a:cubicBezTo>
                    <a:pt x="1372" y="81"/>
                    <a:pt x="1291" y="1"/>
                    <a:pt x="11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1"/>
            <p:cNvSpPr/>
            <p:nvPr/>
          </p:nvSpPr>
          <p:spPr>
            <a:xfrm>
              <a:off x="12415033" y="5491529"/>
              <a:ext cx="66509" cy="22762"/>
            </a:xfrm>
            <a:custGeom>
              <a:avLst/>
              <a:gdLst/>
              <a:ahLst/>
              <a:cxnLst/>
              <a:rect l="l" t="t" r="r" b="b"/>
              <a:pathLst>
                <a:path w="1292" h="404" extrusionOk="0">
                  <a:moveTo>
                    <a:pt x="1130" y="1"/>
                  </a:moveTo>
                  <a:cubicBezTo>
                    <a:pt x="807" y="1"/>
                    <a:pt x="444" y="81"/>
                    <a:pt x="122" y="81"/>
                  </a:cubicBezTo>
                  <a:cubicBezTo>
                    <a:pt x="41" y="81"/>
                    <a:pt x="1" y="162"/>
                    <a:pt x="1" y="283"/>
                  </a:cubicBezTo>
                  <a:cubicBezTo>
                    <a:pt x="1" y="364"/>
                    <a:pt x="81" y="404"/>
                    <a:pt x="122" y="404"/>
                  </a:cubicBezTo>
                  <a:cubicBezTo>
                    <a:pt x="485" y="404"/>
                    <a:pt x="848" y="364"/>
                    <a:pt x="1130" y="364"/>
                  </a:cubicBezTo>
                  <a:cubicBezTo>
                    <a:pt x="1251" y="364"/>
                    <a:pt x="1291" y="283"/>
                    <a:pt x="1291" y="162"/>
                  </a:cubicBezTo>
                  <a:cubicBezTo>
                    <a:pt x="1291" y="81"/>
                    <a:pt x="1251" y="1"/>
                    <a:pt x="11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1"/>
            <p:cNvSpPr/>
            <p:nvPr/>
          </p:nvSpPr>
          <p:spPr>
            <a:xfrm>
              <a:off x="13156154" y="5475640"/>
              <a:ext cx="70627" cy="15945"/>
            </a:xfrm>
            <a:custGeom>
              <a:avLst/>
              <a:gdLst/>
              <a:ahLst/>
              <a:cxnLst/>
              <a:rect l="l" t="t" r="r" b="b"/>
              <a:pathLst>
                <a:path w="1372" h="283" extrusionOk="0">
                  <a:moveTo>
                    <a:pt x="161" y="0"/>
                  </a:moveTo>
                  <a:cubicBezTo>
                    <a:pt x="40" y="0"/>
                    <a:pt x="0" y="41"/>
                    <a:pt x="0" y="162"/>
                  </a:cubicBezTo>
                  <a:cubicBezTo>
                    <a:pt x="0" y="242"/>
                    <a:pt x="40" y="283"/>
                    <a:pt x="161" y="283"/>
                  </a:cubicBezTo>
                  <a:lnTo>
                    <a:pt x="1170" y="283"/>
                  </a:lnTo>
                  <a:cubicBezTo>
                    <a:pt x="1250" y="283"/>
                    <a:pt x="1331" y="242"/>
                    <a:pt x="1331" y="162"/>
                  </a:cubicBezTo>
                  <a:cubicBezTo>
                    <a:pt x="1371" y="81"/>
                    <a:pt x="1250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1"/>
            <p:cNvSpPr/>
            <p:nvPr/>
          </p:nvSpPr>
          <p:spPr>
            <a:xfrm>
              <a:off x="13050265" y="5475640"/>
              <a:ext cx="70627" cy="15945"/>
            </a:xfrm>
            <a:custGeom>
              <a:avLst/>
              <a:gdLst/>
              <a:ahLst/>
              <a:cxnLst/>
              <a:rect l="l" t="t" r="r" b="b"/>
              <a:pathLst>
                <a:path w="1372" h="283" extrusionOk="0">
                  <a:moveTo>
                    <a:pt x="162" y="0"/>
                  </a:moveTo>
                  <a:cubicBezTo>
                    <a:pt x="41" y="0"/>
                    <a:pt x="0" y="81"/>
                    <a:pt x="0" y="162"/>
                  </a:cubicBezTo>
                  <a:cubicBezTo>
                    <a:pt x="0" y="242"/>
                    <a:pt x="81" y="283"/>
                    <a:pt x="162" y="283"/>
                  </a:cubicBezTo>
                  <a:lnTo>
                    <a:pt x="1170" y="283"/>
                  </a:lnTo>
                  <a:cubicBezTo>
                    <a:pt x="1251" y="283"/>
                    <a:pt x="1291" y="202"/>
                    <a:pt x="1291" y="162"/>
                  </a:cubicBezTo>
                  <a:cubicBezTo>
                    <a:pt x="1372" y="41"/>
                    <a:pt x="1251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1"/>
            <p:cNvSpPr/>
            <p:nvPr/>
          </p:nvSpPr>
          <p:spPr>
            <a:xfrm>
              <a:off x="11462235" y="5577902"/>
              <a:ext cx="70627" cy="27270"/>
            </a:xfrm>
            <a:custGeom>
              <a:avLst/>
              <a:gdLst/>
              <a:ahLst/>
              <a:cxnLst/>
              <a:rect l="l" t="t" r="r" b="b"/>
              <a:pathLst>
                <a:path w="1372" h="484" extrusionOk="0">
                  <a:moveTo>
                    <a:pt x="1170" y="0"/>
                  </a:moveTo>
                  <a:cubicBezTo>
                    <a:pt x="807" y="40"/>
                    <a:pt x="444" y="81"/>
                    <a:pt x="161" y="161"/>
                  </a:cubicBezTo>
                  <a:cubicBezTo>
                    <a:pt x="40" y="161"/>
                    <a:pt x="0" y="242"/>
                    <a:pt x="0" y="363"/>
                  </a:cubicBezTo>
                  <a:cubicBezTo>
                    <a:pt x="0" y="444"/>
                    <a:pt x="81" y="484"/>
                    <a:pt x="161" y="484"/>
                  </a:cubicBezTo>
                  <a:cubicBezTo>
                    <a:pt x="484" y="444"/>
                    <a:pt x="847" y="403"/>
                    <a:pt x="1170" y="363"/>
                  </a:cubicBezTo>
                  <a:cubicBezTo>
                    <a:pt x="1250" y="363"/>
                    <a:pt x="1291" y="242"/>
                    <a:pt x="1291" y="161"/>
                  </a:cubicBezTo>
                  <a:cubicBezTo>
                    <a:pt x="1371" y="40"/>
                    <a:pt x="1250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1"/>
            <p:cNvSpPr/>
            <p:nvPr/>
          </p:nvSpPr>
          <p:spPr>
            <a:xfrm>
              <a:off x="12840597" y="5475640"/>
              <a:ext cx="66457" cy="15945"/>
            </a:xfrm>
            <a:custGeom>
              <a:avLst/>
              <a:gdLst/>
              <a:ahLst/>
              <a:cxnLst/>
              <a:rect l="l" t="t" r="r" b="b"/>
              <a:pathLst>
                <a:path w="1291" h="283" extrusionOk="0">
                  <a:moveTo>
                    <a:pt x="122" y="0"/>
                  </a:moveTo>
                  <a:cubicBezTo>
                    <a:pt x="41" y="0"/>
                    <a:pt x="1" y="81"/>
                    <a:pt x="1" y="162"/>
                  </a:cubicBezTo>
                  <a:cubicBezTo>
                    <a:pt x="1" y="242"/>
                    <a:pt x="81" y="283"/>
                    <a:pt x="122" y="283"/>
                  </a:cubicBezTo>
                  <a:lnTo>
                    <a:pt x="1130" y="283"/>
                  </a:lnTo>
                  <a:cubicBezTo>
                    <a:pt x="1251" y="283"/>
                    <a:pt x="1291" y="202"/>
                    <a:pt x="1291" y="162"/>
                  </a:cubicBezTo>
                  <a:cubicBezTo>
                    <a:pt x="1291" y="81"/>
                    <a:pt x="1210" y="0"/>
                    <a:pt x="11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1"/>
            <p:cNvSpPr/>
            <p:nvPr/>
          </p:nvSpPr>
          <p:spPr>
            <a:xfrm>
              <a:off x="11673962" y="5552886"/>
              <a:ext cx="68568" cy="25072"/>
            </a:xfrm>
            <a:custGeom>
              <a:avLst/>
              <a:gdLst/>
              <a:ahLst/>
              <a:cxnLst/>
              <a:rect l="l" t="t" r="r" b="b"/>
              <a:pathLst>
                <a:path w="1332" h="445" extrusionOk="0">
                  <a:moveTo>
                    <a:pt x="1170" y="0"/>
                  </a:moveTo>
                  <a:cubicBezTo>
                    <a:pt x="807" y="41"/>
                    <a:pt x="484" y="41"/>
                    <a:pt x="162" y="81"/>
                  </a:cubicBezTo>
                  <a:cubicBezTo>
                    <a:pt x="81" y="81"/>
                    <a:pt x="0" y="202"/>
                    <a:pt x="0" y="283"/>
                  </a:cubicBezTo>
                  <a:cubicBezTo>
                    <a:pt x="0" y="404"/>
                    <a:pt x="121" y="444"/>
                    <a:pt x="162" y="444"/>
                  </a:cubicBezTo>
                  <a:cubicBezTo>
                    <a:pt x="525" y="404"/>
                    <a:pt x="847" y="404"/>
                    <a:pt x="1170" y="323"/>
                  </a:cubicBezTo>
                  <a:cubicBezTo>
                    <a:pt x="1291" y="323"/>
                    <a:pt x="1331" y="242"/>
                    <a:pt x="1331" y="121"/>
                  </a:cubicBezTo>
                  <a:cubicBezTo>
                    <a:pt x="1331" y="41"/>
                    <a:pt x="1210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1"/>
            <p:cNvSpPr/>
            <p:nvPr/>
          </p:nvSpPr>
          <p:spPr>
            <a:xfrm>
              <a:off x="11777741" y="5541505"/>
              <a:ext cx="68568" cy="25072"/>
            </a:xfrm>
            <a:custGeom>
              <a:avLst/>
              <a:gdLst/>
              <a:ahLst/>
              <a:cxnLst/>
              <a:rect l="l" t="t" r="r" b="b"/>
              <a:pathLst>
                <a:path w="1332" h="445" extrusionOk="0">
                  <a:moveTo>
                    <a:pt x="1170" y="1"/>
                  </a:moveTo>
                  <a:cubicBezTo>
                    <a:pt x="807" y="41"/>
                    <a:pt x="485" y="41"/>
                    <a:pt x="162" y="82"/>
                  </a:cubicBezTo>
                  <a:cubicBezTo>
                    <a:pt x="81" y="82"/>
                    <a:pt x="1" y="202"/>
                    <a:pt x="1" y="283"/>
                  </a:cubicBezTo>
                  <a:cubicBezTo>
                    <a:pt x="1" y="404"/>
                    <a:pt x="122" y="444"/>
                    <a:pt x="162" y="444"/>
                  </a:cubicBezTo>
                  <a:cubicBezTo>
                    <a:pt x="525" y="404"/>
                    <a:pt x="848" y="404"/>
                    <a:pt x="1170" y="323"/>
                  </a:cubicBezTo>
                  <a:cubicBezTo>
                    <a:pt x="1291" y="323"/>
                    <a:pt x="1331" y="243"/>
                    <a:pt x="1331" y="122"/>
                  </a:cubicBezTo>
                  <a:cubicBezTo>
                    <a:pt x="1331" y="41"/>
                    <a:pt x="1291" y="1"/>
                    <a:pt x="11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1"/>
            <p:cNvSpPr/>
            <p:nvPr/>
          </p:nvSpPr>
          <p:spPr>
            <a:xfrm>
              <a:off x="11568073" y="5565901"/>
              <a:ext cx="70267" cy="25692"/>
            </a:xfrm>
            <a:custGeom>
              <a:avLst/>
              <a:gdLst/>
              <a:ahLst/>
              <a:cxnLst/>
              <a:rect l="l" t="t" r="r" b="b"/>
              <a:pathLst>
                <a:path w="1365" h="456" extrusionOk="0">
                  <a:moveTo>
                    <a:pt x="1216" y="1"/>
                  </a:moveTo>
                  <a:cubicBezTo>
                    <a:pt x="1200" y="1"/>
                    <a:pt x="1184" y="4"/>
                    <a:pt x="1170" y="11"/>
                  </a:cubicBezTo>
                  <a:cubicBezTo>
                    <a:pt x="807" y="52"/>
                    <a:pt x="444" y="92"/>
                    <a:pt x="162" y="92"/>
                  </a:cubicBezTo>
                  <a:cubicBezTo>
                    <a:pt x="41" y="92"/>
                    <a:pt x="1" y="213"/>
                    <a:pt x="1" y="294"/>
                  </a:cubicBezTo>
                  <a:cubicBezTo>
                    <a:pt x="1" y="415"/>
                    <a:pt x="122" y="455"/>
                    <a:pt x="162" y="455"/>
                  </a:cubicBezTo>
                  <a:cubicBezTo>
                    <a:pt x="525" y="415"/>
                    <a:pt x="807" y="374"/>
                    <a:pt x="1170" y="374"/>
                  </a:cubicBezTo>
                  <a:cubicBezTo>
                    <a:pt x="1251" y="374"/>
                    <a:pt x="1331" y="253"/>
                    <a:pt x="1331" y="173"/>
                  </a:cubicBezTo>
                  <a:cubicBezTo>
                    <a:pt x="1365" y="73"/>
                    <a:pt x="1289" y="1"/>
                    <a:pt x="1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1"/>
            <p:cNvSpPr/>
            <p:nvPr/>
          </p:nvSpPr>
          <p:spPr>
            <a:xfrm>
              <a:off x="11991579" y="5523363"/>
              <a:ext cx="66457" cy="25016"/>
            </a:xfrm>
            <a:custGeom>
              <a:avLst/>
              <a:gdLst/>
              <a:ahLst/>
              <a:cxnLst/>
              <a:rect l="l" t="t" r="r" b="b"/>
              <a:pathLst>
                <a:path w="1291" h="444" extrusionOk="0">
                  <a:moveTo>
                    <a:pt x="1170" y="0"/>
                  </a:moveTo>
                  <a:cubicBezTo>
                    <a:pt x="807" y="41"/>
                    <a:pt x="444" y="41"/>
                    <a:pt x="162" y="121"/>
                  </a:cubicBezTo>
                  <a:cubicBezTo>
                    <a:pt x="41" y="121"/>
                    <a:pt x="0" y="202"/>
                    <a:pt x="0" y="323"/>
                  </a:cubicBezTo>
                  <a:cubicBezTo>
                    <a:pt x="0" y="404"/>
                    <a:pt x="81" y="444"/>
                    <a:pt x="162" y="444"/>
                  </a:cubicBezTo>
                  <a:cubicBezTo>
                    <a:pt x="484" y="404"/>
                    <a:pt x="847" y="404"/>
                    <a:pt x="1170" y="363"/>
                  </a:cubicBezTo>
                  <a:cubicBezTo>
                    <a:pt x="1250" y="363"/>
                    <a:pt x="1291" y="242"/>
                    <a:pt x="1291" y="162"/>
                  </a:cubicBezTo>
                  <a:cubicBezTo>
                    <a:pt x="1291" y="41"/>
                    <a:pt x="1250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1"/>
            <p:cNvSpPr/>
            <p:nvPr/>
          </p:nvSpPr>
          <p:spPr>
            <a:xfrm>
              <a:off x="11885689" y="5532434"/>
              <a:ext cx="66509" cy="25072"/>
            </a:xfrm>
            <a:custGeom>
              <a:avLst/>
              <a:gdLst/>
              <a:ahLst/>
              <a:cxnLst/>
              <a:rect l="l" t="t" r="r" b="b"/>
              <a:pathLst>
                <a:path w="1292" h="445" extrusionOk="0">
                  <a:moveTo>
                    <a:pt x="1130" y="1"/>
                  </a:moveTo>
                  <a:cubicBezTo>
                    <a:pt x="807" y="41"/>
                    <a:pt x="444" y="41"/>
                    <a:pt x="122" y="81"/>
                  </a:cubicBezTo>
                  <a:cubicBezTo>
                    <a:pt x="41" y="81"/>
                    <a:pt x="1" y="202"/>
                    <a:pt x="1" y="283"/>
                  </a:cubicBezTo>
                  <a:cubicBezTo>
                    <a:pt x="1" y="404"/>
                    <a:pt x="81" y="444"/>
                    <a:pt x="122" y="444"/>
                  </a:cubicBezTo>
                  <a:cubicBezTo>
                    <a:pt x="485" y="404"/>
                    <a:pt x="847" y="404"/>
                    <a:pt x="1130" y="363"/>
                  </a:cubicBezTo>
                  <a:cubicBezTo>
                    <a:pt x="1251" y="363"/>
                    <a:pt x="1291" y="243"/>
                    <a:pt x="1291" y="162"/>
                  </a:cubicBezTo>
                  <a:cubicBezTo>
                    <a:pt x="1291" y="41"/>
                    <a:pt x="1251" y="1"/>
                    <a:pt x="11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1"/>
            <p:cNvSpPr/>
            <p:nvPr/>
          </p:nvSpPr>
          <p:spPr>
            <a:xfrm>
              <a:off x="12095357" y="5514235"/>
              <a:ext cx="70627" cy="22819"/>
            </a:xfrm>
            <a:custGeom>
              <a:avLst/>
              <a:gdLst/>
              <a:ahLst/>
              <a:cxnLst/>
              <a:rect l="l" t="t" r="r" b="b"/>
              <a:pathLst>
                <a:path w="1372" h="405" extrusionOk="0">
                  <a:moveTo>
                    <a:pt x="1170" y="1"/>
                  </a:moveTo>
                  <a:cubicBezTo>
                    <a:pt x="807" y="1"/>
                    <a:pt x="444" y="82"/>
                    <a:pt x="162" y="82"/>
                  </a:cubicBezTo>
                  <a:cubicBezTo>
                    <a:pt x="41" y="82"/>
                    <a:pt x="1" y="162"/>
                    <a:pt x="1" y="283"/>
                  </a:cubicBezTo>
                  <a:cubicBezTo>
                    <a:pt x="1" y="364"/>
                    <a:pt x="81" y="404"/>
                    <a:pt x="162" y="404"/>
                  </a:cubicBezTo>
                  <a:cubicBezTo>
                    <a:pt x="484" y="404"/>
                    <a:pt x="847" y="364"/>
                    <a:pt x="1170" y="364"/>
                  </a:cubicBezTo>
                  <a:cubicBezTo>
                    <a:pt x="1251" y="364"/>
                    <a:pt x="1291" y="283"/>
                    <a:pt x="1291" y="162"/>
                  </a:cubicBezTo>
                  <a:cubicBezTo>
                    <a:pt x="1372" y="82"/>
                    <a:pt x="1251" y="1"/>
                    <a:pt x="11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1"/>
            <p:cNvSpPr/>
            <p:nvPr/>
          </p:nvSpPr>
          <p:spPr>
            <a:xfrm>
              <a:off x="12201246" y="5507418"/>
              <a:ext cx="70627" cy="22819"/>
            </a:xfrm>
            <a:custGeom>
              <a:avLst/>
              <a:gdLst/>
              <a:ahLst/>
              <a:cxnLst/>
              <a:rect l="l" t="t" r="r" b="b"/>
              <a:pathLst>
                <a:path w="1372" h="405" extrusionOk="0">
                  <a:moveTo>
                    <a:pt x="1170" y="1"/>
                  </a:moveTo>
                  <a:cubicBezTo>
                    <a:pt x="807" y="1"/>
                    <a:pt x="444" y="41"/>
                    <a:pt x="161" y="41"/>
                  </a:cubicBezTo>
                  <a:cubicBezTo>
                    <a:pt x="40" y="41"/>
                    <a:pt x="0" y="122"/>
                    <a:pt x="0" y="243"/>
                  </a:cubicBezTo>
                  <a:cubicBezTo>
                    <a:pt x="0" y="324"/>
                    <a:pt x="121" y="404"/>
                    <a:pt x="161" y="404"/>
                  </a:cubicBezTo>
                  <a:cubicBezTo>
                    <a:pt x="524" y="404"/>
                    <a:pt x="847" y="324"/>
                    <a:pt x="1170" y="324"/>
                  </a:cubicBezTo>
                  <a:cubicBezTo>
                    <a:pt x="1250" y="324"/>
                    <a:pt x="1331" y="243"/>
                    <a:pt x="1331" y="122"/>
                  </a:cubicBezTo>
                  <a:cubicBezTo>
                    <a:pt x="1371" y="41"/>
                    <a:pt x="1250" y="1"/>
                    <a:pt x="11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1"/>
            <p:cNvSpPr/>
            <p:nvPr/>
          </p:nvSpPr>
          <p:spPr>
            <a:xfrm>
              <a:off x="12946486" y="5475640"/>
              <a:ext cx="66457" cy="15945"/>
            </a:xfrm>
            <a:custGeom>
              <a:avLst/>
              <a:gdLst/>
              <a:ahLst/>
              <a:cxnLst/>
              <a:rect l="l" t="t" r="r" b="b"/>
              <a:pathLst>
                <a:path w="1291" h="283" extrusionOk="0">
                  <a:moveTo>
                    <a:pt x="161" y="0"/>
                  </a:moveTo>
                  <a:cubicBezTo>
                    <a:pt x="41" y="0"/>
                    <a:pt x="0" y="81"/>
                    <a:pt x="0" y="162"/>
                  </a:cubicBezTo>
                  <a:cubicBezTo>
                    <a:pt x="0" y="242"/>
                    <a:pt x="81" y="283"/>
                    <a:pt x="161" y="283"/>
                  </a:cubicBezTo>
                  <a:lnTo>
                    <a:pt x="1170" y="283"/>
                  </a:lnTo>
                  <a:cubicBezTo>
                    <a:pt x="1250" y="283"/>
                    <a:pt x="1291" y="202"/>
                    <a:pt x="1291" y="162"/>
                  </a:cubicBezTo>
                  <a:cubicBezTo>
                    <a:pt x="1291" y="41"/>
                    <a:pt x="1210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1"/>
            <p:cNvSpPr/>
            <p:nvPr/>
          </p:nvSpPr>
          <p:spPr>
            <a:xfrm>
              <a:off x="14318619" y="5559703"/>
              <a:ext cx="72738" cy="29580"/>
            </a:xfrm>
            <a:custGeom>
              <a:avLst/>
              <a:gdLst/>
              <a:ahLst/>
              <a:cxnLst/>
              <a:rect l="l" t="t" r="r" b="b"/>
              <a:pathLst>
                <a:path w="1413" h="525" extrusionOk="0">
                  <a:moveTo>
                    <a:pt x="202" y="0"/>
                  </a:moveTo>
                  <a:cubicBezTo>
                    <a:pt x="81" y="0"/>
                    <a:pt x="1" y="81"/>
                    <a:pt x="1" y="162"/>
                  </a:cubicBezTo>
                  <a:cubicBezTo>
                    <a:pt x="1" y="283"/>
                    <a:pt x="41" y="363"/>
                    <a:pt x="162" y="363"/>
                  </a:cubicBezTo>
                  <a:cubicBezTo>
                    <a:pt x="525" y="404"/>
                    <a:pt x="807" y="484"/>
                    <a:pt x="1170" y="525"/>
                  </a:cubicBezTo>
                  <a:cubicBezTo>
                    <a:pt x="1251" y="525"/>
                    <a:pt x="1291" y="484"/>
                    <a:pt x="1291" y="363"/>
                  </a:cubicBezTo>
                  <a:cubicBezTo>
                    <a:pt x="1412" y="283"/>
                    <a:pt x="1331" y="162"/>
                    <a:pt x="1210" y="162"/>
                  </a:cubicBezTo>
                  <a:cubicBezTo>
                    <a:pt x="848" y="121"/>
                    <a:pt x="525" y="81"/>
                    <a:pt x="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1"/>
            <p:cNvSpPr/>
            <p:nvPr/>
          </p:nvSpPr>
          <p:spPr>
            <a:xfrm>
              <a:off x="14424508" y="5575592"/>
              <a:ext cx="70627" cy="27326"/>
            </a:xfrm>
            <a:custGeom>
              <a:avLst/>
              <a:gdLst/>
              <a:ahLst/>
              <a:cxnLst/>
              <a:rect l="l" t="t" r="r" b="b"/>
              <a:pathLst>
                <a:path w="1372" h="485" extrusionOk="0">
                  <a:moveTo>
                    <a:pt x="202" y="1"/>
                  </a:moveTo>
                  <a:cubicBezTo>
                    <a:pt x="121" y="1"/>
                    <a:pt x="0" y="41"/>
                    <a:pt x="0" y="122"/>
                  </a:cubicBezTo>
                  <a:cubicBezTo>
                    <a:pt x="0" y="243"/>
                    <a:pt x="81" y="323"/>
                    <a:pt x="162" y="323"/>
                  </a:cubicBezTo>
                  <a:cubicBezTo>
                    <a:pt x="525" y="404"/>
                    <a:pt x="807" y="444"/>
                    <a:pt x="1170" y="485"/>
                  </a:cubicBezTo>
                  <a:cubicBezTo>
                    <a:pt x="1291" y="485"/>
                    <a:pt x="1331" y="444"/>
                    <a:pt x="1331" y="323"/>
                  </a:cubicBezTo>
                  <a:cubicBezTo>
                    <a:pt x="1371" y="243"/>
                    <a:pt x="1331" y="122"/>
                    <a:pt x="1210" y="122"/>
                  </a:cubicBezTo>
                  <a:cubicBezTo>
                    <a:pt x="847" y="81"/>
                    <a:pt x="525" y="4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1"/>
            <p:cNvSpPr/>
            <p:nvPr/>
          </p:nvSpPr>
          <p:spPr>
            <a:xfrm>
              <a:off x="14214840" y="5548322"/>
              <a:ext cx="70627" cy="27326"/>
            </a:xfrm>
            <a:custGeom>
              <a:avLst/>
              <a:gdLst/>
              <a:ahLst/>
              <a:cxnLst/>
              <a:rect l="l" t="t" r="r" b="b"/>
              <a:pathLst>
                <a:path w="1372" h="485" extrusionOk="0">
                  <a:moveTo>
                    <a:pt x="202" y="1"/>
                  </a:moveTo>
                  <a:cubicBezTo>
                    <a:pt x="81" y="1"/>
                    <a:pt x="0" y="81"/>
                    <a:pt x="0" y="162"/>
                  </a:cubicBezTo>
                  <a:cubicBezTo>
                    <a:pt x="0" y="283"/>
                    <a:pt x="41" y="364"/>
                    <a:pt x="162" y="364"/>
                  </a:cubicBezTo>
                  <a:cubicBezTo>
                    <a:pt x="525" y="404"/>
                    <a:pt x="847" y="485"/>
                    <a:pt x="1170" y="485"/>
                  </a:cubicBezTo>
                  <a:cubicBezTo>
                    <a:pt x="1250" y="485"/>
                    <a:pt x="1291" y="404"/>
                    <a:pt x="1291" y="323"/>
                  </a:cubicBezTo>
                  <a:cubicBezTo>
                    <a:pt x="1371" y="202"/>
                    <a:pt x="1331" y="122"/>
                    <a:pt x="1210" y="122"/>
                  </a:cubicBezTo>
                  <a:cubicBezTo>
                    <a:pt x="847" y="81"/>
                    <a:pt x="525" y="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1"/>
            <p:cNvSpPr/>
            <p:nvPr/>
          </p:nvSpPr>
          <p:spPr>
            <a:xfrm>
              <a:off x="14528287" y="5591537"/>
              <a:ext cx="72686" cy="29580"/>
            </a:xfrm>
            <a:custGeom>
              <a:avLst/>
              <a:gdLst/>
              <a:ahLst/>
              <a:cxnLst/>
              <a:rect l="l" t="t" r="r" b="b"/>
              <a:pathLst>
                <a:path w="1412" h="525" extrusionOk="0">
                  <a:moveTo>
                    <a:pt x="202" y="0"/>
                  </a:moveTo>
                  <a:cubicBezTo>
                    <a:pt x="122" y="0"/>
                    <a:pt x="1" y="40"/>
                    <a:pt x="1" y="161"/>
                  </a:cubicBezTo>
                  <a:cubicBezTo>
                    <a:pt x="1" y="242"/>
                    <a:pt x="81" y="363"/>
                    <a:pt x="162" y="363"/>
                  </a:cubicBezTo>
                  <a:cubicBezTo>
                    <a:pt x="525" y="403"/>
                    <a:pt x="807" y="444"/>
                    <a:pt x="1170" y="524"/>
                  </a:cubicBezTo>
                  <a:lnTo>
                    <a:pt x="1210" y="524"/>
                  </a:lnTo>
                  <a:cubicBezTo>
                    <a:pt x="1331" y="524"/>
                    <a:pt x="1372" y="444"/>
                    <a:pt x="1372" y="363"/>
                  </a:cubicBezTo>
                  <a:cubicBezTo>
                    <a:pt x="1412" y="242"/>
                    <a:pt x="1331" y="161"/>
                    <a:pt x="1210" y="161"/>
                  </a:cubicBezTo>
                  <a:cubicBezTo>
                    <a:pt x="847" y="121"/>
                    <a:pt x="525" y="40"/>
                    <a:pt x="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1"/>
            <p:cNvSpPr/>
            <p:nvPr/>
          </p:nvSpPr>
          <p:spPr>
            <a:xfrm>
              <a:off x="13261992" y="5477894"/>
              <a:ext cx="70627" cy="18255"/>
            </a:xfrm>
            <a:custGeom>
              <a:avLst/>
              <a:gdLst/>
              <a:ahLst/>
              <a:cxnLst/>
              <a:rect l="l" t="t" r="r" b="b"/>
              <a:pathLst>
                <a:path w="1372" h="324" extrusionOk="0">
                  <a:moveTo>
                    <a:pt x="162" y="1"/>
                  </a:moveTo>
                  <a:cubicBezTo>
                    <a:pt x="81" y="1"/>
                    <a:pt x="1" y="41"/>
                    <a:pt x="1" y="162"/>
                  </a:cubicBezTo>
                  <a:cubicBezTo>
                    <a:pt x="1" y="243"/>
                    <a:pt x="81" y="323"/>
                    <a:pt x="162" y="323"/>
                  </a:cubicBezTo>
                  <a:lnTo>
                    <a:pt x="1170" y="323"/>
                  </a:lnTo>
                  <a:cubicBezTo>
                    <a:pt x="1291" y="323"/>
                    <a:pt x="1332" y="243"/>
                    <a:pt x="1332" y="162"/>
                  </a:cubicBezTo>
                  <a:cubicBezTo>
                    <a:pt x="1372" y="41"/>
                    <a:pt x="1291" y="1"/>
                    <a:pt x="11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1"/>
            <p:cNvSpPr/>
            <p:nvPr/>
          </p:nvSpPr>
          <p:spPr>
            <a:xfrm>
              <a:off x="14845903" y="5646020"/>
              <a:ext cx="70627" cy="31890"/>
            </a:xfrm>
            <a:custGeom>
              <a:avLst/>
              <a:gdLst/>
              <a:ahLst/>
              <a:cxnLst/>
              <a:rect l="l" t="t" r="r" b="b"/>
              <a:pathLst>
                <a:path w="1372" h="566" extrusionOk="0">
                  <a:moveTo>
                    <a:pt x="202" y="1"/>
                  </a:moveTo>
                  <a:cubicBezTo>
                    <a:pt x="81" y="1"/>
                    <a:pt x="0" y="41"/>
                    <a:pt x="0" y="162"/>
                  </a:cubicBezTo>
                  <a:cubicBezTo>
                    <a:pt x="0" y="243"/>
                    <a:pt x="41" y="364"/>
                    <a:pt x="162" y="364"/>
                  </a:cubicBezTo>
                  <a:cubicBezTo>
                    <a:pt x="484" y="404"/>
                    <a:pt x="807" y="444"/>
                    <a:pt x="1170" y="565"/>
                  </a:cubicBezTo>
                  <a:lnTo>
                    <a:pt x="1210" y="565"/>
                  </a:lnTo>
                  <a:cubicBezTo>
                    <a:pt x="1291" y="565"/>
                    <a:pt x="1372" y="485"/>
                    <a:pt x="1372" y="404"/>
                  </a:cubicBezTo>
                  <a:cubicBezTo>
                    <a:pt x="1372" y="283"/>
                    <a:pt x="1291" y="202"/>
                    <a:pt x="1210" y="202"/>
                  </a:cubicBezTo>
                  <a:cubicBezTo>
                    <a:pt x="847" y="162"/>
                    <a:pt x="565" y="82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1"/>
            <p:cNvSpPr/>
            <p:nvPr/>
          </p:nvSpPr>
          <p:spPr>
            <a:xfrm>
              <a:off x="14740014" y="5627878"/>
              <a:ext cx="68568" cy="29580"/>
            </a:xfrm>
            <a:custGeom>
              <a:avLst/>
              <a:gdLst/>
              <a:ahLst/>
              <a:cxnLst/>
              <a:rect l="l" t="t" r="r" b="b"/>
              <a:pathLst>
                <a:path w="1332" h="525" extrusionOk="0">
                  <a:moveTo>
                    <a:pt x="202" y="0"/>
                  </a:moveTo>
                  <a:cubicBezTo>
                    <a:pt x="82" y="0"/>
                    <a:pt x="1" y="81"/>
                    <a:pt x="1" y="162"/>
                  </a:cubicBezTo>
                  <a:cubicBezTo>
                    <a:pt x="1" y="283"/>
                    <a:pt x="41" y="363"/>
                    <a:pt x="122" y="363"/>
                  </a:cubicBezTo>
                  <a:cubicBezTo>
                    <a:pt x="485" y="404"/>
                    <a:pt x="767" y="484"/>
                    <a:pt x="1130" y="524"/>
                  </a:cubicBezTo>
                  <a:lnTo>
                    <a:pt x="1211" y="524"/>
                  </a:lnTo>
                  <a:cubicBezTo>
                    <a:pt x="1291" y="524"/>
                    <a:pt x="1332" y="484"/>
                    <a:pt x="1332" y="363"/>
                  </a:cubicBezTo>
                  <a:cubicBezTo>
                    <a:pt x="1332" y="283"/>
                    <a:pt x="1291" y="162"/>
                    <a:pt x="1211" y="162"/>
                  </a:cubicBezTo>
                  <a:cubicBezTo>
                    <a:pt x="848" y="121"/>
                    <a:pt x="525" y="81"/>
                    <a:pt x="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1"/>
            <p:cNvSpPr/>
            <p:nvPr/>
          </p:nvSpPr>
          <p:spPr>
            <a:xfrm>
              <a:off x="14108951" y="5534687"/>
              <a:ext cx="70627" cy="25072"/>
            </a:xfrm>
            <a:custGeom>
              <a:avLst/>
              <a:gdLst/>
              <a:ahLst/>
              <a:cxnLst/>
              <a:rect l="l" t="t" r="r" b="b"/>
              <a:pathLst>
                <a:path w="1372" h="445" extrusionOk="0">
                  <a:moveTo>
                    <a:pt x="202" y="1"/>
                  </a:moveTo>
                  <a:cubicBezTo>
                    <a:pt x="81" y="1"/>
                    <a:pt x="1" y="41"/>
                    <a:pt x="1" y="162"/>
                  </a:cubicBezTo>
                  <a:cubicBezTo>
                    <a:pt x="1" y="243"/>
                    <a:pt x="41" y="364"/>
                    <a:pt x="162" y="364"/>
                  </a:cubicBezTo>
                  <a:cubicBezTo>
                    <a:pt x="485" y="404"/>
                    <a:pt x="848" y="404"/>
                    <a:pt x="1170" y="444"/>
                  </a:cubicBezTo>
                  <a:cubicBezTo>
                    <a:pt x="1251" y="444"/>
                    <a:pt x="1291" y="404"/>
                    <a:pt x="1291" y="323"/>
                  </a:cubicBezTo>
                  <a:cubicBezTo>
                    <a:pt x="1372" y="203"/>
                    <a:pt x="1291" y="122"/>
                    <a:pt x="1211" y="122"/>
                  </a:cubicBezTo>
                  <a:cubicBezTo>
                    <a:pt x="848" y="41"/>
                    <a:pt x="485" y="4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1"/>
            <p:cNvSpPr/>
            <p:nvPr/>
          </p:nvSpPr>
          <p:spPr>
            <a:xfrm>
              <a:off x="14636235" y="5609679"/>
              <a:ext cx="68568" cy="27326"/>
            </a:xfrm>
            <a:custGeom>
              <a:avLst/>
              <a:gdLst/>
              <a:ahLst/>
              <a:cxnLst/>
              <a:rect l="l" t="t" r="r" b="b"/>
              <a:pathLst>
                <a:path w="1332" h="485" extrusionOk="0">
                  <a:moveTo>
                    <a:pt x="202" y="1"/>
                  </a:moveTo>
                  <a:cubicBezTo>
                    <a:pt x="81" y="1"/>
                    <a:pt x="1" y="41"/>
                    <a:pt x="1" y="122"/>
                  </a:cubicBezTo>
                  <a:cubicBezTo>
                    <a:pt x="1" y="243"/>
                    <a:pt x="41" y="323"/>
                    <a:pt x="122" y="323"/>
                  </a:cubicBezTo>
                  <a:cubicBezTo>
                    <a:pt x="484" y="404"/>
                    <a:pt x="767" y="444"/>
                    <a:pt x="1130" y="485"/>
                  </a:cubicBezTo>
                  <a:lnTo>
                    <a:pt x="1210" y="485"/>
                  </a:lnTo>
                  <a:cubicBezTo>
                    <a:pt x="1291" y="485"/>
                    <a:pt x="1331" y="444"/>
                    <a:pt x="1331" y="323"/>
                  </a:cubicBezTo>
                  <a:cubicBezTo>
                    <a:pt x="1331" y="243"/>
                    <a:pt x="1291" y="122"/>
                    <a:pt x="1210" y="122"/>
                  </a:cubicBezTo>
                  <a:cubicBezTo>
                    <a:pt x="847" y="81"/>
                    <a:pt x="484" y="4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1"/>
            <p:cNvSpPr/>
            <p:nvPr/>
          </p:nvSpPr>
          <p:spPr>
            <a:xfrm>
              <a:off x="13579608" y="5489275"/>
              <a:ext cx="70627" cy="22762"/>
            </a:xfrm>
            <a:custGeom>
              <a:avLst/>
              <a:gdLst/>
              <a:ahLst/>
              <a:cxnLst/>
              <a:rect l="l" t="t" r="r" b="b"/>
              <a:pathLst>
                <a:path w="1372" h="404" extrusionOk="0">
                  <a:moveTo>
                    <a:pt x="202" y="0"/>
                  </a:moveTo>
                  <a:cubicBezTo>
                    <a:pt x="81" y="0"/>
                    <a:pt x="41" y="41"/>
                    <a:pt x="1" y="162"/>
                  </a:cubicBezTo>
                  <a:cubicBezTo>
                    <a:pt x="1" y="242"/>
                    <a:pt x="41" y="323"/>
                    <a:pt x="162" y="363"/>
                  </a:cubicBezTo>
                  <a:cubicBezTo>
                    <a:pt x="485" y="363"/>
                    <a:pt x="847" y="404"/>
                    <a:pt x="1170" y="404"/>
                  </a:cubicBezTo>
                  <a:cubicBezTo>
                    <a:pt x="1251" y="404"/>
                    <a:pt x="1291" y="363"/>
                    <a:pt x="1291" y="242"/>
                  </a:cubicBezTo>
                  <a:cubicBezTo>
                    <a:pt x="1372" y="162"/>
                    <a:pt x="1291" y="41"/>
                    <a:pt x="1210" y="41"/>
                  </a:cubicBezTo>
                  <a:cubicBezTo>
                    <a:pt x="847" y="41"/>
                    <a:pt x="485" y="0"/>
                    <a:pt x="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1"/>
            <p:cNvSpPr/>
            <p:nvPr/>
          </p:nvSpPr>
          <p:spPr>
            <a:xfrm>
              <a:off x="13473719" y="5484712"/>
              <a:ext cx="72738" cy="22762"/>
            </a:xfrm>
            <a:custGeom>
              <a:avLst/>
              <a:gdLst/>
              <a:ahLst/>
              <a:cxnLst/>
              <a:rect l="l" t="t" r="r" b="b"/>
              <a:pathLst>
                <a:path w="1413" h="404" extrusionOk="0">
                  <a:moveTo>
                    <a:pt x="203" y="1"/>
                  </a:moveTo>
                  <a:cubicBezTo>
                    <a:pt x="82" y="1"/>
                    <a:pt x="41" y="41"/>
                    <a:pt x="1" y="122"/>
                  </a:cubicBezTo>
                  <a:cubicBezTo>
                    <a:pt x="1" y="243"/>
                    <a:pt x="41" y="283"/>
                    <a:pt x="122" y="323"/>
                  </a:cubicBezTo>
                  <a:cubicBezTo>
                    <a:pt x="485" y="323"/>
                    <a:pt x="848" y="404"/>
                    <a:pt x="1130" y="404"/>
                  </a:cubicBezTo>
                  <a:cubicBezTo>
                    <a:pt x="1251" y="404"/>
                    <a:pt x="1291" y="323"/>
                    <a:pt x="1291" y="243"/>
                  </a:cubicBezTo>
                  <a:cubicBezTo>
                    <a:pt x="1412" y="122"/>
                    <a:pt x="1291" y="41"/>
                    <a:pt x="1211" y="41"/>
                  </a:cubicBezTo>
                  <a:cubicBezTo>
                    <a:pt x="848" y="41"/>
                    <a:pt x="485" y="1"/>
                    <a:pt x="2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1"/>
            <p:cNvSpPr/>
            <p:nvPr/>
          </p:nvSpPr>
          <p:spPr>
            <a:xfrm>
              <a:off x="13369940" y="5477894"/>
              <a:ext cx="68568" cy="22762"/>
            </a:xfrm>
            <a:custGeom>
              <a:avLst/>
              <a:gdLst/>
              <a:ahLst/>
              <a:cxnLst/>
              <a:rect l="l" t="t" r="r" b="b"/>
              <a:pathLst>
                <a:path w="1332" h="404" extrusionOk="0">
                  <a:moveTo>
                    <a:pt x="122" y="1"/>
                  </a:moveTo>
                  <a:cubicBezTo>
                    <a:pt x="41" y="1"/>
                    <a:pt x="1" y="41"/>
                    <a:pt x="1" y="162"/>
                  </a:cubicBezTo>
                  <a:cubicBezTo>
                    <a:pt x="1" y="243"/>
                    <a:pt x="41" y="323"/>
                    <a:pt x="122" y="364"/>
                  </a:cubicBezTo>
                  <a:cubicBezTo>
                    <a:pt x="485" y="364"/>
                    <a:pt x="848" y="364"/>
                    <a:pt x="1130" y="404"/>
                  </a:cubicBezTo>
                  <a:cubicBezTo>
                    <a:pt x="1251" y="404"/>
                    <a:pt x="1291" y="364"/>
                    <a:pt x="1291" y="243"/>
                  </a:cubicBezTo>
                  <a:cubicBezTo>
                    <a:pt x="1331" y="162"/>
                    <a:pt x="1251" y="41"/>
                    <a:pt x="1130" y="41"/>
                  </a:cubicBezTo>
                  <a:cubicBezTo>
                    <a:pt x="807" y="41"/>
                    <a:pt x="444" y="4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1"/>
            <p:cNvSpPr/>
            <p:nvPr/>
          </p:nvSpPr>
          <p:spPr>
            <a:xfrm>
              <a:off x="13791335" y="5502910"/>
              <a:ext cx="70627" cy="27326"/>
            </a:xfrm>
            <a:custGeom>
              <a:avLst/>
              <a:gdLst/>
              <a:ahLst/>
              <a:cxnLst/>
              <a:rect l="l" t="t" r="r" b="b"/>
              <a:pathLst>
                <a:path w="1372" h="485" extrusionOk="0">
                  <a:moveTo>
                    <a:pt x="203" y="0"/>
                  </a:moveTo>
                  <a:cubicBezTo>
                    <a:pt x="122" y="0"/>
                    <a:pt x="1" y="41"/>
                    <a:pt x="1" y="162"/>
                  </a:cubicBezTo>
                  <a:cubicBezTo>
                    <a:pt x="1" y="283"/>
                    <a:pt x="82" y="363"/>
                    <a:pt x="162" y="363"/>
                  </a:cubicBezTo>
                  <a:cubicBezTo>
                    <a:pt x="525" y="363"/>
                    <a:pt x="888" y="404"/>
                    <a:pt x="1170" y="484"/>
                  </a:cubicBezTo>
                  <a:cubicBezTo>
                    <a:pt x="1291" y="484"/>
                    <a:pt x="1332" y="404"/>
                    <a:pt x="1332" y="323"/>
                  </a:cubicBezTo>
                  <a:cubicBezTo>
                    <a:pt x="1372" y="162"/>
                    <a:pt x="1332" y="121"/>
                    <a:pt x="1211" y="121"/>
                  </a:cubicBezTo>
                  <a:cubicBezTo>
                    <a:pt x="888" y="81"/>
                    <a:pt x="525" y="81"/>
                    <a:pt x="2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1"/>
            <p:cNvSpPr/>
            <p:nvPr/>
          </p:nvSpPr>
          <p:spPr>
            <a:xfrm>
              <a:off x="13899283" y="5511981"/>
              <a:ext cx="68568" cy="25072"/>
            </a:xfrm>
            <a:custGeom>
              <a:avLst/>
              <a:gdLst/>
              <a:ahLst/>
              <a:cxnLst/>
              <a:rect l="l" t="t" r="r" b="b"/>
              <a:pathLst>
                <a:path w="1332" h="445" extrusionOk="0">
                  <a:moveTo>
                    <a:pt x="202" y="1"/>
                  </a:moveTo>
                  <a:cubicBezTo>
                    <a:pt x="81" y="1"/>
                    <a:pt x="1" y="41"/>
                    <a:pt x="1" y="162"/>
                  </a:cubicBezTo>
                  <a:cubicBezTo>
                    <a:pt x="1" y="243"/>
                    <a:pt x="41" y="364"/>
                    <a:pt x="122" y="364"/>
                  </a:cubicBezTo>
                  <a:cubicBezTo>
                    <a:pt x="485" y="404"/>
                    <a:pt x="848" y="404"/>
                    <a:pt x="1130" y="444"/>
                  </a:cubicBezTo>
                  <a:cubicBezTo>
                    <a:pt x="1251" y="444"/>
                    <a:pt x="1291" y="404"/>
                    <a:pt x="1291" y="323"/>
                  </a:cubicBezTo>
                  <a:cubicBezTo>
                    <a:pt x="1332" y="202"/>
                    <a:pt x="1251" y="122"/>
                    <a:pt x="1211" y="122"/>
                  </a:cubicBezTo>
                  <a:cubicBezTo>
                    <a:pt x="848" y="41"/>
                    <a:pt x="485" y="4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1"/>
            <p:cNvSpPr/>
            <p:nvPr/>
          </p:nvSpPr>
          <p:spPr>
            <a:xfrm>
              <a:off x="14003113" y="5523363"/>
              <a:ext cx="72686" cy="25016"/>
            </a:xfrm>
            <a:custGeom>
              <a:avLst/>
              <a:gdLst/>
              <a:ahLst/>
              <a:cxnLst/>
              <a:rect l="l" t="t" r="r" b="b"/>
              <a:pathLst>
                <a:path w="1412" h="444" extrusionOk="0">
                  <a:moveTo>
                    <a:pt x="202" y="0"/>
                  </a:moveTo>
                  <a:cubicBezTo>
                    <a:pt x="81" y="0"/>
                    <a:pt x="0" y="41"/>
                    <a:pt x="0" y="162"/>
                  </a:cubicBezTo>
                  <a:cubicBezTo>
                    <a:pt x="0" y="242"/>
                    <a:pt x="40" y="363"/>
                    <a:pt x="121" y="363"/>
                  </a:cubicBezTo>
                  <a:cubicBezTo>
                    <a:pt x="484" y="404"/>
                    <a:pt x="847" y="404"/>
                    <a:pt x="1129" y="444"/>
                  </a:cubicBezTo>
                  <a:cubicBezTo>
                    <a:pt x="1250" y="444"/>
                    <a:pt x="1291" y="404"/>
                    <a:pt x="1291" y="323"/>
                  </a:cubicBezTo>
                  <a:cubicBezTo>
                    <a:pt x="1412" y="202"/>
                    <a:pt x="1291" y="121"/>
                    <a:pt x="1210" y="121"/>
                  </a:cubicBezTo>
                  <a:cubicBezTo>
                    <a:pt x="847" y="41"/>
                    <a:pt x="484" y="41"/>
                    <a:pt x="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1"/>
            <p:cNvSpPr/>
            <p:nvPr/>
          </p:nvSpPr>
          <p:spPr>
            <a:xfrm>
              <a:off x="13685497" y="5498346"/>
              <a:ext cx="70627" cy="22762"/>
            </a:xfrm>
            <a:custGeom>
              <a:avLst/>
              <a:gdLst/>
              <a:ahLst/>
              <a:cxnLst/>
              <a:rect l="l" t="t" r="r" b="b"/>
              <a:pathLst>
                <a:path w="1372" h="404" extrusionOk="0">
                  <a:moveTo>
                    <a:pt x="202" y="1"/>
                  </a:moveTo>
                  <a:cubicBezTo>
                    <a:pt x="121" y="1"/>
                    <a:pt x="41" y="41"/>
                    <a:pt x="0" y="162"/>
                  </a:cubicBezTo>
                  <a:cubicBezTo>
                    <a:pt x="0" y="243"/>
                    <a:pt x="41" y="283"/>
                    <a:pt x="162" y="364"/>
                  </a:cubicBezTo>
                  <a:cubicBezTo>
                    <a:pt x="524" y="364"/>
                    <a:pt x="847" y="404"/>
                    <a:pt x="1170" y="404"/>
                  </a:cubicBezTo>
                  <a:cubicBezTo>
                    <a:pt x="1250" y="404"/>
                    <a:pt x="1331" y="364"/>
                    <a:pt x="1331" y="243"/>
                  </a:cubicBezTo>
                  <a:cubicBezTo>
                    <a:pt x="1371" y="81"/>
                    <a:pt x="1331" y="41"/>
                    <a:pt x="1210" y="41"/>
                  </a:cubicBezTo>
                  <a:cubicBezTo>
                    <a:pt x="847" y="41"/>
                    <a:pt x="524" y="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1"/>
            <p:cNvSpPr/>
            <p:nvPr/>
          </p:nvSpPr>
          <p:spPr>
            <a:xfrm>
              <a:off x="9554479" y="6232602"/>
              <a:ext cx="66457" cy="49694"/>
            </a:xfrm>
            <a:custGeom>
              <a:avLst/>
              <a:gdLst/>
              <a:ahLst/>
              <a:cxnLst/>
              <a:rect l="l" t="t" r="r" b="b"/>
              <a:pathLst>
                <a:path w="1291" h="882" extrusionOk="0">
                  <a:moveTo>
                    <a:pt x="1062" y="1"/>
                  </a:moveTo>
                  <a:cubicBezTo>
                    <a:pt x="1039" y="1"/>
                    <a:pt x="1020" y="11"/>
                    <a:pt x="1009" y="34"/>
                  </a:cubicBezTo>
                  <a:cubicBezTo>
                    <a:pt x="686" y="155"/>
                    <a:pt x="404" y="317"/>
                    <a:pt x="121" y="518"/>
                  </a:cubicBezTo>
                  <a:cubicBezTo>
                    <a:pt x="1" y="559"/>
                    <a:pt x="1" y="679"/>
                    <a:pt x="41" y="760"/>
                  </a:cubicBezTo>
                  <a:cubicBezTo>
                    <a:pt x="121" y="841"/>
                    <a:pt x="162" y="881"/>
                    <a:pt x="202" y="881"/>
                  </a:cubicBezTo>
                  <a:lnTo>
                    <a:pt x="283" y="881"/>
                  </a:lnTo>
                  <a:cubicBezTo>
                    <a:pt x="605" y="720"/>
                    <a:pt x="888" y="559"/>
                    <a:pt x="1210" y="357"/>
                  </a:cubicBezTo>
                  <a:cubicBezTo>
                    <a:pt x="1291" y="317"/>
                    <a:pt x="1291" y="236"/>
                    <a:pt x="1251" y="115"/>
                  </a:cubicBezTo>
                  <a:cubicBezTo>
                    <a:pt x="1194" y="58"/>
                    <a:pt x="1116" y="1"/>
                    <a:pt x="10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1"/>
            <p:cNvSpPr/>
            <p:nvPr/>
          </p:nvSpPr>
          <p:spPr>
            <a:xfrm>
              <a:off x="9280465" y="6406250"/>
              <a:ext cx="64398" cy="50990"/>
            </a:xfrm>
            <a:custGeom>
              <a:avLst/>
              <a:gdLst/>
              <a:ahLst/>
              <a:cxnLst/>
              <a:rect l="l" t="t" r="r" b="b"/>
              <a:pathLst>
                <a:path w="1251" h="905" extrusionOk="0">
                  <a:moveTo>
                    <a:pt x="1025" y="0"/>
                  </a:moveTo>
                  <a:cubicBezTo>
                    <a:pt x="995" y="0"/>
                    <a:pt x="963" y="5"/>
                    <a:pt x="928" y="17"/>
                  </a:cubicBezTo>
                  <a:cubicBezTo>
                    <a:pt x="646" y="219"/>
                    <a:pt x="323" y="380"/>
                    <a:pt x="81" y="582"/>
                  </a:cubicBezTo>
                  <a:cubicBezTo>
                    <a:pt x="0" y="622"/>
                    <a:pt x="0" y="703"/>
                    <a:pt x="41" y="824"/>
                  </a:cubicBezTo>
                  <a:cubicBezTo>
                    <a:pt x="81" y="864"/>
                    <a:pt x="121" y="904"/>
                    <a:pt x="202" y="904"/>
                  </a:cubicBezTo>
                  <a:cubicBezTo>
                    <a:pt x="242" y="904"/>
                    <a:pt x="242" y="904"/>
                    <a:pt x="283" y="864"/>
                  </a:cubicBezTo>
                  <a:cubicBezTo>
                    <a:pt x="605" y="662"/>
                    <a:pt x="888" y="501"/>
                    <a:pt x="1130" y="299"/>
                  </a:cubicBezTo>
                  <a:cubicBezTo>
                    <a:pt x="1251" y="259"/>
                    <a:pt x="1251" y="178"/>
                    <a:pt x="1210" y="57"/>
                  </a:cubicBezTo>
                  <a:cubicBezTo>
                    <a:pt x="1153" y="29"/>
                    <a:pt x="1096" y="0"/>
                    <a:pt x="10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1"/>
            <p:cNvSpPr/>
            <p:nvPr/>
          </p:nvSpPr>
          <p:spPr>
            <a:xfrm>
              <a:off x="9367667" y="6346245"/>
              <a:ext cx="66457" cy="49638"/>
            </a:xfrm>
            <a:custGeom>
              <a:avLst/>
              <a:gdLst/>
              <a:ahLst/>
              <a:cxnLst/>
              <a:rect l="l" t="t" r="r" b="b"/>
              <a:pathLst>
                <a:path w="1291" h="881" extrusionOk="0">
                  <a:moveTo>
                    <a:pt x="1087" y="0"/>
                  </a:moveTo>
                  <a:cubicBezTo>
                    <a:pt x="1059" y="0"/>
                    <a:pt x="1032" y="10"/>
                    <a:pt x="1008" y="34"/>
                  </a:cubicBezTo>
                  <a:cubicBezTo>
                    <a:pt x="686" y="155"/>
                    <a:pt x="403" y="356"/>
                    <a:pt x="81" y="517"/>
                  </a:cubicBezTo>
                  <a:cubicBezTo>
                    <a:pt x="0" y="558"/>
                    <a:pt x="0" y="679"/>
                    <a:pt x="41" y="759"/>
                  </a:cubicBezTo>
                  <a:cubicBezTo>
                    <a:pt x="81" y="840"/>
                    <a:pt x="161" y="880"/>
                    <a:pt x="202" y="880"/>
                  </a:cubicBezTo>
                  <a:lnTo>
                    <a:pt x="282" y="880"/>
                  </a:lnTo>
                  <a:cubicBezTo>
                    <a:pt x="605" y="719"/>
                    <a:pt x="887" y="517"/>
                    <a:pt x="1210" y="356"/>
                  </a:cubicBezTo>
                  <a:cubicBezTo>
                    <a:pt x="1291" y="316"/>
                    <a:pt x="1291" y="235"/>
                    <a:pt x="1250" y="114"/>
                  </a:cubicBezTo>
                  <a:cubicBezTo>
                    <a:pt x="1222" y="57"/>
                    <a:pt x="1153" y="0"/>
                    <a:pt x="10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1"/>
            <p:cNvSpPr/>
            <p:nvPr/>
          </p:nvSpPr>
          <p:spPr>
            <a:xfrm>
              <a:off x="9461048" y="6288325"/>
              <a:ext cx="68568" cy="50765"/>
            </a:xfrm>
            <a:custGeom>
              <a:avLst/>
              <a:gdLst/>
              <a:ahLst/>
              <a:cxnLst/>
              <a:rect l="l" t="t" r="r" b="b"/>
              <a:pathLst>
                <a:path w="1332" h="901" extrusionOk="0">
                  <a:moveTo>
                    <a:pt x="1104" y="0"/>
                  </a:moveTo>
                  <a:cubicBezTo>
                    <a:pt x="1063" y="0"/>
                    <a:pt x="1026" y="20"/>
                    <a:pt x="1009" y="53"/>
                  </a:cubicBezTo>
                  <a:cubicBezTo>
                    <a:pt x="727" y="174"/>
                    <a:pt x="404" y="376"/>
                    <a:pt x="122" y="537"/>
                  </a:cubicBezTo>
                  <a:cubicBezTo>
                    <a:pt x="1" y="578"/>
                    <a:pt x="1" y="699"/>
                    <a:pt x="41" y="779"/>
                  </a:cubicBezTo>
                  <a:cubicBezTo>
                    <a:pt x="122" y="860"/>
                    <a:pt x="162" y="900"/>
                    <a:pt x="202" y="900"/>
                  </a:cubicBezTo>
                  <a:lnTo>
                    <a:pt x="323" y="900"/>
                  </a:lnTo>
                  <a:cubicBezTo>
                    <a:pt x="606" y="739"/>
                    <a:pt x="928" y="537"/>
                    <a:pt x="1211" y="376"/>
                  </a:cubicBezTo>
                  <a:cubicBezTo>
                    <a:pt x="1332" y="336"/>
                    <a:pt x="1332" y="255"/>
                    <a:pt x="1251" y="134"/>
                  </a:cubicBezTo>
                  <a:cubicBezTo>
                    <a:pt x="1227" y="40"/>
                    <a:pt x="1162" y="0"/>
                    <a:pt x="11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1"/>
            <p:cNvSpPr/>
            <p:nvPr/>
          </p:nvSpPr>
          <p:spPr>
            <a:xfrm>
              <a:off x="9647911" y="6179077"/>
              <a:ext cx="68517" cy="46370"/>
            </a:xfrm>
            <a:custGeom>
              <a:avLst/>
              <a:gdLst/>
              <a:ahLst/>
              <a:cxnLst/>
              <a:rect l="l" t="t" r="r" b="b"/>
              <a:pathLst>
                <a:path w="1331" h="823" extrusionOk="0">
                  <a:moveTo>
                    <a:pt x="1097" y="1"/>
                  </a:moveTo>
                  <a:cubicBezTo>
                    <a:pt x="1070" y="1"/>
                    <a:pt x="1041" y="6"/>
                    <a:pt x="1008" y="16"/>
                  </a:cubicBezTo>
                  <a:lnTo>
                    <a:pt x="121" y="460"/>
                  </a:lnTo>
                  <a:cubicBezTo>
                    <a:pt x="0" y="500"/>
                    <a:pt x="0" y="621"/>
                    <a:pt x="41" y="702"/>
                  </a:cubicBezTo>
                  <a:cubicBezTo>
                    <a:pt x="121" y="783"/>
                    <a:pt x="161" y="823"/>
                    <a:pt x="202" y="823"/>
                  </a:cubicBezTo>
                  <a:lnTo>
                    <a:pt x="323" y="823"/>
                  </a:lnTo>
                  <a:lnTo>
                    <a:pt x="1210" y="379"/>
                  </a:lnTo>
                  <a:cubicBezTo>
                    <a:pt x="1331" y="299"/>
                    <a:pt x="1331" y="218"/>
                    <a:pt x="1250" y="97"/>
                  </a:cubicBezTo>
                  <a:cubicBezTo>
                    <a:pt x="1221" y="38"/>
                    <a:pt x="1170" y="1"/>
                    <a:pt x="10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1"/>
            <p:cNvSpPr/>
            <p:nvPr/>
          </p:nvSpPr>
          <p:spPr>
            <a:xfrm>
              <a:off x="10937011" y="5673290"/>
              <a:ext cx="70627" cy="31890"/>
            </a:xfrm>
            <a:custGeom>
              <a:avLst/>
              <a:gdLst/>
              <a:ahLst/>
              <a:cxnLst/>
              <a:rect l="l" t="t" r="r" b="b"/>
              <a:pathLst>
                <a:path w="1372" h="566" extrusionOk="0">
                  <a:moveTo>
                    <a:pt x="1170" y="1"/>
                  </a:moveTo>
                  <a:cubicBezTo>
                    <a:pt x="807" y="41"/>
                    <a:pt x="525" y="162"/>
                    <a:pt x="162" y="202"/>
                  </a:cubicBezTo>
                  <a:cubicBezTo>
                    <a:pt x="81" y="202"/>
                    <a:pt x="1" y="323"/>
                    <a:pt x="1" y="404"/>
                  </a:cubicBezTo>
                  <a:cubicBezTo>
                    <a:pt x="1" y="525"/>
                    <a:pt x="122" y="565"/>
                    <a:pt x="162" y="565"/>
                  </a:cubicBezTo>
                  <a:lnTo>
                    <a:pt x="202" y="565"/>
                  </a:lnTo>
                  <a:cubicBezTo>
                    <a:pt x="565" y="525"/>
                    <a:pt x="888" y="404"/>
                    <a:pt x="1210" y="364"/>
                  </a:cubicBezTo>
                  <a:cubicBezTo>
                    <a:pt x="1331" y="364"/>
                    <a:pt x="1372" y="283"/>
                    <a:pt x="1372" y="162"/>
                  </a:cubicBezTo>
                  <a:cubicBezTo>
                    <a:pt x="1372" y="81"/>
                    <a:pt x="1291" y="1"/>
                    <a:pt x="11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1"/>
            <p:cNvSpPr/>
            <p:nvPr/>
          </p:nvSpPr>
          <p:spPr>
            <a:xfrm>
              <a:off x="10733571" y="5727041"/>
              <a:ext cx="72738" cy="34932"/>
            </a:xfrm>
            <a:custGeom>
              <a:avLst/>
              <a:gdLst/>
              <a:ahLst/>
              <a:cxnLst/>
              <a:rect l="l" t="t" r="r" b="b"/>
              <a:pathLst>
                <a:path w="1413" h="620" extrusionOk="0">
                  <a:moveTo>
                    <a:pt x="1203" y="0"/>
                  </a:moveTo>
                  <a:cubicBezTo>
                    <a:pt x="1182" y="0"/>
                    <a:pt x="1158" y="5"/>
                    <a:pt x="1130" y="15"/>
                  </a:cubicBezTo>
                  <a:cubicBezTo>
                    <a:pt x="807" y="136"/>
                    <a:pt x="485" y="176"/>
                    <a:pt x="122" y="257"/>
                  </a:cubicBezTo>
                  <a:cubicBezTo>
                    <a:pt x="41" y="257"/>
                    <a:pt x="1" y="378"/>
                    <a:pt x="41" y="458"/>
                  </a:cubicBezTo>
                  <a:cubicBezTo>
                    <a:pt x="41" y="579"/>
                    <a:pt x="122" y="619"/>
                    <a:pt x="202" y="619"/>
                  </a:cubicBezTo>
                  <a:lnTo>
                    <a:pt x="243" y="619"/>
                  </a:lnTo>
                  <a:cubicBezTo>
                    <a:pt x="606" y="539"/>
                    <a:pt x="888" y="458"/>
                    <a:pt x="1251" y="378"/>
                  </a:cubicBezTo>
                  <a:cubicBezTo>
                    <a:pt x="1331" y="378"/>
                    <a:pt x="1412" y="257"/>
                    <a:pt x="1331" y="176"/>
                  </a:cubicBezTo>
                  <a:cubicBezTo>
                    <a:pt x="1301" y="53"/>
                    <a:pt x="1270" y="0"/>
                    <a:pt x="12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1"/>
            <p:cNvSpPr/>
            <p:nvPr/>
          </p:nvSpPr>
          <p:spPr>
            <a:xfrm>
              <a:off x="9743402" y="6126847"/>
              <a:ext cx="66457" cy="46370"/>
            </a:xfrm>
            <a:custGeom>
              <a:avLst/>
              <a:gdLst/>
              <a:ahLst/>
              <a:cxnLst/>
              <a:rect l="l" t="t" r="r" b="b"/>
              <a:pathLst>
                <a:path w="1291" h="823" extrusionOk="0">
                  <a:moveTo>
                    <a:pt x="1075" y="1"/>
                  </a:moveTo>
                  <a:cubicBezTo>
                    <a:pt x="1051" y="1"/>
                    <a:pt x="1028" y="6"/>
                    <a:pt x="1008" y="16"/>
                  </a:cubicBezTo>
                  <a:lnTo>
                    <a:pt x="121" y="500"/>
                  </a:lnTo>
                  <a:cubicBezTo>
                    <a:pt x="0" y="540"/>
                    <a:pt x="0" y="621"/>
                    <a:pt x="0" y="742"/>
                  </a:cubicBezTo>
                  <a:cubicBezTo>
                    <a:pt x="81" y="782"/>
                    <a:pt x="121" y="822"/>
                    <a:pt x="161" y="822"/>
                  </a:cubicBezTo>
                  <a:lnTo>
                    <a:pt x="282" y="822"/>
                  </a:lnTo>
                  <a:lnTo>
                    <a:pt x="1170" y="379"/>
                  </a:lnTo>
                  <a:cubicBezTo>
                    <a:pt x="1291" y="339"/>
                    <a:pt x="1291" y="218"/>
                    <a:pt x="1291" y="137"/>
                  </a:cubicBezTo>
                  <a:cubicBezTo>
                    <a:pt x="1230" y="46"/>
                    <a:pt x="1147" y="1"/>
                    <a:pt x="10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1"/>
            <p:cNvSpPr/>
            <p:nvPr/>
          </p:nvSpPr>
          <p:spPr>
            <a:xfrm>
              <a:off x="10837350" y="5700560"/>
              <a:ext cx="68568" cy="34144"/>
            </a:xfrm>
            <a:custGeom>
              <a:avLst/>
              <a:gdLst/>
              <a:ahLst/>
              <a:cxnLst/>
              <a:rect l="l" t="t" r="r" b="b"/>
              <a:pathLst>
                <a:path w="1332" h="606" extrusionOk="0">
                  <a:moveTo>
                    <a:pt x="1130" y="1"/>
                  </a:moveTo>
                  <a:cubicBezTo>
                    <a:pt x="808" y="81"/>
                    <a:pt x="485" y="122"/>
                    <a:pt x="122" y="243"/>
                  </a:cubicBezTo>
                  <a:cubicBezTo>
                    <a:pt x="41" y="243"/>
                    <a:pt x="1" y="323"/>
                    <a:pt x="1" y="444"/>
                  </a:cubicBezTo>
                  <a:cubicBezTo>
                    <a:pt x="1" y="525"/>
                    <a:pt x="82" y="606"/>
                    <a:pt x="122" y="606"/>
                  </a:cubicBezTo>
                  <a:lnTo>
                    <a:pt x="203" y="606"/>
                  </a:lnTo>
                  <a:cubicBezTo>
                    <a:pt x="525" y="485"/>
                    <a:pt x="848" y="444"/>
                    <a:pt x="1211" y="323"/>
                  </a:cubicBezTo>
                  <a:cubicBezTo>
                    <a:pt x="1291" y="323"/>
                    <a:pt x="1332" y="243"/>
                    <a:pt x="1332" y="122"/>
                  </a:cubicBezTo>
                  <a:cubicBezTo>
                    <a:pt x="1291" y="41"/>
                    <a:pt x="1211" y="1"/>
                    <a:pt x="11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1"/>
            <p:cNvSpPr/>
            <p:nvPr/>
          </p:nvSpPr>
          <p:spPr>
            <a:xfrm>
              <a:off x="10629793" y="5757353"/>
              <a:ext cx="72686" cy="34144"/>
            </a:xfrm>
            <a:custGeom>
              <a:avLst/>
              <a:gdLst/>
              <a:ahLst/>
              <a:cxnLst/>
              <a:rect l="l" t="t" r="r" b="b"/>
              <a:pathLst>
                <a:path w="1412" h="606" extrusionOk="0">
                  <a:moveTo>
                    <a:pt x="1130" y="1"/>
                  </a:moveTo>
                  <a:cubicBezTo>
                    <a:pt x="807" y="81"/>
                    <a:pt x="484" y="202"/>
                    <a:pt x="121" y="283"/>
                  </a:cubicBezTo>
                  <a:cubicBezTo>
                    <a:pt x="41" y="323"/>
                    <a:pt x="0" y="404"/>
                    <a:pt x="41" y="485"/>
                  </a:cubicBezTo>
                  <a:cubicBezTo>
                    <a:pt x="41" y="525"/>
                    <a:pt x="121" y="606"/>
                    <a:pt x="202" y="606"/>
                  </a:cubicBezTo>
                  <a:lnTo>
                    <a:pt x="242" y="606"/>
                  </a:lnTo>
                  <a:cubicBezTo>
                    <a:pt x="605" y="485"/>
                    <a:pt x="888" y="404"/>
                    <a:pt x="1250" y="283"/>
                  </a:cubicBezTo>
                  <a:cubicBezTo>
                    <a:pt x="1331" y="243"/>
                    <a:pt x="1412" y="202"/>
                    <a:pt x="1331" y="81"/>
                  </a:cubicBezTo>
                  <a:cubicBezTo>
                    <a:pt x="1331" y="41"/>
                    <a:pt x="1250" y="1"/>
                    <a:pt x="11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1"/>
            <p:cNvSpPr/>
            <p:nvPr/>
          </p:nvSpPr>
          <p:spPr>
            <a:xfrm>
              <a:off x="11148737" y="5630920"/>
              <a:ext cx="68568" cy="31101"/>
            </a:xfrm>
            <a:custGeom>
              <a:avLst/>
              <a:gdLst/>
              <a:ahLst/>
              <a:cxnLst/>
              <a:rect l="l" t="t" r="r" b="b"/>
              <a:pathLst>
                <a:path w="1332" h="552" extrusionOk="0">
                  <a:moveTo>
                    <a:pt x="1207" y="0"/>
                  </a:moveTo>
                  <a:cubicBezTo>
                    <a:pt x="1184" y="0"/>
                    <a:pt x="1158" y="8"/>
                    <a:pt x="1130" y="27"/>
                  </a:cubicBezTo>
                  <a:cubicBezTo>
                    <a:pt x="807" y="67"/>
                    <a:pt x="485" y="108"/>
                    <a:pt x="122" y="229"/>
                  </a:cubicBezTo>
                  <a:cubicBezTo>
                    <a:pt x="41" y="229"/>
                    <a:pt x="1" y="309"/>
                    <a:pt x="1" y="430"/>
                  </a:cubicBezTo>
                  <a:cubicBezTo>
                    <a:pt x="1" y="511"/>
                    <a:pt x="82" y="551"/>
                    <a:pt x="122" y="551"/>
                  </a:cubicBezTo>
                  <a:lnTo>
                    <a:pt x="203" y="551"/>
                  </a:lnTo>
                  <a:cubicBezTo>
                    <a:pt x="525" y="511"/>
                    <a:pt x="848" y="470"/>
                    <a:pt x="1211" y="350"/>
                  </a:cubicBezTo>
                  <a:cubicBezTo>
                    <a:pt x="1291" y="350"/>
                    <a:pt x="1332" y="269"/>
                    <a:pt x="1332" y="148"/>
                  </a:cubicBezTo>
                  <a:cubicBezTo>
                    <a:pt x="1332" y="86"/>
                    <a:pt x="1284" y="0"/>
                    <a:pt x="12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1"/>
            <p:cNvSpPr/>
            <p:nvPr/>
          </p:nvSpPr>
          <p:spPr>
            <a:xfrm>
              <a:off x="11252568" y="5611933"/>
              <a:ext cx="68517" cy="27326"/>
            </a:xfrm>
            <a:custGeom>
              <a:avLst/>
              <a:gdLst/>
              <a:ahLst/>
              <a:cxnLst/>
              <a:rect l="l" t="t" r="r" b="b"/>
              <a:pathLst>
                <a:path w="1331" h="485" extrusionOk="0">
                  <a:moveTo>
                    <a:pt x="1129" y="1"/>
                  </a:moveTo>
                  <a:cubicBezTo>
                    <a:pt x="807" y="41"/>
                    <a:pt x="484" y="82"/>
                    <a:pt x="121" y="162"/>
                  </a:cubicBezTo>
                  <a:cubicBezTo>
                    <a:pt x="41" y="162"/>
                    <a:pt x="0" y="243"/>
                    <a:pt x="0" y="364"/>
                  </a:cubicBezTo>
                  <a:cubicBezTo>
                    <a:pt x="0" y="445"/>
                    <a:pt x="81" y="485"/>
                    <a:pt x="121" y="485"/>
                  </a:cubicBezTo>
                  <a:lnTo>
                    <a:pt x="202" y="485"/>
                  </a:lnTo>
                  <a:cubicBezTo>
                    <a:pt x="524" y="445"/>
                    <a:pt x="847" y="404"/>
                    <a:pt x="1210" y="364"/>
                  </a:cubicBezTo>
                  <a:cubicBezTo>
                    <a:pt x="1291" y="364"/>
                    <a:pt x="1331" y="243"/>
                    <a:pt x="1331" y="162"/>
                  </a:cubicBezTo>
                  <a:cubicBezTo>
                    <a:pt x="1331" y="41"/>
                    <a:pt x="1250" y="1"/>
                    <a:pt x="11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1"/>
            <p:cNvSpPr/>
            <p:nvPr/>
          </p:nvSpPr>
          <p:spPr>
            <a:xfrm>
              <a:off x="10528073" y="5789581"/>
              <a:ext cx="72686" cy="36003"/>
            </a:xfrm>
            <a:custGeom>
              <a:avLst/>
              <a:gdLst/>
              <a:ahLst/>
              <a:cxnLst/>
              <a:rect l="l" t="t" r="r" b="b"/>
              <a:pathLst>
                <a:path w="1412" h="639" extrusionOk="0">
                  <a:moveTo>
                    <a:pt x="1232" y="0"/>
                  </a:moveTo>
                  <a:cubicBezTo>
                    <a:pt x="1214" y="0"/>
                    <a:pt x="1193" y="10"/>
                    <a:pt x="1170" y="34"/>
                  </a:cubicBezTo>
                  <a:cubicBezTo>
                    <a:pt x="807" y="114"/>
                    <a:pt x="484" y="235"/>
                    <a:pt x="162" y="316"/>
                  </a:cubicBezTo>
                  <a:cubicBezTo>
                    <a:pt x="41" y="356"/>
                    <a:pt x="0" y="437"/>
                    <a:pt x="41" y="518"/>
                  </a:cubicBezTo>
                  <a:cubicBezTo>
                    <a:pt x="41" y="558"/>
                    <a:pt x="162" y="639"/>
                    <a:pt x="202" y="639"/>
                  </a:cubicBezTo>
                  <a:lnTo>
                    <a:pt x="242" y="639"/>
                  </a:lnTo>
                  <a:cubicBezTo>
                    <a:pt x="605" y="518"/>
                    <a:pt x="888" y="437"/>
                    <a:pt x="1251" y="316"/>
                  </a:cubicBezTo>
                  <a:cubicBezTo>
                    <a:pt x="1371" y="276"/>
                    <a:pt x="1412" y="235"/>
                    <a:pt x="1371" y="114"/>
                  </a:cubicBezTo>
                  <a:cubicBezTo>
                    <a:pt x="1314" y="57"/>
                    <a:pt x="1278" y="0"/>
                    <a:pt x="12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1"/>
            <p:cNvSpPr/>
            <p:nvPr/>
          </p:nvSpPr>
          <p:spPr>
            <a:xfrm>
              <a:off x="11044959" y="5650584"/>
              <a:ext cx="68568" cy="31890"/>
            </a:xfrm>
            <a:custGeom>
              <a:avLst/>
              <a:gdLst/>
              <a:ahLst/>
              <a:cxnLst/>
              <a:rect l="l" t="t" r="r" b="b"/>
              <a:pathLst>
                <a:path w="1332" h="566" extrusionOk="0">
                  <a:moveTo>
                    <a:pt x="1130" y="1"/>
                  </a:moveTo>
                  <a:cubicBezTo>
                    <a:pt x="807" y="81"/>
                    <a:pt x="484" y="162"/>
                    <a:pt x="122" y="202"/>
                  </a:cubicBezTo>
                  <a:cubicBezTo>
                    <a:pt x="41" y="202"/>
                    <a:pt x="1" y="323"/>
                    <a:pt x="1" y="404"/>
                  </a:cubicBezTo>
                  <a:cubicBezTo>
                    <a:pt x="1" y="525"/>
                    <a:pt x="81" y="565"/>
                    <a:pt x="122" y="565"/>
                  </a:cubicBezTo>
                  <a:lnTo>
                    <a:pt x="202" y="565"/>
                  </a:lnTo>
                  <a:cubicBezTo>
                    <a:pt x="525" y="525"/>
                    <a:pt x="847" y="404"/>
                    <a:pt x="1210" y="363"/>
                  </a:cubicBezTo>
                  <a:cubicBezTo>
                    <a:pt x="1291" y="363"/>
                    <a:pt x="1331" y="283"/>
                    <a:pt x="1331" y="162"/>
                  </a:cubicBezTo>
                  <a:cubicBezTo>
                    <a:pt x="1291" y="81"/>
                    <a:pt x="1210" y="1"/>
                    <a:pt x="11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1"/>
            <p:cNvSpPr/>
            <p:nvPr/>
          </p:nvSpPr>
          <p:spPr>
            <a:xfrm>
              <a:off x="11358405" y="5593791"/>
              <a:ext cx="70627" cy="29580"/>
            </a:xfrm>
            <a:custGeom>
              <a:avLst/>
              <a:gdLst/>
              <a:ahLst/>
              <a:cxnLst/>
              <a:rect l="l" t="t" r="r" b="b"/>
              <a:pathLst>
                <a:path w="1372" h="525" extrusionOk="0">
                  <a:moveTo>
                    <a:pt x="1170" y="0"/>
                  </a:moveTo>
                  <a:cubicBezTo>
                    <a:pt x="807" y="81"/>
                    <a:pt x="485" y="121"/>
                    <a:pt x="162" y="162"/>
                  </a:cubicBezTo>
                  <a:cubicBezTo>
                    <a:pt x="41" y="162"/>
                    <a:pt x="1" y="283"/>
                    <a:pt x="1" y="363"/>
                  </a:cubicBezTo>
                  <a:cubicBezTo>
                    <a:pt x="1" y="484"/>
                    <a:pt x="81" y="525"/>
                    <a:pt x="162" y="525"/>
                  </a:cubicBezTo>
                  <a:lnTo>
                    <a:pt x="202" y="525"/>
                  </a:lnTo>
                  <a:cubicBezTo>
                    <a:pt x="565" y="484"/>
                    <a:pt x="848" y="404"/>
                    <a:pt x="1211" y="363"/>
                  </a:cubicBezTo>
                  <a:cubicBezTo>
                    <a:pt x="1291" y="363"/>
                    <a:pt x="1372" y="283"/>
                    <a:pt x="1372" y="162"/>
                  </a:cubicBezTo>
                  <a:cubicBezTo>
                    <a:pt x="1291" y="81"/>
                    <a:pt x="1251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1"/>
            <p:cNvSpPr/>
            <p:nvPr/>
          </p:nvSpPr>
          <p:spPr>
            <a:xfrm>
              <a:off x="9934383" y="6029994"/>
              <a:ext cx="66457" cy="45525"/>
            </a:xfrm>
            <a:custGeom>
              <a:avLst/>
              <a:gdLst/>
              <a:ahLst/>
              <a:cxnLst/>
              <a:rect l="l" t="t" r="r" b="b"/>
              <a:pathLst>
                <a:path w="1291" h="808" extrusionOk="0">
                  <a:moveTo>
                    <a:pt x="1049" y="1"/>
                  </a:moveTo>
                  <a:lnTo>
                    <a:pt x="847" y="82"/>
                  </a:lnTo>
                  <a:cubicBezTo>
                    <a:pt x="605" y="203"/>
                    <a:pt x="323" y="283"/>
                    <a:pt x="81" y="445"/>
                  </a:cubicBezTo>
                  <a:cubicBezTo>
                    <a:pt x="0" y="485"/>
                    <a:pt x="0" y="606"/>
                    <a:pt x="0" y="686"/>
                  </a:cubicBezTo>
                  <a:cubicBezTo>
                    <a:pt x="40" y="727"/>
                    <a:pt x="81" y="807"/>
                    <a:pt x="121" y="807"/>
                  </a:cubicBezTo>
                  <a:lnTo>
                    <a:pt x="202" y="807"/>
                  </a:lnTo>
                  <a:cubicBezTo>
                    <a:pt x="444" y="686"/>
                    <a:pt x="686" y="606"/>
                    <a:pt x="928" y="445"/>
                  </a:cubicBezTo>
                  <a:lnTo>
                    <a:pt x="1129" y="324"/>
                  </a:lnTo>
                  <a:cubicBezTo>
                    <a:pt x="1250" y="283"/>
                    <a:pt x="1291" y="203"/>
                    <a:pt x="1250" y="122"/>
                  </a:cubicBezTo>
                  <a:cubicBezTo>
                    <a:pt x="1250" y="1"/>
                    <a:pt x="1129" y="1"/>
                    <a:pt x="10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1"/>
            <p:cNvSpPr/>
            <p:nvPr/>
          </p:nvSpPr>
          <p:spPr>
            <a:xfrm>
              <a:off x="9836782" y="6076815"/>
              <a:ext cx="65376" cy="46426"/>
            </a:xfrm>
            <a:custGeom>
              <a:avLst/>
              <a:gdLst/>
              <a:ahLst/>
              <a:cxnLst/>
              <a:rect l="l" t="t" r="r" b="b"/>
              <a:pathLst>
                <a:path w="1270" h="824" extrusionOk="0">
                  <a:moveTo>
                    <a:pt x="1159" y="1"/>
                  </a:moveTo>
                  <a:cubicBezTo>
                    <a:pt x="1136" y="1"/>
                    <a:pt x="1111" y="6"/>
                    <a:pt x="1090" y="17"/>
                  </a:cubicBezTo>
                  <a:cubicBezTo>
                    <a:pt x="767" y="178"/>
                    <a:pt x="485" y="299"/>
                    <a:pt x="122" y="460"/>
                  </a:cubicBezTo>
                  <a:cubicBezTo>
                    <a:pt x="1" y="501"/>
                    <a:pt x="1" y="622"/>
                    <a:pt x="1" y="702"/>
                  </a:cubicBezTo>
                  <a:cubicBezTo>
                    <a:pt x="82" y="783"/>
                    <a:pt x="122" y="823"/>
                    <a:pt x="162" y="823"/>
                  </a:cubicBezTo>
                  <a:lnTo>
                    <a:pt x="202" y="823"/>
                  </a:lnTo>
                  <a:lnTo>
                    <a:pt x="1130" y="380"/>
                  </a:lnTo>
                  <a:cubicBezTo>
                    <a:pt x="1211" y="299"/>
                    <a:pt x="1211" y="218"/>
                    <a:pt x="1211" y="97"/>
                  </a:cubicBezTo>
                  <a:cubicBezTo>
                    <a:pt x="1270" y="38"/>
                    <a:pt x="1221" y="1"/>
                    <a:pt x="11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1"/>
            <p:cNvSpPr/>
            <p:nvPr/>
          </p:nvSpPr>
          <p:spPr>
            <a:xfrm>
              <a:off x="10029874" y="5984582"/>
              <a:ext cx="70627" cy="38651"/>
            </a:xfrm>
            <a:custGeom>
              <a:avLst/>
              <a:gdLst/>
              <a:ahLst/>
              <a:cxnLst/>
              <a:rect l="l" t="t" r="r" b="b"/>
              <a:pathLst>
                <a:path w="1372" h="686" extrusionOk="0">
                  <a:moveTo>
                    <a:pt x="1089" y="0"/>
                  </a:moveTo>
                  <a:cubicBezTo>
                    <a:pt x="807" y="121"/>
                    <a:pt x="444" y="242"/>
                    <a:pt x="161" y="404"/>
                  </a:cubicBezTo>
                  <a:cubicBezTo>
                    <a:pt x="40" y="444"/>
                    <a:pt x="0" y="525"/>
                    <a:pt x="40" y="605"/>
                  </a:cubicBezTo>
                  <a:cubicBezTo>
                    <a:pt x="81" y="646"/>
                    <a:pt x="161" y="686"/>
                    <a:pt x="202" y="686"/>
                  </a:cubicBezTo>
                  <a:lnTo>
                    <a:pt x="242" y="686"/>
                  </a:lnTo>
                  <a:cubicBezTo>
                    <a:pt x="565" y="525"/>
                    <a:pt x="887" y="444"/>
                    <a:pt x="1210" y="283"/>
                  </a:cubicBezTo>
                  <a:cubicBezTo>
                    <a:pt x="1291" y="242"/>
                    <a:pt x="1371" y="121"/>
                    <a:pt x="1291" y="81"/>
                  </a:cubicBezTo>
                  <a:cubicBezTo>
                    <a:pt x="1291" y="0"/>
                    <a:pt x="1210" y="0"/>
                    <a:pt x="10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1"/>
            <p:cNvSpPr/>
            <p:nvPr/>
          </p:nvSpPr>
          <p:spPr>
            <a:xfrm>
              <a:off x="10428413" y="5823668"/>
              <a:ext cx="70627" cy="36003"/>
            </a:xfrm>
            <a:custGeom>
              <a:avLst/>
              <a:gdLst/>
              <a:ahLst/>
              <a:cxnLst/>
              <a:rect l="l" t="t" r="r" b="b"/>
              <a:pathLst>
                <a:path w="1372" h="639" extrusionOk="0">
                  <a:moveTo>
                    <a:pt x="1182" y="0"/>
                  </a:moveTo>
                  <a:cubicBezTo>
                    <a:pt x="1160" y="0"/>
                    <a:pt x="1142" y="10"/>
                    <a:pt x="1130" y="34"/>
                  </a:cubicBezTo>
                  <a:cubicBezTo>
                    <a:pt x="807" y="114"/>
                    <a:pt x="485" y="235"/>
                    <a:pt x="162" y="316"/>
                  </a:cubicBezTo>
                  <a:cubicBezTo>
                    <a:pt x="81" y="356"/>
                    <a:pt x="1" y="477"/>
                    <a:pt x="81" y="518"/>
                  </a:cubicBezTo>
                  <a:cubicBezTo>
                    <a:pt x="81" y="558"/>
                    <a:pt x="162" y="639"/>
                    <a:pt x="202" y="639"/>
                  </a:cubicBezTo>
                  <a:lnTo>
                    <a:pt x="283" y="639"/>
                  </a:lnTo>
                  <a:cubicBezTo>
                    <a:pt x="565" y="518"/>
                    <a:pt x="928" y="437"/>
                    <a:pt x="1211" y="316"/>
                  </a:cubicBezTo>
                  <a:cubicBezTo>
                    <a:pt x="1332" y="276"/>
                    <a:pt x="1372" y="235"/>
                    <a:pt x="1332" y="114"/>
                  </a:cubicBezTo>
                  <a:cubicBezTo>
                    <a:pt x="1303" y="57"/>
                    <a:pt x="1234" y="0"/>
                    <a:pt x="11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1"/>
            <p:cNvSpPr/>
            <p:nvPr/>
          </p:nvSpPr>
          <p:spPr>
            <a:xfrm>
              <a:off x="10127424" y="5940522"/>
              <a:ext cx="70627" cy="39552"/>
            </a:xfrm>
            <a:custGeom>
              <a:avLst/>
              <a:gdLst/>
              <a:ahLst/>
              <a:cxnLst/>
              <a:rect l="l" t="t" r="r" b="b"/>
              <a:pathLst>
                <a:path w="1372" h="702" extrusionOk="0">
                  <a:moveTo>
                    <a:pt x="1200" y="0"/>
                  </a:moveTo>
                  <a:cubicBezTo>
                    <a:pt x="1176" y="0"/>
                    <a:pt x="1151" y="5"/>
                    <a:pt x="1130" y="16"/>
                  </a:cubicBezTo>
                  <a:cubicBezTo>
                    <a:pt x="807" y="97"/>
                    <a:pt x="484" y="258"/>
                    <a:pt x="162" y="419"/>
                  </a:cubicBezTo>
                  <a:cubicBezTo>
                    <a:pt x="81" y="460"/>
                    <a:pt x="0" y="581"/>
                    <a:pt x="81" y="621"/>
                  </a:cubicBezTo>
                  <a:cubicBezTo>
                    <a:pt x="121" y="661"/>
                    <a:pt x="162" y="702"/>
                    <a:pt x="202" y="702"/>
                  </a:cubicBezTo>
                  <a:lnTo>
                    <a:pt x="283" y="702"/>
                  </a:lnTo>
                  <a:cubicBezTo>
                    <a:pt x="565" y="581"/>
                    <a:pt x="928" y="460"/>
                    <a:pt x="1210" y="299"/>
                  </a:cubicBezTo>
                  <a:cubicBezTo>
                    <a:pt x="1331" y="258"/>
                    <a:pt x="1372" y="178"/>
                    <a:pt x="1331" y="97"/>
                  </a:cubicBezTo>
                  <a:cubicBezTo>
                    <a:pt x="1331" y="38"/>
                    <a:pt x="1266" y="0"/>
                    <a:pt x="12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1"/>
            <p:cNvSpPr/>
            <p:nvPr/>
          </p:nvSpPr>
          <p:spPr>
            <a:xfrm>
              <a:off x="10328804" y="5861023"/>
              <a:ext cx="68517" cy="37299"/>
            </a:xfrm>
            <a:custGeom>
              <a:avLst/>
              <a:gdLst/>
              <a:ahLst/>
              <a:cxnLst/>
              <a:rect l="l" t="t" r="r" b="b"/>
              <a:pathLst>
                <a:path w="1331" h="662" extrusionOk="0">
                  <a:moveTo>
                    <a:pt x="1170" y="0"/>
                  </a:moveTo>
                  <a:cubicBezTo>
                    <a:pt x="1148" y="0"/>
                    <a:pt x="1121" y="5"/>
                    <a:pt x="1089" y="16"/>
                  </a:cubicBezTo>
                  <a:cubicBezTo>
                    <a:pt x="766" y="96"/>
                    <a:pt x="444" y="217"/>
                    <a:pt x="121" y="379"/>
                  </a:cubicBezTo>
                  <a:cubicBezTo>
                    <a:pt x="40" y="419"/>
                    <a:pt x="0" y="500"/>
                    <a:pt x="40" y="580"/>
                  </a:cubicBezTo>
                  <a:cubicBezTo>
                    <a:pt x="40" y="621"/>
                    <a:pt x="121" y="661"/>
                    <a:pt x="202" y="661"/>
                  </a:cubicBezTo>
                  <a:lnTo>
                    <a:pt x="242" y="661"/>
                  </a:lnTo>
                  <a:cubicBezTo>
                    <a:pt x="524" y="580"/>
                    <a:pt x="887" y="419"/>
                    <a:pt x="1210" y="298"/>
                  </a:cubicBezTo>
                  <a:cubicBezTo>
                    <a:pt x="1291" y="258"/>
                    <a:pt x="1331" y="177"/>
                    <a:pt x="1291" y="96"/>
                  </a:cubicBezTo>
                  <a:cubicBezTo>
                    <a:pt x="1261" y="37"/>
                    <a:pt x="1232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1"/>
            <p:cNvSpPr/>
            <p:nvPr/>
          </p:nvSpPr>
          <p:spPr>
            <a:xfrm>
              <a:off x="10227084" y="5899674"/>
              <a:ext cx="70627" cy="39496"/>
            </a:xfrm>
            <a:custGeom>
              <a:avLst/>
              <a:gdLst/>
              <a:ahLst/>
              <a:cxnLst/>
              <a:rect l="l" t="t" r="r" b="b"/>
              <a:pathLst>
                <a:path w="1372" h="701" extrusionOk="0">
                  <a:moveTo>
                    <a:pt x="1171" y="0"/>
                  </a:moveTo>
                  <a:cubicBezTo>
                    <a:pt x="1147" y="0"/>
                    <a:pt x="1119" y="5"/>
                    <a:pt x="1089" y="15"/>
                  </a:cubicBezTo>
                  <a:cubicBezTo>
                    <a:pt x="807" y="136"/>
                    <a:pt x="444" y="298"/>
                    <a:pt x="161" y="378"/>
                  </a:cubicBezTo>
                  <a:cubicBezTo>
                    <a:pt x="40" y="419"/>
                    <a:pt x="0" y="540"/>
                    <a:pt x="40" y="580"/>
                  </a:cubicBezTo>
                  <a:cubicBezTo>
                    <a:pt x="81" y="620"/>
                    <a:pt x="161" y="701"/>
                    <a:pt x="202" y="701"/>
                  </a:cubicBezTo>
                  <a:lnTo>
                    <a:pt x="242" y="701"/>
                  </a:lnTo>
                  <a:cubicBezTo>
                    <a:pt x="565" y="580"/>
                    <a:pt x="887" y="419"/>
                    <a:pt x="1210" y="338"/>
                  </a:cubicBezTo>
                  <a:cubicBezTo>
                    <a:pt x="1291" y="298"/>
                    <a:pt x="1371" y="177"/>
                    <a:pt x="1291" y="136"/>
                  </a:cubicBezTo>
                  <a:cubicBezTo>
                    <a:pt x="1291" y="46"/>
                    <a:pt x="1245" y="0"/>
                    <a:pt x="11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2" name="Google Shape;1622;p41"/>
          <p:cNvGrpSpPr/>
          <p:nvPr/>
        </p:nvGrpSpPr>
        <p:grpSpPr>
          <a:xfrm rot="481486">
            <a:off x="5952825" y="3558369"/>
            <a:ext cx="701684" cy="113642"/>
            <a:chOff x="14003113" y="5523363"/>
            <a:chExt cx="701690" cy="113643"/>
          </a:xfrm>
        </p:grpSpPr>
        <p:sp>
          <p:nvSpPr>
            <p:cNvPr id="1623" name="Google Shape;1623;p41"/>
            <p:cNvSpPr/>
            <p:nvPr/>
          </p:nvSpPr>
          <p:spPr>
            <a:xfrm>
              <a:off x="14318619" y="5559703"/>
              <a:ext cx="72738" cy="29580"/>
            </a:xfrm>
            <a:custGeom>
              <a:avLst/>
              <a:gdLst/>
              <a:ahLst/>
              <a:cxnLst/>
              <a:rect l="l" t="t" r="r" b="b"/>
              <a:pathLst>
                <a:path w="1413" h="525" extrusionOk="0">
                  <a:moveTo>
                    <a:pt x="202" y="0"/>
                  </a:moveTo>
                  <a:cubicBezTo>
                    <a:pt x="81" y="0"/>
                    <a:pt x="1" y="81"/>
                    <a:pt x="1" y="162"/>
                  </a:cubicBezTo>
                  <a:cubicBezTo>
                    <a:pt x="1" y="283"/>
                    <a:pt x="41" y="363"/>
                    <a:pt x="162" y="363"/>
                  </a:cubicBezTo>
                  <a:cubicBezTo>
                    <a:pt x="525" y="404"/>
                    <a:pt x="807" y="484"/>
                    <a:pt x="1170" y="525"/>
                  </a:cubicBezTo>
                  <a:cubicBezTo>
                    <a:pt x="1251" y="525"/>
                    <a:pt x="1291" y="484"/>
                    <a:pt x="1291" y="363"/>
                  </a:cubicBezTo>
                  <a:cubicBezTo>
                    <a:pt x="1412" y="283"/>
                    <a:pt x="1331" y="162"/>
                    <a:pt x="1210" y="162"/>
                  </a:cubicBezTo>
                  <a:cubicBezTo>
                    <a:pt x="848" y="121"/>
                    <a:pt x="525" y="81"/>
                    <a:pt x="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1"/>
            <p:cNvSpPr/>
            <p:nvPr/>
          </p:nvSpPr>
          <p:spPr>
            <a:xfrm>
              <a:off x="14424508" y="5575592"/>
              <a:ext cx="70627" cy="27326"/>
            </a:xfrm>
            <a:custGeom>
              <a:avLst/>
              <a:gdLst/>
              <a:ahLst/>
              <a:cxnLst/>
              <a:rect l="l" t="t" r="r" b="b"/>
              <a:pathLst>
                <a:path w="1372" h="485" extrusionOk="0">
                  <a:moveTo>
                    <a:pt x="202" y="1"/>
                  </a:moveTo>
                  <a:cubicBezTo>
                    <a:pt x="121" y="1"/>
                    <a:pt x="0" y="41"/>
                    <a:pt x="0" y="122"/>
                  </a:cubicBezTo>
                  <a:cubicBezTo>
                    <a:pt x="0" y="243"/>
                    <a:pt x="81" y="323"/>
                    <a:pt x="162" y="323"/>
                  </a:cubicBezTo>
                  <a:cubicBezTo>
                    <a:pt x="525" y="404"/>
                    <a:pt x="807" y="444"/>
                    <a:pt x="1170" y="485"/>
                  </a:cubicBezTo>
                  <a:cubicBezTo>
                    <a:pt x="1291" y="485"/>
                    <a:pt x="1331" y="444"/>
                    <a:pt x="1331" y="323"/>
                  </a:cubicBezTo>
                  <a:cubicBezTo>
                    <a:pt x="1371" y="243"/>
                    <a:pt x="1331" y="122"/>
                    <a:pt x="1210" y="122"/>
                  </a:cubicBezTo>
                  <a:cubicBezTo>
                    <a:pt x="847" y="81"/>
                    <a:pt x="525" y="4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1"/>
            <p:cNvSpPr/>
            <p:nvPr/>
          </p:nvSpPr>
          <p:spPr>
            <a:xfrm>
              <a:off x="14214840" y="5548322"/>
              <a:ext cx="70627" cy="27326"/>
            </a:xfrm>
            <a:custGeom>
              <a:avLst/>
              <a:gdLst/>
              <a:ahLst/>
              <a:cxnLst/>
              <a:rect l="l" t="t" r="r" b="b"/>
              <a:pathLst>
                <a:path w="1372" h="485" extrusionOk="0">
                  <a:moveTo>
                    <a:pt x="202" y="1"/>
                  </a:moveTo>
                  <a:cubicBezTo>
                    <a:pt x="81" y="1"/>
                    <a:pt x="0" y="81"/>
                    <a:pt x="0" y="162"/>
                  </a:cubicBezTo>
                  <a:cubicBezTo>
                    <a:pt x="0" y="283"/>
                    <a:pt x="41" y="364"/>
                    <a:pt x="162" y="364"/>
                  </a:cubicBezTo>
                  <a:cubicBezTo>
                    <a:pt x="525" y="404"/>
                    <a:pt x="847" y="485"/>
                    <a:pt x="1170" y="485"/>
                  </a:cubicBezTo>
                  <a:cubicBezTo>
                    <a:pt x="1250" y="485"/>
                    <a:pt x="1291" y="404"/>
                    <a:pt x="1291" y="323"/>
                  </a:cubicBezTo>
                  <a:cubicBezTo>
                    <a:pt x="1371" y="202"/>
                    <a:pt x="1331" y="122"/>
                    <a:pt x="1210" y="122"/>
                  </a:cubicBezTo>
                  <a:cubicBezTo>
                    <a:pt x="847" y="81"/>
                    <a:pt x="525" y="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1"/>
            <p:cNvSpPr/>
            <p:nvPr/>
          </p:nvSpPr>
          <p:spPr>
            <a:xfrm>
              <a:off x="14528287" y="5591537"/>
              <a:ext cx="72686" cy="29580"/>
            </a:xfrm>
            <a:custGeom>
              <a:avLst/>
              <a:gdLst/>
              <a:ahLst/>
              <a:cxnLst/>
              <a:rect l="l" t="t" r="r" b="b"/>
              <a:pathLst>
                <a:path w="1412" h="525" extrusionOk="0">
                  <a:moveTo>
                    <a:pt x="202" y="0"/>
                  </a:moveTo>
                  <a:cubicBezTo>
                    <a:pt x="122" y="0"/>
                    <a:pt x="1" y="40"/>
                    <a:pt x="1" y="161"/>
                  </a:cubicBezTo>
                  <a:cubicBezTo>
                    <a:pt x="1" y="242"/>
                    <a:pt x="81" y="363"/>
                    <a:pt x="162" y="363"/>
                  </a:cubicBezTo>
                  <a:cubicBezTo>
                    <a:pt x="525" y="403"/>
                    <a:pt x="807" y="444"/>
                    <a:pt x="1170" y="524"/>
                  </a:cubicBezTo>
                  <a:lnTo>
                    <a:pt x="1210" y="524"/>
                  </a:lnTo>
                  <a:cubicBezTo>
                    <a:pt x="1331" y="524"/>
                    <a:pt x="1372" y="444"/>
                    <a:pt x="1372" y="363"/>
                  </a:cubicBezTo>
                  <a:cubicBezTo>
                    <a:pt x="1412" y="242"/>
                    <a:pt x="1331" y="161"/>
                    <a:pt x="1210" y="161"/>
                  </a:cubicBezTo>
                  <a:cubicBezTo>
                    <a:pt x="847" y="121"/>
                    <a:pt x="525" y="40"/>
                    <a:pt x="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1"/>
            <p:cNvSpPr/>
            <p:nvPr/>
          </p:nvSpPr>
          <p:spPr>
            <a:xfrm>
              <a:off x="14108951" y="5534687"/>
              <a:ext cx="70627" cy="25072"/>
            </a:xfrm>
            <a:custGeom>
              <a:avLst/>
              <a:gdLst/>
              <a:ahLst/>
              <a:cxnLst/>
              <a:rect l="l" t="t" r="r" b="b"/>
              <a:pathLst>
                <a:path w="1372" h="445" extrusionOk="0">
                  <a:moveTo>
                    <a:pt x="202" y="1"/>
                  </a:moveTo>
                  <a:cubicBezTo>
                    <a:pt x="81" y="1"/>
                    <a:pt x="1" y="41"/>
                    <a:pt x="1" y="162"/>
                  </a:cubicBezTo>
                  <a:cubicBezTo>
                    <a:pt x="1" y="243"/>
                    <a:pt x="41" y="364"/>
                    <a:pt x="162" y="364"/>
                  </a:cubicBezTo>
                  <a:cubicBezTo>
                    <a:pt x="485" y="404"/>
                    <a:pt x="848" y="404"/>
                    <a:pt x="1170" y="444"/>
                  </a:cubicBezTo>
                  <a:cubicBezTo>
                    <a:pt x="1251" y="444"/>
                    <a:pt x="1291" y="404"/>
                    <a:pt x="1291" y="323"/>
                  </a:cubicBezTo>
                  <a:cubicBezTo>
                    <a:pt x="1372" y="203"/>
                    <a:pt x="1291" y="122"/>
                    <a:pt x="1211" y="122"/>
                  </a:cubicBezTo>
                  <a:cubicBezTo>
                    <a:pt x="848" y="41"/>
                    <a:pt x="485" y="4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1"/>
            <p:cNvSpPr/>
            <p:nvPr/>
          </p:nvSpPr>
          <p:spPr>
            <a:xfrm>
              <a:off x="14636235" y="5609679"/>
              <a:ext cx="68568" cy="27326"/>
            </a:xfrm>
            <a:custGeom>
              <a:avLst/>
              <a:gdLst/>
              <a:ahLst/>
              <a:cxnLst/>
              <a:rect l="l" t="t" r="r" b="b"/>
              <a:pathLst>
                <a:path w="1332" h="485" extrusionOk="0">
                  <a:moveTo>
                    <a:pt x="202" y="1"/>
                  </a:moveTo>
                  <a:cubicBezTo>
                    <a:pt x="81" y="1"/>
                    <a:pt x="1" y="41"/>
                    <a:pt x="1" y="122"/>
                  </a:cubicBezTo>
                  <a:cubicBezTo>
                    <a:pt x="1" y="243"/>
                    <a:pt x="41" y="323"/>
                    <a:pt x="122" y="323"/>
                  </a:cubicBezTo>
                  <a:cubicBezTo>
                    <a:pt x="484" y="404"/>
                    <a:pt x="767" y="444"/>
                    <a:pt x="1130" y="485"/>
                  </a:cubicBezTo>
                  <a:lnTo>
                    <a:pt x="1210" y="485"/>
                  </a:lnTo>
                  <a:cubicBezTo>
                    <a:pt x="1291" y="485"/>
                    <a:pt x="1331" y="444"/>
                    <a:pt x="1331" y="323"/>
                  </a:cubicBezTo>
                  <a:cubicBezTo>
                    <a:pt x="1331" y="243"/>
                    <a:pt x="1291" y="122"/>
                    <a:pt x="1210" y="122"/>
                  </a:cubicBezTo>
                  <a:cubicBezTo>
                    <a:pt x="847" y="81"/>
                    <a:pt x="484" y="4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1"/>
            <p:cNvSpPr/>
            <p:nvPr/>
          </p:nvSpPr>
          <p:spPr>
            <a:xfrm>
              <a:off x="14003113" y="5523363"/>
              <a:ext cx="72686" cy="25016"/>
            </a:xfrm>
            <a:custGeom>
              <a:avLst/>
              <a:gdLst/>
              <a:ahLst/>
              <a:cxnLst/>
              <a:rect l="l" t="t" r="r" b="b"/>
              <a:pathLst>
                <a:path w="1412" h="444" extrusionOk="0">
                  <a:moveTo>
                    <a:pt x="202" y="0"/>
                  </a:moveTo>
                  <a:cubicBezTo>
                    <a:pt x="81" y="0"/>
                    <a:pt x="0" y="41"/>
                    <a:pt x="0" y="162"/>
                  </a:cubicBezTo>
                  <a:cubicBezTo>
                    <a:pt x="0" y="242"/>
                    <a:pt x="40" y="363"/>
                    <a:pt x="121" y="363"/>
                  </a:cubicBezTo>
                  <a:cubicBezTo>
                    <a:pt x="484" y="404"/>
                    <a:pt x="847" y="404"/>
                    <a:pt x="1129" y="444"/>
                  </a:cubicBezTo>
                  <a:cubicBezTo>
                    <a:pt x="1250" y="444"/>
                    <a:pt x="1291" y="404"/>
                    <a:pt x="1291" y="323"/>
                  </a:cubicBezTo>
                  <a:cubicBezTo>
                    <a:pt x="1412" y="202"/>
                    <a:pt x="1291" y="121"/>
                    <a:pt x="1210" y="121"/>
                  </a:cubicBezTo>
                  <a:cubicBezTo>
                    <a:pt x="847" y="41"/>
                    <a:pt x="484" y="41"/>
                    <a:pt x="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0" name="Google Shape;1630;p41"/>
          <p:cNvGrpSpPr/>
          <p:nvPr/>
        </p:nvGrpSpPr>
        <p:grpSpPr>
          <a:xfrm>
            <a:off x="6373072" y="1141571"/>
            <a:ext cx="2710067" cy="3918622"/>
            <a:chOff x="6264600" y="942788"/>
            <a:chExt cx="2710067" cy="3918622"/>
          </a:xfrm>
        </p:grpSpPr>
        <p:sp>
          <p:nvSpPr>
            <p:cNvPr id="1631" name="Google Shape;1631;p41"/>
            <p:cNvSpPr/>
            <p:nvPr/>
          </p:nvSpPr>
          <p:spPr>
            <a:xfrm>
              <a:off x="6898650" y="3076200"/>
              <a:ext cx="381350" cy="897300"/>
            </a:xfrm>
            <a:custGeom>
              <a:avLst/>
              <a:gdLst/>
              <a:ahLst/>
              <a:cxnLst/>
              <a:rect l="l" t="t" r="r" b="b"/>
              <a:pathLst>
                <a:path w="15254" h="35892" extrusionOk="0">
                  <a:moveTo>
                    <a:pt x="2273" y="0"/>
                  </a:moveTo>
                  <a:lnTo>
                    <a:pt x="15194" y="2213"/>
                  </a:lnTo>
                  <a:lnTo>
                    <a:pt x="15254" y="6520"/>
                  </a:lnTo>
                  <a:lnTo>
                    <a:pt x="14775" y="10528"/>
                  </a:lnTo>
                  <a:lnTo>
                    <a:pt x="14177" y="14117"/>
                  </a:lnTo>
                  <a:lnTo>
                    <a:pt x="12442" y="18963"/>
                  </a:lnTo>
                  <a:lnTo>
                    <a:pt x="10349" y="24466"/>
                  </a:lnTo>
                  <a:lnTo>
                    <a:pt x="8674" y="29551"/>
                  </a:lnTo>
                  <a:lnTo>
                    <a:pt x="7059" y="35892"/>
                  </a:lnTo>
                  <a:lnTo>
                    <a:pt x="0" y="35234"/>
                  </a:lnTo>
                  <a:lnTo>
                    <a:pt x="538" y="26380"/>
                  </a:lnTo>
                  <a:lnTo>
                    <a:pt x="1316" y="11545"/>
                  </a:lnTo>
                  <a:lnTo>
                    <a:pt x="1914" y="317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32" name="Google Shape;1632;p41"/>
            <p:cNvSpPr/>
            <p:nvPr/>
          </p:nvSpPr>
          <p:spPr>
            <a:xfrm>
              <a:off x="8003800" y="3660925"/>
              <a:ext cx="895800" cy="940675"/>
            </a:xfrm>
            <a:custGeom>
              <a:avLst/>
              <a:gdLst/>
              <a:ahLst/>
              <a:cxnLst/>
              <a:rect l="l" t="t" r="r" b="b"/>
              <a:pathLst>
                <a:path w="35832" h="37627" extrusionOk="0">
                  <a:moveTo>
                    <a:pt x="0" y="5623"/>
                  </a:moveTo>
                  <a:lnTo>
                    <a:pt x="11127" y="0"/>
                  </a:lnTo>
                  <a:lnTo>
                    <a:pt x="12622" y="1556"/>
                  </a:lnTo>
                  <a:lnTo>
                    <a:pt x="14417" y="3290"/>
                  </a:lnTo>
                  <a:lnTo>
                    <a:pt x="17468" y="5623"/>
                  </a:lnTo>
                  <a:lnTo>
                    <a:pt x="20698" y="8913"/>
                  </a:lnTo>
                  <a:lnTo>
                    <a:pt x="22373" y="10708"/>
                  </a:lnTo>
                  <a:lnTo>
                    <a:pt x="24825" y="13699"/>
                  </a:lnTo>
                  <a:lnTo>
                    <a:pt x="27876" y="18066"/>
                  </a:lnTo>
                  <a:lnTo>
                    <a:pt x="30448" y="22373"/>
                  </a:lnTo>
                  <a:lnTo>
                    <a:pt x="32303" y="26082"/>
                  </a:lnTo>
                  <a:lnTo>
                    <a:pt x="34097" y="29970"/>
                  </a:lnTo>
                  <a:lnTo>
                    <a:pt x="35353" y="32721"/>
                  </a:lnTo>
                  <a:lnTo>
                    <a:pt x="35832" y="34038"/>
                  </a:lnTo>
                  <a:lnTo>
                    <a:pt x="31346" y="37627"/>
                  </a:lnTo>
                  <a:lnTo>
                    <a:pt x="28953" y="35832"/>
                  </a:lnTo>
                  <a:lnTo>
                    <a:pt x="23210" y="30209"/>
                  </a:lnTo>
                  <a:lnTo>
                    <a:pt x="16451" y="24048"/>
                  </a:lnTo>
                  <a:lnTo>
                    <a:pt x="9930" y="17587"/>
                  </a:lnTo>
                  <a:lnTo>
                    <a:pt x="3769" y="1076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33" name="Google Shape;1633;p41"/>
            <p:cNvSpPr/>
            <p:nvPr/>
          </p:nvSpPr>
          <p:spPr>
            <a:xfrm>
              <a:off x="7414600" y="2578200"/>
              <a:ext cx="1027375" cy="870375"/>
            </a:xfrm>
            <a:custGeom>
              <a:avLst/>
              <a:gdLst/>
              <a:ahLst/>
              <a:cxnLst/>
              <a:rect l="l" t="t" r="r" b="b"/>
              <a:pathLst>
                <a:path w="41095" h="34815" extrusionOk="0">
                  <a:moveTo>
                    <a:pt x="0" y="598"/>
                  </a:moveTo>
                  <a:lnTo>
                    <a:pt x="10408" y="0"/>
                  </a:lnTo>
                  <a:lnTo>
                    <a:pt x="12502" y="0"/>
                  </a:lnTo>
                  <a:lnTo>
                    <a:pt x="14835" y="1077"/>
                  </a:lnTo>
                  <a:lnTo>
                    <a:pt x="19441" y="2991"/>
                  </a:lnTo>
                  <a:lnTo>
                    <a:pt x="24286" y="4547"/>
                  </a:lnTo>
                  <a:lnTo>
                    <a:pt x="28892" y="5683"/>
                  </a:lnTo>
                  <a:lnTo>
                    <a:pt x="33797" y="6461"/>
                  </a:lnTo>
                  <a:lnTo>
                    <a:pt x="37745" y="6760"/>
                  </a:lnTo>
                  <a:lnTo>
                    <a:pt x="40378" y="6700"/>
                  </a:lnTo>
                  <a:lnTo>
                    <a:pt x="40736" y="9153"/>
                  </a:lnTo>
                  <a:lnTo>
                    <a:pt x="41095" y="12682"/>
                  </a:lnTo>
                  <a:lnTo>
                    <a:pt x="40796" y="15493"/>
                  </a:lnTo>
                  <a:lnTo>
                    <a:pt x="39839" y="19860"/>
                  </a:lnTo>
                  <a:lnTo>
                    <a:pt x="38344" y="25962"/>
                  </a:lnTo>
                  <a:lnTo>
                    <a:pt x="36729" y="30867"/>
                  </a:lnTo>
                  <a:lnTo>
                    <a:pt x="35771" y="34815"/>
                  </a:lnTo>
                  <a:lnTo>
                    <a:pt x="17886" y="31346"/>
                  </a:lnTo>
                  <a:lnTo>
                    <a:pt x="19321" y="15135"/>
                  </a:lnTo>
                  <a:lnTo>
                    <a:pt x="17227" y="15793"/>
                  </a:lnTo>
                  <a:lnTo>
                    <a:pt x="10767" y="17587"/>
                  </a:lnTo>
                  <a:lnTo>
                    <a:pt x="2811" y="532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634" name="Google Shape;1634;p41"/>
            <p:cNvSpPr/>
            <p:nvPr/>
          </p:nvSpPr>
          <p:spPr>
            <a:xfrm>
              <a:off x="6333150" y="3346950"/>
              <a:ext cx="480600" cy="476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35" name="Google Shape;1635;p41"/>
            <p:cNvGrpSpPr/>
            <p:nvPr/>
          </p:nvGrpSpPr>
          <p:grpSpPr>
            <a:xfrm flipH="1">
              <a:off x="6264600" y="942788"/>
              <a:ext cx="2710067" cy="3918622"/>
              <a:chOff x="4788375" y="1260700"/>
              <a:chExt cx="1932587" cy="2794425"/>
            </a:xfrm>
          </p:grpSpPr>
          <p:sp>
            <p:nvSpPr>
              <p:cNvPr id="1636" name="Google Shape;1636;p41"/>
              <p:cNvSpPr/>
              <p:nvPr/>
            </p:nvSpPr>
            <p:spPr>
              <a:xfrm>
                <a:off x="5731950" y="1725200"/>
                <a:ext cx="759350" cy="527425"/>
              </a:xfrm>
              <a:custGeom>
                <a:avLst/>
                <a:gdLst/>
                <a:ahLst/>
                <a:cxnLst/>
                <a:rect l="l" t="t" r="r" b="b"/>
                <a:pathLst>
                  <a:path w="30374" h="21097" extrusionOk="0">
                    <a:moveTo>
                      <a:pt x="27435" y="1"/>
                    </a:moveTo>
                    <a:cubicBezTo>
                      <a:pt x="27351" y="1"/>
                      <a:pt x="27267" y="6"/>
                      <a:pt x="27183" y="18"/>
                    </a:cubicBezTo>
                    <a:cubicBezTo>
                      <a:pt x="26694" y="90"/>
                      <a:pt x="26194" y="125"/>
                      <a:pt x="25694" y="125"/>
                    </a:cubicBezTo>
                    <a:cubicBezTo>
                      <a:pt x="25613" y="119"/>
                      <a:pt x="25531" y="116"/>
                      <a:pt x="25450" y="116"/>
                    </a:cubicBezTo>
                    <a:cubicBezTo>
                      <a:pt x="24407" y="116"/>
                      <a:pt x="23419" y="607"/>
                      <a:pt x="22789" y="1447"/>
                    </a:cubicBezTo>
                    <a:cubicBezTo>
                      <a:pt x="22170" y="2256"/>
                      <a:pt x="21670" y="3602"/>
                      <a:pt x="20908" y="4269"/>
                    </a:cubicBezTo>
                    <a:cubicBezTo>
                      <a:pt x="17110" y="7650"/>
                      <a:pt x="12431" y="10972"/>
                      <a:pt x="8025" y="13496"/>
                    </a:cubicBezTo>
                    <a:lnTo>
                      <a:pt x="5847" y="11150"/>
                    </a:lnTo>
                    <a:lnTo>
                      <a:pt x="1" y="16282"/>
                    </a:lnTo>
                    <a:cubicBezTo>
                      <a:pt x="1489" y="17985"/>
                      <a:pt x="3989" y="20723"/>
                      <a:pt x="6251" y="21056"/>
                    </a:cubicBezTo>
                    <a:cubicBezTo>
                      <a:pt x="6450" y="21084"/>
                      <a:pt x="6648" y="21097"/>
                      <a:pt x="6845" y="21097"/>
                    </a:cubicBezTo>
                    <a:cubicBezTo>
                      <a:pt x="7931" y="21097"/>
                      <a:pt x="9007" y="20710"/>
                      <a:pt x="10014" y="20247"/>
                    </a:cubicBezTo>
                    <a:cubicBezTo>
                      <a:pt x="16205" y="17437"/>
                      <a:pt x="21027" y="12484"/>
                      <a:pt x="25540" y="7388"/>
                    </a:cubicBezTo>
                    <a:cubicBezTo>
                      <a:pt x="25825" y="7067"/>
                      <a:pt x="27504" y="6471"/>
                      <a:pt x="28861" y="6019"/>
                    </a:cubicBezTo>
                    <a:cubicBezTo>
                      <a:pt x="29850" y="5697"/>
                      <a:pt x="30374" y="4626"/>
                      <a:pt x="30016" y="3638"/>
                    </a:cubicBezTo>
                    <a:lnTo>
                      <a:pt x="29159" y="1209"/>
                    </a:lnTo>
                    <a:cubicBezTo>
                      <a:pt x="28891" y="479"/>
                      <a:pt x="28197" y="1"/>
                      <a:pt x="27435" y="1"/>
                    </a:cubicBezTo>
                    <a:close/>
                  </a:path>
                </a:pathLst>
              </a:custGeom>
              <a:solidFill>
                <a:srgbClr val="D58A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41"/>
              <p:cNvSpPr/>
              <p:nvPr/>
            </p:nvSpPr>
            <p:spPr>
              <a:xfrm>
                <a:off x="5726300" y="1721650"/>
                <a:ext cx="768875" cy="534725"/>
              </a:xfrm>
              <a:custGeom>
                <a:avLst/>
                <a:gdLst/>
                <a:ahLst/>
                <a:cxnLst/>
                <a:rect l="l" t="t" r="r" b="b"/>
                <a:pathLst>
                  <a:path w="30755" h="21389" extrusionOk="0">
                    <a:moveTo>
                      <a:pt x="29326" y="1613"/>
                    </a:moveTo>
                    <a:lnTo>
                      <a:pt x="29826" y="3041"/>
                    </a:lnTo>
                    <a:lnTo>
                      <a:pt x="29718" y="3053"/>
                    </a:lnTo>
                    <a:cubicBezTo>
                      <a:pt x="29564" y="3089"/>
                      <a:pt x="29373" y="3137"/>
                      <a:pt x="29266" y="3172"/>
                    </a:cubicBezTo>
                    <a:cubicBezTo>
                      <a:pt x="28825" y="3315"/>
                      <a:pt x="28373" y="3422"/>
                      <a:pt x="27933" y="3518"/>
                    </a:cubicBezTo>
                    <a:cubicBezTo>
                      <a:pt x="27480" y="3625"/>
                      <a:pt x="27040" y="3732"/>
                      <a:pt x="26575" y="3875"/>
                    </a:cubicBezTo>
                    <a:cubicBezTo>
                      <a:pt x="26563" y="3875"/>
                      <a:pt x="26539" y="3887"/>
                      <a:pt x="26528" y="3899"/>
                    </a:cubicBezTo>
                    <a:cubicBezTo>
                      <a:pt x="26504" y="3911"/>
                      <a:pt x="26492" y="3922"/>
                      <a:pt x="26480" y="3934"/>
                    </a:cubicBezTo>
                    <a:cubicBezTo>
                      <a:pt x="26099" y="3744"/>
                      <a:pt x="25873" y="3363"/>
                      <a:pt x="25897" y="2946"/>
                    </a:cubicBezTo>
                    <a:lnTo>
                      <a:pt x="25956" y="2946"/>
                    </a:lnTo>
                    <a:cubicBezTo>
                      <a:pt x="26397" y="2946"/>
                      <a:pt x="27028" y="2887"/>
                      <a:pt x="27278" y="2398"/>
                    </a:cubicBezTo>
                    <a:cubicBezTo>
                      <a:pt x="27325" y="2291"/>
                      <a:pt x="27361" y="2172"/>
                      <a:pt x="27361" y="2053"/>
                    </a:cubicBezTo>
                    <a:cubicBezTo>
                      <a:pt x="27671" y="1994"/>
                      <a:pt x="28040" y="1910"/>
                      <a:pt x="28397" y="1827"/>
                    </a:cubicBezTo>
                    <a:cubicBezTo>
                      <a:pt x="28718" y="1744"/>
                      <a:pt x="29040" y="1672"/>
                      <a:pt x="29326" y="1613"/>
                    </a:cubicBezTo>
                    <a:close/>
                    <a:moveTo>
                      <a:pt x="27642" y="1"/>
                    </a:moveTo>
                    <a:cubicBezTo>
                      <a:pt x="27557" y="1"/>
                      <a:pt x="27471" y="6"/>
                      <a:pt x="27385" y="17"/>
                    </a:cubicBezTo>
                    <a:cubicBezTo>
                      <a:pt x="26958" y="90"/>
                      <a:pt x="26531" y="127"/>
                      <a:pt x="26103" y="127"/>
                    </a:cubicBezTo>
                    <a:cubicBezTo>
                      <a:pt x="26042" y="127"/>
                      <a:pt x="25981" y="126"/>
                      <a:pt x="25920" y="124"/>
                    </a:cubicBezTo>
                    <a:cubicBezTo>
                      <a:pt x="25839" y="119"/>
                      <a:pt x="25757" y="116"/>
                      <a:pt x="25676" y="116"/>
                    </a:cubicBezTo>
                    <a:cubicBezTo>
                      <a:pt x="24585" y="116"/>
                      <a:pt x="23549" y="630"/>
                      <a:pt x="22884" y="1505"/>
                    </a:cubicBezTo>
                    <a:cubicBezTo>
                      <a:pt x="22634" y="1863"/>
                      <a:pt x="22396" y="2244"/>
                      <a:pt x="22194" y="2637"/>
                    </a:cubicBezTo>
                    <a:cubicBezTo>
                      <a:pt x="21837" y="3268"/>
                      <a:pt x="21467" y="3911"/>
                      <a:pt x="21027" y="4315"/>
                    </a:cubicBezTo>
                    <a:cubicBezTo>
                      <a:pt x="17407" y="7542"/>
                      <a:pt x="12764" y="10876"/>
                      <a:pt x="8275" y="13459"/>
                    </a:cubicBezTo>
                    <a:lnTo>
                      <a:pt x="6180" y="11197"/>
                    </a:lnTo>
                    <a:cubicBezTo>
                      <a:pt x="6160" y="11155"/>
                      <a:pt x="6129" y="11138"/>
                      <a:pt x="6095" y="11138"/>
                    </a:cubicBezTo>
                    <a:cubicBezTo>
                      <a:pt x="5986" y="11138"/>
                      <a:pt x="5847" y="11315"/>
                      <a:pt x="5965" y="11388"/>
                    </a:cubicBezTo>
                    <a:lnTo>
                      <a:pt x="8132" y="13745"/>
                    </a:lnTo>
                    <a:cubicBezTo>
                      <a:pt x="8163" y="13768"/>
                      <a:pt x="8204" y="13781"/>
                      <a:pt x="8245" y="13781"/>
                    </a:cubicBezTo>
                    <a:cubicBezTo>
                      <a:pt x="8267" y="13781"/>
                      <a:pt x="8290" y="13777"/>
                      <a:pt x="8311" y="13769"/>
                    </a:cubicBezTo>
                    <a:cubicBezTo>
                      <a:pt x="12859" y="11161"/>
                      <a:pt x="17562" y="7792"/>
                      <a:pt x="21217" y="4530"/>
                    </a:cubicBezTo>
                    <a:cubicBezTo>
                      <a:pt x="21694" y="4101"/>
                      <a:pt x="22075" y="3422"/>
                      <a:pt x="22444" y="2779"/>
                    </a:cubicBezTo>
                    <a:cubicBezTo>
                      <a:pt x="22634" y="2398"/>
                      <a:pt x="22860" y="2029"/>
                      <a:pt x="23110" y="1672"/>
                    </a:cubicBezTo>
                    <a:cubicBezTo>
                      <a:pt x="23722" y="871"/>
                      <a:pt x="24677" y="403"/>
                      <a:pt x="25683" y="403"/>
                    </a:cubicBezTo>
                    <a:cubicBezTo>
                      <a:pt x="25754" y="403"/>
                      <a:pt x="25825" y="405"/>
                      <a:pt x="25897" y="410"/>
                    </a:cubicBezTo>
                    <a:cubicBezTo>
                      <a:pt x="25961" y="412"/>
                      <a:pt x="26025" y="412"/>
                      <a:pt x="26089" y="412"/>
                    </a:cubicBezTo>
                    <a:cubicBezTo>
                      <a:pt x="26536" y="412"/>
                      <a:pt x="26983" y="376"/>
                      <a:pt x="27421" y="303"/>
                    </a:cubicBezTo>
                    <a:cubicBezTo>
                      <a:pt x="27491" y="294"/>
                      <a:pt x="27562" y="290"/>
                      <a:pt x="27632" y="290"/>
                    </a:cubicBezTo>
                    <a:cubicBezTo>
                      <a:pt x="28316" y="290"/>
                      <a:pt x="28947" y="702"/>
                      <a:pt x="29206" y="1339"/>
                    </a:cubicBezTo>
                    <a:cubicBezTo>
                      <a:pt x="28933" y="1398"/>
                      <a:pt x="28611" y="1470"/>
                      <a:pt x="28314" y="1553"/>
                    </a:cubicBezTo>
                    <a:cubicBezTo>
                      <a:pt x="27968" y="1636"/>
                      <a:pt x="27611" y="1720"/>
                      <a:pt x="27301" y="1779"/>
                    </a:cubicBezTo>
                    <a:cubicBezTo>
                      <a:pt x="27230" y="1541"/>
                      <a:pt x="27075" y="1327"/>
                      <a:pt x="26873" y="1184"/>
                    </a:cubicBezTo>
                    <a:cubicBezTo>
                      <a:pt x="26516" y="934"/>
                      <a:pt x="26075" y="863"/>
                      <a:pt x="25682" y="803"/>
                    </a:cubicBezTo>
                    <a:cubicBezTo>
                      <a:pt x="25666" y="795"/>
                      <a:pt x="25651" y="791"/>
                      <a:pt x="25637" y="791"/>
                    </a:cubicBezTo>
                    <a:cubicBezTo>
                      <a:pt x="25511" y="791"/>
                      <a:pt x="25477" y="1090"/>
                      <a:pt x="25630" y="1090"/>
                    </a:cubicBezTo>
                    <a:cubicBezTo>
                      <a:pt x="25635" y="1090"/>
                      <a:pt x="25641" y="1089"/>
                      <a:pt x="25647" y="1089"/>
                    </a:cubicBezTo>
                    <a:cubicBezTo>
                      <a:pt x="25992" y="1136"/>
                      <a:pt x="26397" y="1196"/>
                      <a:pt x="26694" y="1410"/>
                    </a:cubicBezTo>
                    <a:cubicBezTo>
                      <a:pt x="26956" y="1601"/>
                      <a:pt x="27147" y="1982"/>
                      <a:pt x="26992" y="2267"/>
                    </a:cubicBezTo>
                    <a:cubicBezTo>
                      <a:pt x="26825" y="2613"/>
                      <a:pt x="26301" y="2660"/>
                      <a:pt x="25920" y="2660"/>
                    </a:cubicBezTo>
                    <a:lnTo>
                      <a:pt x="25789" y="2660"/>
                    </a:lnTo>
                    <a:cubicBezTo>
                      <a:pt x="25789" y="2660"/>
                      <a:pt x="25777" y="2648"/>
                      <a:pt x="25766" y="2648"/>
                    </a:cubicBezTo>
                    <a:cubicBezTo>
                      <a:pt x="25742" y="2648"/>
                      <a:pt x="25718" y="2648"/>
                      <a:pt x="25694" y="2660"/>
                    </a:cubicBezTo>
                    <a:cubicBezTo>
                      <a:pt x="25087" y="2660"/>
                      <a:pt x="24468" y="2648"/>
                      <a:pt x="23861" y="2625"/>
                    </a:cubicBezTo>
                    <a:cubicBezTo>
                      <a:pt x="23718" y="2660"/>
                      <a:pt x="23706" y="2863"/>
                      <a:pt x="23849" y="2910"/>
                    </a:cubicBezTo>
                    <a:cubicBezTo>
                      <a:pt x="24420" y="2934"/>
                      <a:pt x="25004" y="2946"/>
                      <a:pt x="25587" y="2946"/>
                    </a:cubicBezTo>
                    <a:cubicBezTo>
                      <a:pt x="25575" y="3458"/>
                      <a:pt x="25849" y="3946"/>
                      <a:pt x="26313" y="4184"/>
                    </a:cubicBezTo>
                    <a:cubicBezTo>
                      <a:pt x="25958" y="4953"/>
                      <a:pt x="26520" y="5816"/>
                      <a:pt x="27356" y="5816"/>
                    </a:cubicBezTo>
                    <a:cubicBezTo>
                      <a:pt x="27361" y="5816"/>
                      <a:pt x="27367" y="5816"/>
                      <a:pt x="27373" y="5816"/>
                    </a:cubicBezTo>
                    <a:cubicBezTo>
                      <a:pt x="27456" y="5816"/>
                      <a:pt x="27528" y="5804"/>
                      <a:pt x="27611" y="5792"/>
                    </a:cubicBezTo>
                    <a:cubicBezTo>
                      <a:pt x="28111" y="5720"/>
                      <a:pt x="28540" y="5637"/>
                      <a:pt x="28968" y="5554"/>
                    </a:cubicBezTo>
                    <a:cubicBezTo>
                      <a:pt x="29171" y="5506"/>
                      <a:pt x="29373" y="5470"/>
                      <a:pt x="29576" y="5435"/>
                    </a:cubicBezTo>
                    <a:cubicBezTo>
                      <a:pt x="29647" y="5411"/>
                      <a:pt x="29707" y="5339"/>
                      <a:pt x="29695" y="5268"/>
                    </a:cubicBezTo>
                    <a:cubicBezTo>
                      <a:pt x="29673" y="5193"/>
                      <a:pt x="29613" y="5147"/>
                      <a:pt x="29550" y="5147"/>
                    </a:cubicBezTo>
                    <a:cubicBezTo>
                      <a:pt x="29543" y="5147"/>
                      <a:pt x="29535" y="5148"/>
                      <a:pt x="29528" y="5149"/>
                    </a:cubicBezTo>
                    <a:cubicBezTo>
                      <a:pt x="29314" y="5185"/>
                      <a:pt x="29123" y="5232"/>
                      <a:pt x="28909" y="5268"/>
                    </a:cubicBezTo>
                    <a:cubicBezTo>
                      <a:pt x="28492" y="5351"/>
                      <a:pt x="28063" y="5446"/>
                      <a:pt x="27575" y="5506"/>
                    </a:cubicBezTo>
                    <a:cubicBezTo>
                      <a:pt x="27505" y="5522"/>
                      <a:pt x="27437" y="5529"/>
                      <a:pt x="27371" y="5529"/>
                    </a:cubicBezTo>
                    <a:cubicBezTo>
                      <a:pt x="26694" y="5529"/>
                      <a:pt x="26247" y="4745"/>
                      <a:pt x="26670" y="4149"/>
                    </a:cubicBezTo>
                    <a:cubicBezTo>
                      <a:pt x="27111" y="4006"/>
                      <a:pt x="27563" y="3911"/>
                      <a:pt x="27992" y="3803"/>
                    </a:cubicBezTo>
                    <a:cubicBezTo>
                      <a:pt x="28433" y="3708"/>
                      <a:pt x="28885" y="3589"/>
                      <a:pt x="29349" y="3458"/>
                    </a:cubicBezTo>
                    <a:cubicBezTo>
                      <a:pt x="29445" y="3422"/>
                      <a:pt x="29647" y="3375"/>
                      <a:pt x="29790" y="3339"/>
                    </a:cubicBezTo>
                    <a:lnTo>
                      <a:pt x="29909" y="3303"/>
                    </a:lnTo>
                    <a:lnTo>
                      <a:pt x="30099" y="3839"/>
                    </a:lnTo>
                    <a:cubicBezTo>
                      <a:pt x="30433" y="4744"/>
                      <a:pt x="29945" y="5744"/>
                      <a:pt x="29028" y="6042"/>
                    </a:cubicBezTo>
                    <a:cubicBezTo>
                      <a:pt x="26028" y="7018"/>
                      <a:pt x="25742" y="7340"/>
                      <a:pt x="25658" y="7447"/>
                    </a:cubicBezTo>
                    <a:cubicBezTo>
                      <a:pt x="21491" y="12138"/>
                      <a:pt x="16526" y="17376"/>
                      <a:pt x="10180" y="20270"/>
                    </a:cubicBezTo>
                    <a:cubicBezTo>
                      <a:pt x="9254" y="20693"/>
                      <a:pt x="8191" y="21098"/>
                      <a:pt x="7093" y="21098"/>
                    </a:cubicBezTo>
                    <a:cubicBezTo>
                      <a:pt x="6893" y="21098"/>
                      <a:pt x="6691" y="21085"/>
                      <a:pt x="6489" y="21056"/>
                    </a:cubicBezTo>
                    <a:cubicBezTo>
                      <a:pt x="4180" y="20722"/>
                      <a:pt x="1489" y="17650"/>
                      <a:pt x="334" y="16329"/>
                    </a:cubicBezTo>
                    <a:cubicBezTo>
                      <a:pt x="317" y="16290"/>
                      <a:pt x="289" y="16275"/>
                      <a:pt x="256" y="16275"/>
                    </a:cubicBezTo>
                    <a:cubicBezTo>
                      <a:pt x="149" y="16275"/>
                      <a:pt x="1" y="16446"/>
                      <a:pt x="120" y="16519"/>
                    </a:cubicBezTo>
                    <a:cubicBezTo>
                      <a:pt x="1286" y="17865"/>
                      <a:pt x="4025" y="20984"/>
                      <a:pt x="6454" y="21341"/>
                    </a:cubicBezTo>
                    <a:cubicBezTo>
                      <a:pt x="6656" y="21365"/>
                      <a:pt x="6870" y="21389"/>
                      <a:pt x="7085" y="21389"/>
                    </a:cubicBezTo>
                    <a:cubicBezTo>
                      <a:pt x="8228" y="21389"/>
                      <a:pt x="9335" y="20960"/>
                      <a:pt x="10287" y="20532"/>
                    </a:cubicBezTo>
                    <a:cubicBezTo>
                      <a:pt x="16705" y="17615"/>
                      <a:pt x="21694" y="12340"/>
                      <a:pt x="25873" y="7637"/>
                    </a:cubicBezTo>
                    <a:cubicBezTo>
                      <a:pt x="25968" y="7518"/>
                      <a:pt x="26480" y="7173"/>
                      <a:pt x="29123" y="6304"/>
                    </a:cubicBezTo>
                    <a:cubicBezTo>
                      <a:pt x="30195" y="5958"/>
                      <a:pt x="30754" y="4804"/>
                      <a:pt x="30373" y="3744"/>
                    </a:cubicBezTo>
                    <a:lnTo>
                      <a:pt x="30373" y="3732"/>
                    </a:lnTo>
                    <a:lnTo>
                      <a:pt x="29564" y="1470"/>
                    </a:lnTo>
                    <a:cubicBezTo>
                      <a:pt x="29564" y="1446"/>
                      <a:pt x="29564" y="1434"/>
                      <a:pt x="29564" y="1422"/>
                    </a:cubicBezTo>
                    <a:cubicBezTo>
                      <a:pt x="29564" y="1386"/>
                      <a:pt x="29540" y="1363"/>
                      <a:pt x="29528" y="1339"/>
                    </a:cubicBezTo>
                    <a:lnTo>
                      <a:pt x="29516" y="1303"/>
                    </a:lnTo>
                    <a:cubicBezTo>
                      <a:pt x="29224" y="515"/>
                      <a:pt x="28473" y="1"/>
                      <a:pt x="276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41"/>
              <p:cNvSpPr/>
              <p:nvPr/>
            </p:nvSpPr>
            <p:spPr>
              <a:xfrm>
                <a:off x="5449100" y="1293575"/>
                <a:ext cx="333175" cy="363050"/>
              </a:xfrm>
              <a:custGeom>
                <a:avLst/>
                <a:gdLst/>
                <a:ahLst/>
                <a:cxnLst/>
                <a:rect l="l" t="t" r="r" b="b"/>
                <a:pathLst>
                  <a:path w="13327" h="14522" extrusionOk="0">
                    <a:moveTo>
                      <a:pt x="7944" y="1"/>
                    </a:moveTo>
                    <a:cubicBezTo>
                      <a:pt x="3074" y="1"/>
                      <a:pt x="1" y="6125"/>
                      <a:pt x="2361" y="10318"/>
                    </a:cubicBezTo>
                    <a:cubicBezTo>
                      <a:pt x="2659" y="10842"/>
                      <a:pt x="3016" y="11318"/>
                      <a:pt x="3433" y="11747"/>
                    </a:cubicBezTo>
                    <a:cubicBezTo>
                      <a:pt x="4637" y="13009"/>
                      <a:pt x="7090" y="14521"/>
                      <a:pt x="9156" y="14521"/>
                    </a:cubicBezTo>
                    <a:cubicBezTo>
                      <a:pt x="9642" y="14521"/>
                      <a:pt x="10107" y="14438"/>
                      <a:pt x="10529" y="14247"/>
                    </a:cubicBezTo>
                    <a:cubicBezTo>
                      <a:pt x="12005" y="13568"/>
                      <a:pt x="12767" y="10794"/>
                      <a:pt x="12958" y="9568"/>
                    </a:cubicBezTo>
                    <a:cubicBezTo>
                      <a:pt x="13327" y="7151"/>
                      <a:pt x="13053" y="3400"/>
                      <a:pt x="11886" y="1793"/>
                    </a:cubicBezTo>
                    <a:cubicBezTo>
                      <a:pt x="11184" y="817"/>
                      <a:pt x="10017" y="245"/>
                      <a:pt x="8826" y="67"/>
                    </a:cubicBezTo>
                    <a:cubicBezTo>
                      <a:pt x="8526" y="22"/>
                      <a:pt x="8232" y="1"/>
                      <a:pt x="7944" y="1"/>
                    </a:cubicBezTo>
                    <a:close/>
                  </a:path>
                </a:pathLst>
              </a:custGeom>
              <a:solidFill>
                <a:srgbClr val="D58A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41"/>
              <p:cNvSpPr/>
              <p:nvPr/>
            </p:nvSpPr>
            <p:spPr>
              <a:xfrm>
                <a:off x="5479250" y="1489600"/>
                <a:ext cx="186050" cy="296300"/>
              </a:xfrm>
              <a:custGeom>
                <a:avLst/>
                <a:gdLst/>
                <a:ahLst/>
                <a:cxnLst/>
                <a:rect l="l" t="t" r="r" b="b"/>
                <a:pathLst>
                  <a:path w="7442" h="11852" extrusionOk="0">
                    <a:moveTo>
                      <a:pt x="1048" y="0"/>
                    </a:moveTo>
                    <a:cubicBezTo>
                      <a:pt x="703" y="3037"/>
                      <a:pt x="346" y="6073"/>
                      <a:pt x="0" y="9109"/>
                    </a:cubicBezTo>
                    <a:cubicBezTo>
                      <a:pt x="1386" y="10660"/>
                      <a:pt x="2859" y="11851"/>
                      <a:pt x="4688" y="11851"/>
                    </a:cubicBezTo>
                    <a:cubicBezTo>
                      <a:pt x="5092" y="11851"/>
                      <a:pt x="5512" y="11793"/>
                      <a:pt x="5953" y="11669"/>
                    </a:cubicBezTo>
                    <a:cubicBezTo>
                      <a:pt x="6668" y="11466"/>
                      <a:pt x="6858" y="10978"/>
                      <a:pt x="7335" y="10395"/>
                    </a:cubicBezTo>
                    <a:cubicBezTo>
                      <a:pt x="7442" y="8406"/>
                      <a:pt x="7073" y="6382"/>
                      <a:pt x="7180" y="4382"/>
                    </a:cubicBezTo>
                    <a:cubicBezTo>
                      <a:pt x="5168" y="3048"/>
                      <a:pt x="2870" y="1584"/>
                      <a:pt x="1048" y="0"/>
                    </a:cubicBezTo>
                    <a:close/>
                  </a:path>
                </a:pathLst>
              </a:custGeom>
              <a:solidFill>
                <a:srgbClr val="D58A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41"/>
              <p:cNvSpPr/>
              <p:nvPr/>
            </p:nvSpPr>
            <p:spPr>
              <a:xfrm>
                <a:off x="5450675" y="1260700"/>
                <a:ext cx="336075" cy="448300"/>
              </a:xfrm>
              <a:custGeom>
                <a:avLst/>
                <a:gdLst/>
                <a:ahLst/>
                <a:cxnLst/>
                <a:rect l="l" t="t" r="r" b="b"/>
                <a:pathLst>
                  <a:path w="13443" h="17932" extrusionOk="0">
                    <a:moveTo>
                      <a:pt x="6148" y="0"/>
                    </a:moveTo>
                    <a:cubicBezTo>
                      <a:pt x="6033" y="0"/>
                      <a:pt x="5920" y="4"/>
                      <a:pt x="5811" y="12"/>
                    </a:cubicBezTo>
                    <a:cubicBezTo>
                      <a:pt x="3489" y="179"/>
                      <a:pt x="1941" y="1275"/>
                      <a:pt x="988" y="2787"/>
                    </a:cubicBezTo>
                    <a:cubicBezTo>
                      <a:pt x="36" y="4299"/>
                      <a:pt x="0" y="6239"/>
                      <a:pt x="131" y="8013"/>
                    </a:cubicBezTo>
                    <a:cubicBezTo>
                      <a:pt x="262" y="9621"/>
                      <a:pt x="1024" y="11573"/>
                      <a:pt x="1608" y="12919"/>
                    </a:cubicBezTo>
                    <a:lnTo>
                      <a:pt x="977" y="17777"/>
                    </a:lnTo>
                    <a:cubicBezTo>
                      <a:pt x="965" y="17848"/>
                      <a:pt x="1024" y="17919"/>
                      <a:pt x="1096" y="17931"/>
                    </a:cubicBezTo>
                    <a:lnTo>
                      <a:pt x="1119" y="17931"/>
                    </a:lnTo>
                    <a:cubicBezTo>
                      <a:pt x="1191" y="17931"/>
                      <a:pt x="1250" y="17884"/>
                      <a:pt x="1262" y="17812"/>
                    </a:cubicBezTo>
                    <a:lnTo>
                      <a:pt x="1929" y="12681"/>
                    </a:lnTo>
                    <a:cubicBezTo>
                      <a:pt x="2286" y="11859"/>
                      <a:pt x="2584" y="11014"/>
                      <a:pt x="2822" y="10145"/>
                    </a:cubicBezTo>
                    <a:lnTo>
                      <a:pt x="2810" y="10121"/>
                    </a:lnTo>
                    <a:cubicBezTo>
                      <a:pt x="2810" y="10097"/>
                      <a:pt x="2798" y="10073"/>
                      <a:pt x="2786" y="10049"/>
                    </a:cubicBezTo>
                    <a:cubicBezTo>
                      <a:pt x="2393" y="9537"/>
                      <a:pt x="2191" y="9037"/>
                      <a:pt x="2155" y="8561"/>
                    </a:cubicBezTo>
                    <a:cubicBezTo>
                      <a:pt x="2131" y="8002"/>
                      <a:pt x="2393" y="7454"/>
                      <a:pt x="2810" y="7216"/>
                    </a:cubicBezTo>
                    <a:cubicBezTo>
                      <a:pt x="2995" y="7108"/>
                      <a:pt x="3191" y="7060"/>
                      <a:pt x="3380" y="7060"/>
                    </a:cubicBezTo>
                    <a:cubicBezTo>
                      <a:pt x="4030" y="7060"/>
                      <a:pt x="4614" y="7633"/>
                      <a:pt x="4513" y="8371"/>
                    </a:cubicBezTo>
                    <a:cubicBezTo>
                      <a:pt x="4513" y="8394"/>
                      <a:pt x="4513" y="8418"/>
                      <a:pt x="4525" y="8442"/>
                    </a:cubicBezTo>
                    <a:cubicBezTo>
                      <a:pt x="4525" y="8525"/>
                      <a:pt x="4513" y="8609"/>
                      <a:pt x="4501" y="8692"/>
                    </a:cubicBezTo>
                    <a:cubicBezTo>
                      <a:pt x="4477" y="9109"/>
                      <a:pt x="4584" y="9514"/>
                      <a:pt x="4798" y="9871"/>
                    </a:cubicBezTo>
                    <a:cubicBezTo>
                      <a:pt x="5358" y="8775"/>
                      <a:pt x="5727" y="7609"/>
                      <a:pt x="5906" y="6406"/>
                    </a:cubicBezTo>
                    <a:cubicBezTo>
                      <a:pt x="5941" y="5966"/>
                      <a:pt x="6013" y="5537"/>
                      <a:pt x="6144" y="5120"/>
                    </a:cubicBezTo>
                    <a:cubicBezTo>
                      <a:pt x="6192" y="4989"/>
                      <a:pt x="6251" y="4858"/>
                      <a:pt x="6322" y="4739"/>
                    </a:cubicBezTo>
                    <a:cubicBezTo>
                      <a:pt x="6549" y="4465"/>
                      <a:pt x="6858" y="4251"/>
                      <a:pt x="7192" y="4132"/>
                    </a:cubicBezTo>
                    <a:cubicBezTo>
                      <a:pt x="7412" y="4057"/>
                      <a:pt x="7641" y="4026"/>
                      <a:pt x="7873" y="4026"/>
                    </a:cubicBezTo>
                    <a:cubicBezTo>
                      <a:pt x="8266" y="4026"/>
                      <a:pt x="8667" y="4115"/>
                      <a:pt x="9049" y="4227"/>
                    </a:cubicBezTo>
                    <a:cubicBezTo>
                      <a:pt x="9644" y="4406"/>
                      <a:pt x="10240" y="4656"/>
                      <a:pt x="10859" y="4704"/>
                    </a:cubicBezTo>
                    <a:cubicBezTo>
                      <a:pt x="10987" y="4715"/>
                      <a:pt x="11114" y="4722"/>
                      <a:pt x="11238" y="4722"/>
                    </a:cubicBezTo>
                    <a:cubicBezTo>
                      <a:pt x="11636" y="4722"/>
                      <a:pt x="12006" y="4648"/>
                      <a:pt x="12288" y="4394"/>
                    </a:cubicBezTo>
                    <a:cubicBezTo>
                      <a:pt x="12430" y="4906"/>
                      <a:pt x="12538" y="5430"/>
                      <a:pt x="12645" y="5977"/>
                    </a:cubicBezTo>
                    <a:lnTo>
                      <a:pt x="12692" y="6216"/>
                    </a:lnTo>
                    <a:cubicBezTo>
                      <a:pt x="13145" y="8430"/>
                      <a:pt x="12990" y="10740"/>
                      <a:pt x="12252" y="12871"/>
                    </a:cubicBezTo>
                    <a:cubicBezTo>
                      <a:pt x="11895" y="13907"/>
                      <a:pt x="11323" y="15145"/>
                      <a:pt x="10144" y="15538"/>
                    </a:cubicBezTo>
                    <a:cubicBezTo>
                      <a:pt x="9789" y="15636"/>
                      <a:pt x="9421" y="15687"/>
                      <a:pt x="9054" y="15687"/>
                    </a:cubicBezTo>
                    <a:cubicBezTo>
                      <a:pt x="8929" y="15687"/>
                      <a:pt x="8804" y="15681"/>
                      <a:pt x="8680" y="15669"/>
                    </a:cubicBezTo>
                    <a:cubicBezTo>
                      <a:pt x="8668" y="15657"/>
                      <a:pt x="8656" y="15657"/>
                      <a:pt x="8644" y="15657"/>
                    </a:cubicBezTo>
                    <a:cubicBezTo>
                      <a:pt x="7656" y="15538"/>
                      <a:pt x="6703" y="15157"/>
                      <a:pt x="5906" y="14562"/>
                    </a:cubicBezTo>
                    <a:cubicBezTo>
                      <a:pt x="5886" y="14536"/>
                      <a:pt x="5862" y="14525"/>
                      <a:pt x="5837" y="14525"/>
                    </a:cubicBezTo>
                    <a:cubicBezTo>
                      <a:pt x="5725" y="14525"/>
                      <a:pt x="5593" y="14740"/>
                      <a:pt x="5739" y="14788"/>
                    </a:cubicBezTo>
                    <a:cubicBezTo>
                      <a:pt x="5775" y="14824"/>
                      <a:pt x="5834" y="14860"/>
                      <a:pt x="5870" y="14895"/>
                    </a:cubicBezTo>
                    <a:cubicBezTo>
                      <a:pt x="6596" y="15752"/>
                      <a:pt x="7585" y="16443"/>
                      <a:pt x="8489" y="17098"/>
                    </a:cubicBezTo>
                    <a:cubicBezTo>
                      <a:pt x="8501" y="16705"/>
                      <a:pt x="8489" y="16324"/>
                      <a:pt x="8442" y="15931"/>
                    </a:cubicBezTo>
                    <a:lnTo>
                      <a:pt x="8442" y="15931"/>
                    </a:lnTo>
                    <a:cubicBezTo>
                      <a:pt x="8656" y="15955"/>
                      <a:pt x="8870" y="15967"/>
                      <a:pt x="9085" y="15967"/>
                    </a:cubicBezTo>
                    <a:cubicBezTo>
                      <a:pt x="9117" y="15968"/>
                      <a:pt x="9149" y="15968"/>
                      <a:pt x="9182" y="15968"/>
                    </a:cubicBezTo>
                    <a:cubicBezTo>
                      <a:pt x="9532" y="15968"/>
                      <a:pt x="9890" y="15910"/>
                      <a:pt x="10228" y="15812"/>
                    </a:cubicBezTo>
                    <a:cubicBezTo>
                      <a:pt x="11537" y="15360"/>
                      <a:pt x="12168" y="13978"/>
                      <a:pt x="12514" y="12966"/>
                    </a:cubicBezTo>
                    <a:cubicBezTo>
                      <a:pt x="13276" y="10776"/>
                      <a:pt x="13442" y="8430"/>
                      <a:pt x="12978" y="6156"/>
                    </a:cubicBezTo>
                    <a:lnTo>
                      <a:pt x="12930" y="5918"/>
                    </a:lnTo>
                    <a:cubicBezTo>
                      <a:pt x="12752" y="5049"/>
                      <a:pt x="12573" y="4144"/>
                      <a:pt x="12204" y="3310"/>
                    </a:cubicBezTo>
                    <a:cubicBezTo>
                      <a:pt x="12168" y="3227"/>
                      <a:pt x="12133" y="3156"/>
                      <a:pt x="12097" y="3084"/>
                    </a:cubicBezTo>
                    <a:cubicBezTo>
                      <a:pt x="12085" y="3060"/>
                      <a:pt x="12073" y="3049"/>
                      <a:pt x="12073" y="3025"/>
                    </a:cubicBezTo>
                    <a:cubicBezTo>
                      <a:pt x="12073" y="3025"/>
                      <a:pt x="12061" y="3013"/>
                      <a:pt x="12049" y="3001"/>
                    </a:cubicBezTo>
                    <a:cubicBezTo>
                      <a:pt x="11942" y="2799"/>
                      <a:pt x="11799" y="2608"/>
                      <a:pt x="11621" y="2441"/>
                    </a:cubicBezTo>
                    <a:cubicBezTo>
                      <a:pt x="11371" y="2132"/>
                      <a:pt x="11085" y="1858"/>
                      <a:pt x="10775" y="1620"/>
                    </a:cubicBezTo>
                    <a:cubicBezTo>
                      <a:pt x="9612" y="722"/>
                      <a:pt x="7686" y="0"/>
                      <a:pt x="61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41"/>
              <p:cNvSpPr/>
              <p:nvPr/>
            </p:nvSpPr>
            <p:spPr>
              <a:xfrm>
                <a:off x="5664775" y="1558825"/>
                <a:ext cx="62800" cy="17725"/>
              </a:xfrm>
              <a:custGeom>
                <a:avLst/>
                <a:gdLst/>
                <a:ahLst/>
                <a:cxnLst/>
                <a:rect l="l" t="t" r="r" b="b"/>
                <a:pathLst>
                  <a:path w="2512" h="709" extrusionOk="0">
                    <a:moveTo>
                      <a:pt x="190" y="0"/>
                    </a:moveTo>
                    <a:cubicBezTo>
                      <a:pt x="79" y="0"/>
                      <a:pt x="1" y="134"/>
                      <a:pt x="80" y="244"/>
                    </a:cubicBezTo>
                    <a:cubicBezTo>
                      <a:pt x="461" y="541"/>
                      <a:pt x="937" y="708"/>
                      <a:pt x="1438" y="708"/>
                    </a:cubicBezTo>
                    <a:cubicBezTo>
                      <a:pt x="1783" y="708"/>
                      <a:pt x="2116" y="625"/>
                      <a:pt x="2414" y="470"/>
                    </a:cubicBezTo>
                    <a:cubicBezTo>
                      <a:pt x="2511" y="372"/>
                      <a:pt x="2441" y="215"/>
                      <a:pt x="2320" y="215"/>
                    </a:cubicBezTo>
                    <a:cubicBezTo>
                      <a:pt x="2308" y="215"/>
                      <a:pt x="2296" y="217"/>
                      <a:pt x="2283" y="220"/>
                    </a:cubicBezTo>
                    <a:cubicBezTo>
                      <a:pt x="2015" y="356"/>
                      <a:pt x="1722" y="423"/>
                      <a:pt x="1432" y="423"/>
                    </a:cubicBezTo>
                    <a:cubicBezTo>
                      <a:pt x="1012" y="423"/>
                      <a:pt x="596" y="285"/>
                      <a:pt x="259" y="18"/>
                    </a:cubicBezTo>
                    <a:cubicBezTo>
                      <a:pt x="235" y="6"/>
                      <a:pt x="212" y="0"/>
                      <a:pt x="1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41"/>
              <p:cNvSpPr/>
              <p:nvPr/>
            </p:nvSpPr>
            <p:spPr>
              <a:xfrm>
                <a:off x="5658425" y="1651525"/>
                <a:ext cx="8675" cy="991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966" extrusionOk="0">
                    <a:moveTo>
                      <a:pt x="144" y="0"/>
                    </a:moveTo>
                    <a:cubicBezTo>
                      <a:pt x="60" y="0"/>
                      <a:pt x="1" y="72"/>
                      <a:pt x="1" y="155"/>
                    </a:cubicBezTo>
                    <a:cubicBezTo>
                      <a:pt x="1" y="262"/>
                      <a:pt x="37" y="2584"/>
                      <a:pt x="48" y="3810"/>
                    </a:cubicBezTo>
                    <a:cubicBezTo>
                      <a:pt x="48" y="3894"/>
                      <a:pt x="108" y="3953"/>
                      <a:pt x="191" y="3953"/>
                    </a:cubicBezTo>
                    <a:lnTo>
                      <a:pt x="203" y="3965"/>
                    </a:lnTo>
                    <a:cubicBezTo>
                      <a:pt x="275" y="3965"/>
                      <a:pt x="346" y="3894"/>
                      <a:pt x="346" y="3810"/>
                    </a:cubicBezTo>
                    <a:lnTo>
                      <a:pt x="310" y="727"/>
                    </a:lnTo>
                    <a:cubicBezTo>
                      <a:pt x="298" y="465"/>
                      <a:pt x="298" y="298"/>
                      <a:pt x="287" y="191"/>
                    </a:cubicBezTo>
                    <a:cubicBezTo>
                      <a:pt x="298" y="179"/>
                      <a:pt x="298" y="167"/>
                      <a:pt x="287" y="155"/>
                    </a:cubicBezTo>
                    <a:cubicBezTo>
                      <a:pt x="263" y="0"/>
                      <a:pt x="227" y="0"/>
                      <a:pt x="1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41"/>
              <p:cNvSpPr/>
              <p:nvPr/>
            </p:nvSpPr>
            <p:spPr>
              <a:xfrm>
                <a:off x="5281000" y="2992175"/>
                <a:ext cx="289350" cy="303925"/>
              </a:xfrm>
              <a:custGeom>
                <a:avLst/>
                <a:gdLst/>
                <a:ahLst/>
                <a:cxnLst/>
                <a:rect l="l" t="t" r="r" b="b"/>
                <a:pathLst>
                  <a:path w="11574" h="12157" extrusionOk="0">
                    <a:moveTo>
                      <a:pt x="10871" y="0"/>
                    </a:moveTo>
                    <a:lnTo>
                      <a:pt x="798" y="1917"/>
                    </a:lnTo>
                    <a:cubicBezTo>
                      <a:pt x="1453" y="3941"/>
                      <a:pt x="1191" y="6465"/>
                      <a:pt x="1" y="8215"/>
                    </a:cubicBezTo>
                    <a:lnTo>
                      <a:pt x="7775" y="12156"/>
                    </a:lnTo>
                    <a:cubicBezTo>
                      <a:pt x="9669" y="10573"/>
                      <a:pt x="11526" y="7013"/>
                      <a:pt x="11550" y="4548"/>
                    </a:cubicBezTo>
                    <a:cubicBezTo>
                      <a:pt x="11574" y="2953"/>
                      <a:pt x="11288" y="1536"/>
                      <a:pt x="10871" y="0"/>
                    </a:cubicBezTo>
                    <a:close/>
                  </a:path>
                </a:pathLst>
              </a:custGeom>
              <a:solidFill>
                <a:srgbClr val="D58A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41"/>
              <p:cNvSpPr/>
              <p:nvPr/>
            </p:nvSpPr>
            <p:spPr>
              <a:xfrm>
                <a:off x="5471500" y="2988550"/>
                <a:ext cx="102425" cy="311125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12445" extrusionOk="0">
                    <a:moveTo>
                      <a:pt x="3229" y="0"/>
                    </a:moveTo>
                    <a:cubicBezTo>
                      <a:pt x="3221" y="0"/>
                      <a:pt x="3212" y="1"/>
                      <a:pt x="3203" y="2"/>
                    </a:cubicBezTo>
                    <a:cubicBezTo>
                      <a:pt x="3132" y="26"/>
                      <a:pt x="3096" y="109"/>
                      <a:pt x="3108" y="181"/>
                    </a:cubicBezTo>
                    <a:cubicBezTo>
                      <a:pt x="3477" y="1526"/>
                      <a:pt x="3811" y="2991"/>
                      <a:pt x="3787" y="4693"/>
                    </a:cubicBezTo>
                    <a:cubicBezTo>
                      <a:pt x="3763" y="7003"/>
                      <a:pt x="1989" y="10575"/>
                      <a:pt x="72" y="12194"/>
                    </a:cubicBezTo>
                    <a:cubicBezTo>
                      <a:pt x="13" y="12242"/>
                      <a:pt x="1" y="12325"/>
                      <a:pt x="48" y="12397"/>
                    </a:cubicBezTo>
                    <a:cubicBezTo>
                      <a:pt x="84" y="12420"/>
                      <a:pt x="120" y="12444"/>
                      <a:pt x="155" y="12444"/>
                    </a:cubicBezTo>
                    <a:cubicBezTo>
                      <a:pt x="191" y="12444"/>
                      <a:pt x="227" y="12432"/>
                      <a:pt x="251" y="12408"/>
                    </a:cubicBezTo>
                    <a:cubicBezTo>
                      <a:pt x="2263" y="10718"/>
                      <a:pt x="4049" y="7110"/>
                      <a:pt x="4073" y="4693"/>
                    </a:cubicBezTo>
                    <a:cubicBezTo>
                      <a:pt x="4096" y="2967"/>
                      <a:pt x="3751" y="1467"/>
                      <a:pt x="3382" y="109"/>
                    </a:cubicBezTo>
                    <a:cubicBezTo>
                      <a:pt x="3361" y="45"/>
                      <a:pt x="3301" y="0"/>
                      <a:pt x="32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41"/>
              <p:cNvSpPr/>
              <p:nvPr/>
            </p:nvSpPr>
            <p:spPr>
              <a:xfrm>
                <a:off x="5277125" y="3042950"/>
                <a:ext cx="45275" cy="158200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6328" extrusionOk="0">
                    <a:moveTo>
                      <a:pt x="1034" y="1"/>
                    </a:moveTo>
                    <a:cubicBezTo>
                      <a:pt x="958" y="1"/>
                      <a:pt x="882" y="58"/>
                      <a:pt x="882" y="148"/>
                    </a:cubicBezTo>
                    <a:cubicBezTo>
                      <a:pt x="1513" y="2160"/>
                      <a:pt x="1203" y="4351"/>
                      <a:pt x="49" y="6101"/>
                    </a:cubicBezTo>
                    <a:cubicBezTo>
                      <a:pt x="1" y="6172"/>
                      <a:pt x="25" y="6256"/>
                      <a:pt x="84" y="6303"/>
                    </a:cubicBezTo>
                    <a:cubicBezTo>
                      <a:pt x="108" y="6315"/>
                      <a:pt x="132" y="6327"/>
                      <a:pt x="156" y="6327"/>
                    </a:cubicBezTo>
                    <a:cubicBezTo>
                      <a:pt x="203" y="6327"/>
                      <a:pt x="251" y="6303"/>
                      <a:pt x="275" y="6268"/>
                    </a:cubicBezTo>
                    <a:cubicBezTo>
                      <a:pt x="1489" y="4434"/>
                      <a:pt x="1811" y="2160"/>
                      <a:pt x="1156" y="65"/>
                    </a:cubicBezTo>
                    <a:cubicBezTo>
                      <a:pt x="1125" y="21"/>
                      <a:pt x="1080" y="1"/>
                      <a:pt x="10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41"/>
              <p:cNvSpPr/>
              <p:nvPr/>
            </p:nvSpPr>
            <p:spPr>
              <a:xfrm>
                <a:off x="4825600" y="3193850"/>
                <a:ext cx="660525" cy="713625"/>
              </a:xfrm>
              <a:custGeom>
                <a:avLst/>
                <a:gdLst/>
                <a:ahLst/>
                <a:cxnLst/>
                <a:rect l="l" t="t" r="r" b="b"/>
                <a:pathLst>
                  <a:path w="26421" h="28545" extrusionOk="0">
                    <a:moveTo>
                      <a:pt x="18226" y="0"/>
                    </a:moveTo>
                    <a:cubicBezTo>
                      <a:pt x="18184" y="0"/>
                      <a:pt x="18141" y="21"/>
                      <a:pt x="18110" y="53"/>
                    </a:cubicBezTo>
                    <a:cubicBezTo>
                      <a:pt x="18098" y="65"/>
                      <a:pt x="16586" y="1803"/>
                      <a:pt x="15681" y="2482"/>
                    </a:cubicBezTo>
                    <a:cubicBezTo>
                      <a:pt x="10335" y="6506"/>
                      <a:pt x="6691" y="12126"/>
                      <a:pt x="4120" y="16567"/>
                    </a:cubicBezTo>
                    <a:cubicBezTo>
                      <a:pt x="3274" y="18020"/>
                      <a:pt x="953" y="23163"/>
                      <a:pt x="36" y="25592"/>
                    </a:cubicBezTo>
                    <a:cubicBezTo>
                      <a:pt x="0" y="25663"/>
                      <a:pt x="48" y="25735"/>
                      <a:pt x="119" y="25771"/>
                    </a:cubicBezTo>
                    <a:cubicBezTo>
                      <a:pt x="134" y="25776"/>
                      <a:pt x="149" y="25778"/>
                      <a:pt x="164" y="25778"/>
                    </a:cubicBezTo>
                    <a:cubicBezTo>
                      <a:pt x="219" y="25778"/>
                      <a:pt x="270" y="25744"/>
                      <a:pt x="298" y="25687"/>
                    </a:cubicBezTo>
                    <a:cubicBezTo>
                      <a:pt x="1286" y="23080"/>
                      <a:pt x="3596" y="18032"/>
                      <a:pt x="4370" y="16710"/>
                    </a:cubicBezTo>
                    <a:cubicBezTo>
                      <a:pt x="6930" y="12293"/>
                      <a:pt x="10549" y="6697"/>
                      <a:pt x="15859" y="2708"/>
                    </a:cubicBezTo>
                    <a:cubicBezTo>
                      <a:pt x="16669" y="2101"/>
                      <a:pt x="17931" y="696"/>
                      <a:pt x="18252" y="327"/>
                    </a:cubicBezTo>
                    <a:cubicBezTo>
                      <a:pt x="18979" y="720"/>
                      <a:pt x="23432" y="3101"/>
                      <a:pt x="26063" y="4327"/>
                    </a:cubicBezTo>
                    <a:cubicBezTo>
                      <a:pt x="20943" y="11340"/>
                      <a:pt x="14919" y="16817"/>
                      <a:pt x="8525" y="22604"/>
                    </a:cubicBezTo>
                    <a:cubicBezTo>
                      <a:pt x="6501" y="24437"/>
                      <a:pt x="4405" y="26342"/>
                      <a:pt x="2346" y="28295"/>
                    </a:cubicBezTo>
                    <a:cubicBezTo>
                      <a:pt x="2298" y="28354"/>
                      <a:pt x="2298" y="28438"/>
                      <a:pt x="2346" y="28497"/>
                    </a:cubicBezTo>
                    <a:cubicBezTo>
                      <a:pt x="2369" y="28521"/>
                      <a:pt x="2405" y="28545"/>
                      <a:pt x="2453" y="28545"/>
                    </a:cubicBezTo>
                    <a:cubicBezTo>
                      <a:pt x="2477" y="28533"/>
                      <a:pt x="2512" y="28521"/>
                      <a:pt x="2536" y="28497"/>
                    </a:cubicBezTo>
                    <a:cubicBezTo>
                      <a:pt x="4596" y="26544"/>
                      <a:pt x="6691" y="24651"/>
                      <a:pt x="8716" y="22806"/>
                    </a:cubicBezTo>
                    <a:cubicBezTo>
                      <a:pt x="15157" y="16972"/>
                      <a:pt x="21241" y="11459"/>
                      <a:pt x="26396" y="4351"/>
                    </a:cubicBezTo>
                    <a:cubicBezTo>
                      <a:pt x="26420" y="4316"/>
                      <a:pt x="26420" y="4280"/>
                      <a:pt x="26420" y="4232"/>
                    </a:cubicBezTo>
                    <a:cubicBezTo>
                      <a:pt x="26408" y="4196"/>
                      <a:pt x="26372" y="4161"/>
                      <a:pt x="26337" y="4149"/>
                    </a:cubicBezTo>
                    <a:cubicBezTo>
                      <a:pt x="23527" y="2827"/>
                      <a:pt x="18336" y="53"/>
                      <a:pt x="18288" y="17"/>
                    </a:cubicBezTo>
                    <a:cubicBezTo>
                      <a:pt x="18268" y="5"/>
                      <a:pt x="18247" y="0"/>
                      <a:pt x="182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41"/>
              <p:cNvSpPr/>
              <p:nvPr/>
            </p:nvSpPr>
            <p:spPr>
              <a:xfrm>
                <a:off x="5234825" y="3240200"/>
                <a:ext cx="203375" cy="122575"/>
              </a:xfrm>
              <a:custGeom>
                <a:avLst/>
                <a:gdLst/>
                <a:ahLst/>
                <a:cxnLst/>
                <a:rect l="l" t="t" r="r" b="b"/>
                <a:pathLst>
                  <a:path w="8135" h="4903" extrusionOk="0">
                    <a:moveTo>
                      <a:pt x="246" y="1"/>
                    </a:moveTo>
                    <a:cubicBezTo>
                      <a:pt x="133" y="1"/>
                      <a:pt x="0" y="202"/>
                      <a:pt x="133" y="259"/>
                    </a:cubicBezTo>
                    <a:cubicBezTo>
                      <a:pt x="2741" y="2509"/>
                      <a:pt x="5074" y="3890"/>
                      <a:pt x="7920" y="4890"/>
                    </a:cubicBezTo>
                    <a:lnTo>
                      <a:pt x="7968" y="4890"/>
                    </a:lnTo>
                    <a:lnTo>
                      <a:pt x="7968" y="4902"/>
                    </a:lnTo>
                    <a:cubicBezTo>
                      <a:pt x="8098" y="4879"/>
                      <a:pt x="8134" y="4688"/>
                      <a:pt x="8015" y="4617"/>
                    </a:cubicBezTo>
                    <a:cubicBezTo>
                      <a:pt x="5205" y="3640"/>
                      <a:pt x="2895" y="2271"/>
                      <a:pt x="324" y="45"/>
                    </a:cubicBezTo>
                    <a:cubicBezTo>
                      <a:pt x="302" y="13"/>
                      <a:pt x="275" y="1"/>
                      <a:pt x="2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41"/>
              <p:cNvSpPr/>
              <p:nvPr/>
            </p:nvSpPr>
            <p:spPr>
              <a:xfrm>
                <a:off x="5730775" y="2448650"/>
                <a:ext cx="499475" cy="370600"/>
              </a:xfrm>
              <a:custGeom>
                <a:avLst/>
                <a:gdLst/>
                <a:ahLst/>
                <a:cxnLst/>
                <a:rect l="l" t="t" r="r" b="b"/>
                <a:pathLst>
                  <a:path w="19979" h="14824" extrusionOk="0">
                    <a:moveTo>
                      <a:pt x="6668" y="0"/>
                    </a:moveTo>
                    <a:lnTo>
                      <a:pt x="0" y="10275"/>
                    </a:lnTo>
                    <a:cubicBezTo>
                      <a:pt x="241" y="10275"/>
                      <a:pt x="476" y="10274"/>
                      <a:pt x="706" y="10274"/>
                    </a:cubicBezTo>
                    <a:cubicBezTo>
                      <a:pt x="4365" y="10274"/>
                      <a:pt x="6658" y="10369"/>
                      <a:pt x="10489" y="10716"/>
                    </a:cubicBezTo>
                    <a:cubicBezTo>
                      <a:pt x="10930" y="12097"/>
                      <a:pt x="10859" y="13431"/>
                      <a:pt x="10787" y="14824"/>
                    </a:cubicBezTo>
                    <a:lnTo>
                      <a:pt x="19979" y="13264"/>
                    </a:lnTo>
                    <a:cubicBezTo>
                      <a:pt x="19860" y="12288"/>
                      <a:pt x="19717" y="11311"/>
                      <a:pt x="19562" y="10335"/>
                    </a:cubicBezTo>
                    <a:cubicBezTo>
                      <a:pt x="19133" y="7680"/>
                      <a:pt x="18586" y="4810"/>
                      <a:pt x="16609" y="2989"/>
                    </a:cubicBezTo>
                    <a:cubicBezTo>
                      <a:pt x="14800" y="1322"/>
                      <a:pt x="12013" y="536"/>
                      <a:pt x="9561" y="250"/>
                    </a:cubicBezTo>
                    <a:cubicBezTo>
                      <a:pt x="9085" y="191"/>
                      <a:pt x="7906" y="72"/>
                      <a:pt x="6668" y="0"/>
                    </a:cubicBezTo>
                    <a:close/>
                  </a:path>
                </a:pathLst>
              </a:custGeom>
              <a:solidFill>
                <a:srgbClr val="D58A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41"/>
              <p:cNvSpPr/>
              <p:nvPr/>
            </p:nvSpPr>
            <p:spPr>
              <a:xfrm>
                <a:off x="5892100" y="2446850"/>
                <a:ext cx="386975" cy="995100"/>
              </a:xfrm>
              <a:custGeom>
                <a:avLst/>
                <a:gdLst/>
                <a:ahLst/>
                <a:cxnLst/>
                <a:rect l="l" t="t" r="r" b="b"/>
                <a:pathLst>
                  <a:path w="15479" h="39804" extrusionOk="0">
                    <a:moveTo>
                      <a:pt x="155" y="1"/>
                    </a:moveTo>
                    <a:cubicBezTo>
                      <a:pt x="72" y="1"/>
                      <a:pt x="12" y="60"/>
                      <a:pt x="0" y="144"/>
                    </a:cubicBezTo>
                    <a:cubicBezTo>
                      <a:pt x="0" y="215"/>
                      <a:pt x="60" y="275"/>
                      <a:pt x="131" y="287"/>
                    </a:cubicBezTo>
                    <a:cubicBezTo>
                      <a:pt x="1346" y="358"/>
                      <a:pt x="2512" y="477"/>
                      <a:pt x="3013" y="537"/>
                    </a:cubicBezTo>
                    <a:cubicBezTo>
                      <a:pt x="4739" y="739"/>
                      <a:pt x="7930" y="1358"/>
                      <a:pt x="9990" y="3251"/>
                    </a:cubicBezTo>
                    <a:cubicBezTo>
                      <a:pt x="11871" y="4978"/>
                      <a:pt x="12442" y="7668"/>
                      <a:pt x="12895" y="10502"/>
                    </a:cubicBezTo>
                    <a:cubicBezTo>
                      <a:pt x="13038" y="11443"/>
                      <a:pt x="13180" y="12431"/>
                      <a:pt x="13300" y="13419"/>
                    </a:cubicBezTo>
                    <a:cubicBezTo>
                      <a:pt x="13847" y="17824"/>
                      <a:pt x="14038" y="22170"/>
                      <a:pt x="14228" y="26385"/>
                    </a:cubicBezTo>
                    <a:cubicBezTo>
                      <a:pt x="14419" y="30683"/>
                      <a:pt x="14621" y="35124"/>
                      <a:pt x="15193" y="39684"/>
                    </a:cubicBezTo>
                    <a:cubicBezTo>
                      <a:pt x="15205" y="39756"/>
                      <a:pt x="15264" y="39803"/>
                      <a:pt x="15335" y="39803"/>
                    </a:cubicBezTo>
                    <a:lnTo>
                      <a:pt x="15347" y="39803"/>
                    </a:lnTo>
                    <a:cubicBezTo>
                      <a:pt x="15419" y="39791"/>
                      <a:pt x="15478" y="39720"/>
                      <a:pt x="15466" y="39649"/>
                    </a:cubicBezTo>
                    <a:cubicBezTo>
                      <a:pt x="14907" y="35100"/>
                      <a:pt x="14704" y="30671"/>
                      <a:pt x="14514" y="26373"/>
                    </a:cubicBezTo>
                    <a:cubicBezTo>
                      <a:pt x="14335" y="22158"/>
                      <a:pt x="14133" y="17801"/>
                      <a:pt x="13585" y="13395"/>
                    </a:cubicBezTo>
                    <a:cubicBezTo>
                      <a:pt x="13466" y="12395"/>
                      <a:pt x="13323" y="11407"/>
                      <a:pt x="13169" y="10455"/>
                    </a:cubicBezTo>
                    <a:cubicBezTo>
                      <a:pt x="12704" y="7573"/>
                      <a:pt x="12133" y="4835"/>
                      <a:pt x="10180" y="3037"/>
                    </a:cubicBezTo>
                    <a:cubicBezTo>
                      <a:pt x="8073" y="1096"/>
                      <a:pt x="4810" y="465"/>
                      <a:pt x="3048" y="263"/>
                    </a:cubicBezTo>
                    <a:cubicBezTo>
                      <a:pt x="2548" y="203"/>
                      <a:pt x="1369" y="84"/>
                      <a:pt x="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41"/>
              <p:cNvSpPr/>
              <p:nvPr/>
            </p:nvSpPr>
            <p:spPr>
              <a:xfrm>
                <a:off x="5730475" y="2701650"/>
                <a:ext cx="420600" cy="747450"/>
              </a:xfrm>
              <a:custGeom>
                <a:avLst/>
                <a:gdLst/>
                <a:ahLst/>
                <a:cxnLst/>
                <a:rect l="l" t="t" r="r" b="b"/>
                <a:pathLst>
                  <a:path w="16824" h="29898" extrusionOk="0">
                    <a:moveTo>
                      <a:pt x="131" y="1"/>
                    </a:moveTo>
                    <a:cubicBezTo>
                      <a:pt x="0" y="36"/>
                      <a:pt x="0" y="239"/>
                      <a:pt x="131" y="286"/>
                    </a:cubicBezTo>
                    <a:cubicBezTo>
                      <a:pt x="274" y="286"/>
                      <a:pt x="415" y="286"/>
                      <a:pt x="554" y="286"/>
                    </a:cubicBezTo>
                    <a:cubicBezTo>
                      <a:pt x="4318" y="286"/>
                      <a:pt x="6395" y="443"/>
                      <a:pt x="10323" y="810"/>
                    </a:cubicBezTo>
                    <a:cubicBezTo>
                      <a:pt x="10716" y="2108"/>
                      <a:pt x="10656" y="3370"/>
                      <a:pt x="10597" y="4715"/>
                    </a:cubicBezTo>
                    <a:lnTo>
                      <a:pt x="10597" y="4775"/>
                    </a:lnTo>
                    <a:cubicBezTo>
                      <a:pt x="10573" y="5287"/>
                      <a:pt x="10537" y="5882"/>
                      <a:pt x="10549" y="6501"/>
                    </a:cubicBezTo>
                    <a:cubicBezTo>
                      <a:pt x="10609" y="10407"/>
                      <a:pt x="11180" y="13455"/>
                      <a:pt x="12383" y="16360"/>
                    </a:cubicBezTo>
                    <a:cubicBezTo>
                      <a:pt x="14442" y="21360"/>
                      <a:pt x="15526" y="24873"/>
                      <a:pt x="16538" y="29790"/>
                    </a:cubicBezTo>
                    <a:cubicBezTo>
                      <a:pt x="16550" y="29850"/>
                      <a:pt x="16609" y="29897"/>
                      <a:pt x="16681" y="29897"/>
                    </a:cubicBezTo>
                    <a:lnTo>
                      <a:pt x="16705" y="29897"/>
                    </a:lnTo>
                    <a:cubicBezTo>
                      <a:pt x="16776" y="29873"/>
                      <a:pt x="16824" y="29802"/>
                      <a:pt x="16812" y="29730"/>
                    </a:cubicBezTo>
                    <a:cubicBezTo>
                      <a:pt x="15812" y="24801"/>
                      <a:pt x="14716" y="21277"/>
                      <a:pt x="12645" y="16253"/>
                    </a:cubicBezTo>
                    <a:cubicBezTo>
                      <a:pt x="11454" y="13383"/>
                      <a:pt x="10894" y="10371"/>
                      <a:pt x="10835" y="6489"/>
                    </a:cubicBezTo>
                    <a:cubicBezTo>
                      <a:pt x="10823" y="5894"/>
                      <a:pt x="10859" y="5299"/>
                      <a:pt x="10882" y="4787"/>
                    </a:cubicBezTo>
                    <a:lnTo>
                      <a:pt x="10882" y="4727"/>
                    </a:lnTo>
                    <a:cubicBezTo>
                      <a:pt x="10942" y="3334"/>
                      <a:pt x="11002" y="2013"/>
                      <a:pt x="10561" y="632"/>
                    </a:cubicBezTo>
                    <a:cubicBezTo>
                      <a:pt x="10549" y="584"/>
                      <a:pt x="10501" y="536"/>
                      <a:pt x="10442" y="536"/>
                    </a:cubicBezTo>
                    <a:cubicBezTo>
                      <a:pt x="6310" y="143"/>
                      <a:pt x="4215" y="1"/>
                      <a:pt x="1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41"/>
              <p:cNvSpPr/>
              <p:nvPr/>
            </p:nvSpPr>
            <p:spPr>
              <a:xfrm>
                <a:off x="5995375" y="2778450"/>
                <a:ext cx="236675" cy="46150"/>
              </a:xfrm>
              <a:custGeom>
                <a:avLst/>
                <a:gdLst/>
                <a:ahLst/>
                <a:cxnLst/>
                <a:rect l="l" t="t" r="r" b="b"/>
                <a:pathLst>
                  <a:path w="9467" h="1846" extrusionOk="0">
                    <a:moveTo>
                      <a:pt x="9276" y="0"/>
                    </a:moveTo>
                    <a:cubicBezTo>
                      <a:pt x="6228" y="608"/>
                      <a:pt x="3668" y="1036"/>
                      <a:pt x="144" y="1560"/>
                    </a:cubicBezTo>
                    <a:cubicBezTo>
                      <a:pt x="1" y="1620"/>
                      <a:pt x="13" y="1810"/>
                      <a:pt x="167" y="1846"/>
                    </a:cubicBezTo>
                    <a:lnTo>
                      <a:pt x="179" y="1846"/>
                    </a:lnTo>
                    <a:cubicBezTo>
                      <a:pt x="3715" y="1322"/>
                      <a:pt x="6275" y="881"/>
                      <a:pt x="9335" y="286"/>
                    </a:cubicBezTo>
                    <a:cubicBezTo>
                      <a:pt x="9466" y="215"/>
                      <a:pt x="9430" y="24"/>
                      <a:pt x="92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41"/>
              <p:cNvSpPr/>
              <p:nvPr/>
            </p:nvSpPr>
            <p:spPr>
              <a:xfrm>
                <a:off x="5993000" y="2860275"/>
                <a:ext cx="24945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9978" h="1657" extrusionOk="0">
                    <a:moveTo>
                      <a:pt x="9830" y="0"/>
                    </a:moveTo>
                    <a:cubicBezTo>
                      <a:pt x="9824" y="0"/>
                      <a:pt x="9817" y="1"/>
                      <a:pt x="9811" y="2"/>
                    </a:cubicBezTo>
                    <a:cubicBezTo>
                      <a:pt x="6597" y="383"/>
                      <a:pt x="3334" y="847"/>
                      <a:pt x="131" y="1371"/>
                    </a:cubicBezTo>
                    <a:cubicBezTo>
                      <a:pt x="0" y="1430"/>
                      <a:pt x="12" y="1621"/>
                      <a:pt x="155" y="1657"/>
                    </a:cubicBezTo>
                    <a:lnTo>
                      <a:pt x="179" y="1657"/>
                    </a:lnTo>
                    <a:cubicBezTo>
                      <a:pt x="3382" y="1133"/>
                      <a:pt x="6632" y="668"/>
                      <a:pt x="9847" y="275"/>
                    </a:cubicBezTo>
                    <a:cubicBezTo>
                      <a:pt x="9918" y="264"/>
                      <a:pt x="9978" y="204"/>
                      <a:pt x="9966" y="121"/>
                    </a:cubicBezTo>
                    <a:cubicBezTo>
                      <a:pt x="9955" y="55"/>
                      <a:pt x="9895" y="0"/>
                      <a:pt x="98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41"/>
              <p:cNvSpPr/>
              <p:nvPr/>
            </p:nvSpPr>
            <p:spPr>
              <a:xfrm>
                <a:off x="5153600" y="2542175"/>
                <a:ext cx="429250" cy="508050"/>
              </a:xfrm>
              <a:custGeom>
                <a:avLst/>
                <a:gdLst/>
                <a:ahLst/>
                <a:cxnLst/>
                <a:rect l="l" t="t" r="r" b="b"/>
                <a:pathLst>
                  <a:path w="17170" h="20322" extrusionOk="0">
                    <a:moveTo>
                      <a:pt x="1152" y="0"/>
                    </a:moveTo>
                    <a:cubicBezTo>
                      <a:pt x="1093" y="0"/>
                      <a:pt x="1044" y="27"/>
                      <a:pt x="1049" y="93"/>
                    </a:cubicBezTo>
                    <a:cubicBezTo>
                      <a:pt x="1" y="3891"/>
                      <a:pt x="656" y="6534"/>
                      <a:pt x="1477" y="9892"/>
                    </a:cubicBezTo>
                    <a:cubicBezTo>
                      <a:pt x="1656" y="10594"/>
                      <a:pt x="1834" y="11321"/>
                      <a:pt x="2001" y="12095"/>
                    </a:cubicBezTo>
                    <a:cubicBezTo>
                      <a:pt x="2323" y="13571"/>
                      <a:pt x="2787" y="15059"/>
                      <a:pt x="3216" y="16500"/>
                    </a:cubicBezTo>
                    <a:cubicBezTo>
                      <a:pt x="3585" y="17702"/>
                      <a:pt x="3966" y="18953"/>
                      <a:pt x="4287" y="20215"/>
                    </a:cubicBezTo>
                    <a:lnTo>
                      <a:pt x="4430" y="20179"/>
                    </a:lnTo>
                    <a:lnTo>
                      <a:pt x="4466" y="20322"/>
                    </a:lnTo>
                    <a:cubicBezTo>
                      <a:pt x="4525" y="20310"/>
                      <a:pt x="5085" y="20215"/>
                      <a:pt x="5787" y="20084"/>
                    </a:cubicBezTo>
                    <a:cubicBezTo>
                      <a:pt x="10990" y="19167"/>
                      <a:pt x="16431" y="18191"/>
                      <a:pt x="17098" y="17810"/>
                    </a:cubicBezTo>
                    <a:cubicBezTo>
                      <a:pt x="17146" y="17786"/>
                      <a:pt x="17170" y="17738"/>
                      <a:pt x="17170" y="17679"/>
                    </a:cubicBezTo>
                    <a:cubicBezTo>
                      <a:pt x="16789" y="10190"/>
                      <a:pt x="15777" y="1546"/>
                      <a:pt x="15765" y="1462"/>
                    </a:cubicBezTo>
                    <a:cubicBezTo>
                      <a:pt x="15737" y="1397"/>
                      <a:pt x="15683" y="1366"/>
                      <a:pt x="15629" y="1366"/>
                    </a:cubicBezTo>
                    <a:cubicBezTo>
                      <a:pt x="15565" y="1366"/>
                      <a:pt x="15504" y="1409"/>
                      <a:pt x="15491" y="1486"/>
                    </a:cubicBezTo>
                    <a:cubicBezTo>
                      <a:pt x="15491" y="1581"/>
                      <a:pt x="16491" y="10142"/>
                      <a:pt x="16884" y="17595"/>
                    </a:cubicBezTo>
                    <a:cubicBezTo>
                      <a:pt x="15812" y="18036"/>
                      <a:pt x="8526" y="19310"/>
                      <a:pt x="5740" y="19798"/>
                    </a:cubicBezTo>
                    <a:cubicBezTo>
                      <a:pt x="5061" y="19917"/>
                      <a:pt x="4716" y="19977"/>
                      <a:pt x="4525" y="20024"/>
                    </a:cubicBezTo>
                    <a:cubicBezTo>
                      <a:pt x="4216" y="18798"/>
                      <a:pt x="3847" y="17583"/>
                      <a:pt x="3489" y="16417"/>
                    </a:cubicBezTo>
                    <a:cubicBezTo>
                      <a:pt x="3037" y="14916"/>
                      <a:pt x="2608" y="13500"/>
                      <a:pt x="2275" y="12035"/>
                    </a:cubicBezTo>
                    <a:cubicBezTo>
                      <a:pt x="2108" y="11261"/>
                      <a:pt x="1930" y="10523"/>
                      <a:pt x="1751" y="9820"/>
                    </a:cubicBezTo>
                    <a:cubicBezTo>
                      <a:pt x="941" y="6511"/>
                      <a:pt x="298" y="3891"/>
                      <a:pt x="1322" y="176"/>
                    </a:cubicBezTo>
                    <a:cubicBezTo>
                      <a:pt x="1382" y="79"/>
                      <a:pt x="1253" y="0"/>
                      <a:pt x="1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41"/>
              <p:cNvSpPr/>
              <p:nvPr/>
            </p:nvSpPr>
            <p:spPr>
              <a:xfrm>
                <a:off x="5557200" y="2422450"/>
                <a:ext cx="348600" cy="321800"/>
              </a:xfrm>
              <a:custGeom>
                <a:avLst/>
                <a:gdLst/>
                <a:ahLst/>
                <a:cxnLst/>
                <a:rect l="l" t="t" r="r" b="b"/>
                <a:pathLst>
                  <a:path w="13944" h="12872" extrusionOk="0">
                    <a:moveTo>
                      <a:pt x="4752" y="1"/>
                    </a:moveTo>
                    <a:cubicBezTo>
                      <a:pt x="4669" y="1"/>
                      <a:pt x="4609" y="60"/>
                      <a:pt x="4609" y="143"/>
                    </a:cubicBezTo>
                    <a:cubicBezTo>
                      <a:pt x="4609" y="227"/>
                      <a:pt x="4669" y="298"/>
                      <a:pt x="4752" y="298"/>
                    </a:cubicBezTo>
                    <a:cubicBezTo>
                      <a:pt x="7241" y="322"/>
                      <a:pt x="8789" y="429"/>
                      <a:pt x="10574" y="572"/>
                    </a:cubicBezTo>
                    <a:cubicBezTo>
                      <a:pt x="11479" y="643"/>
                      <a:pt x="12408" y="715"/>
                      <a:pt x="13575" y="774"/>
                    </a:cubicBezTo>
                    <a:cubicBezTo>
                      <a:pt x="12491" y="2751"/>
                      <a:pt x="10944" y="5013"/>
                      <a:pt x="9455" y="7216"/>
                    </a:cubicBezTo>
                    <a:cubicBezTo>
                      <a:pt x="8157" y="9133"/>
                      <a:pt x="6919" y="10942"/>
                      <a:pt x="5967" y="12562"/>
                    </a:cubicBezTo>
                    <a:lnTo>
                      <a:pt x="240" y="10978"/>
                    </a:lnTo>
                    <a:cubicBezTo>
                      <a:pt x="223" y="10967"/>
                      <a:pt x="206" y="10963"/>
                      <a:pt x="190" y="10963"/>
                    </a:cubicBezTo>
                    <a:cubicBezTo>
                      <a:pt x="67" y="10963"/>
                      <a:pt x="0" y="11252"/>
                      <a:pt x="148" y="11252"/>
                    </a:cubicBezTo>
                    <a:cubicBezTo>
                      <a:pt x="151" y="11252"/>
                      <a:pt x="154" y="11252"/>
                      <a:pt x="156" y="11252"/>
                    </a:cubicBezTo>
                    <a:lnTo>
                      <a:pt x="6002" y="12871"/>
                    </a:lnTo>
                    <a:lnTo>
                      <a:pt x="6038" y="12871"/>
                    </a:lnTo>
                    <a:cubicBezTo>
                      <a:pt x="6086" y="12871"/>
                      <a:pt x="6133" y="12847"/>
                      <a:pt x="6157" y="12800"/>
                    </a:cubicBezTo>
                    <a:cubicBezTo>
                      <a:pt x="7110" y="11157"/>
                      <a:pt x="8360" y="9323"/>
                      <a:pt x="9681" y="7371"/>
                    </a:cubicBezTo>
                    <a:cubicBezTo>
                      <a:pt x="11229" y="5096"/>
                      <a:pt x="12837" y="2739"/>
                      <a:pt x="13920" y="715"/>
                    </a:cubicBezTo>
                    <a:cubicBezTo>
                      <a:pt x="13944" y="667"/>
                      <a:pt x="13944" y="620"/>
                      <a:pt x="13920" y="572"/>
                    </a:cubicBezTo>
                    <a:cubicBezTo>
                      <a:pt x="13896" y="536"/>
                      <a:pt x="13861" y="513"/>
                      <a:pt x="13813" y="501"/>
                    </a:cubicBezTo>
                    <a:cubicBezTo>
                      <a:pt x="12539" y="429"/>
                      <a:pt x="11551" y="358"/>
                      <a:pt x="10586" y="286"/>
                    </a:cubicBezTo>
                    <a:cubicBezTo>
                      <a:pt x="8800" y="143"/>
                      <a:pt x="7253" y="24"/>
                      <a:pt x="47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41"/>
              <p:cNvSpPr/>
              <p:nvPr/>
            </p:nvSpPr>
            <p:spPr>
              <a:xfrm>
                <a:off x="5642650" y="2431325"/>
                <a:ext cx="189900" cy="287025"/>
              </a:xfrm>
              <a:custGeom>
                <a:avLst/>
                <a:gdLst/>
                <a:ahLst/>
                <a:cxnLst/>
                <a:rect l="l" t="t" r="r" b="b"/>
                <a:pathLst>
                  <a:path w="7596" h="11481" extrusionOk="0">
                    <a:moveTo>
                      <a:pt x="7410" y="0"/>
                    </a:moveTo>
                    <a:cubicBezTo>
                      <a:pt x="7381" y="0"/>
                      <a:pt x="7352" y="8"/>
                      <a:pt x="7323" y="27"/>
                    </a:cubicBezTo>
                    <a:cubicBezTo>
                      <a:pt x="4620" y="3384"/>
                      <a:pt x="2227" y="7051"/>
                      <a:pt x="37" y="11266"/>
                    </a:cubicBezTo>
                    <a:cubicBezTo>
                      <a:pt x="1" y="11337"/>
                      <a:pt x="25" y="11421"/>
                      <a:pt x="96" y="11457"/>
                    </a:cubicBezTo>
                    <a:cubicBezTo>
                      <a:pt x="120" y="11468"/>
                      <a:pt x="144" y="11468"/>
                      <a:pt x="167" y="11480"/>
                    </a:cubicBezTo>
                    <a:cubicBezTo>
                      <a:pt x="215" y="11468"/>
                      <a:pt x="263" y="11445"/>
                      <a:pt x="287" y="11397"/>
                    </a:cubicBezTo>
                    <a:cubicBezTo>
                      <a:pt x="2477" y="7194"/>
                      <a:pt x="4847" y="3539"/>
                      <a:pt x="7549" y="205"/>
                    </a:cubicBezTo>
                    <a:cubicBezTo>
                      <a:pt x="7596" y="103"/>
                      <a:pt x="7511" y="0"/>
                      <a:pt x="74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41"/>
              <p:cNvSpPr/>
              <p:nvPr/>
            </p:nvSpPr>
            <p:spPr>
              <a:xfrm>
                <a:off x="5243500" y="2914700"/>
                <a:ext cx="334000" cy="69450"/>
              </a:xfrm>
              <a:custGeom>
                <a:avLst/>
                <a:gdLst/>
                <a:ahLst/>
                <a:cxnLst/>
                <a:rect l="l" t="t" r="r" b="b"/>
                <a:pathLst>
                  <a:path w="13360" h="2778" extrusionOk="0">
                    <a:moveTo>
                      <a:pt x="13184" y="0"/>
                    </a:moveTo>
                    <a:cubicBezTo>
                      <a:pt x="13168" y="0"/>
                      <a:pt x="13151" y="5"/>
                      <a:pt x="13133" y="15"/>
                    </a:cubicBezTo>
                    <a:cubicBezTo>
                      <a:pt x="11442" y="384"/>
                      <a:pt x="9621" y="682"/>
                      <a:pt x="7871" y="980"/>
                    </a:cubicBezTo>
                    <a:cubicBezTo>
                      <a:pt x="5287" y="1408"/>
                      <a:pt x="2608" y="1861"/>
                      <a:pt x="131" y="2504"/>
                    </a:cubicBezTo>
                    <a:cubicBezTo>
                      <a:pt x="1" y="2563"/>
                      <a:pt x="24" y="2754"/>
                      <a:pt x="167" y="2778"/>
                    </a:cubicBezTo>
                    <a:lnTo>
                      <a:pt x="203" y="2778"/>
                    </a:lnTo>
                    <a:cubicBezTo>
                      <a:pt x="2656" y="2147"/>
                      <a:pt x="5335" y="1694"/>
                      <a:pt x="7918" y="1254"/>
                    </a:cubicBezTo>
                    <a:cubicBezTo>
                      <a:pt x="9680" y="956"/>
                      <a:pt x="11490" y="646"/>
                      <a:pt x="13193" y="289"/>
                    </a:cubicBezTo>
                    <a:cubicBezTo>
                      <a:pt x="13198" y="290"/>
                      <a:pt x="13204" y="290"/>
                      <a:pt x="13209" y="290"/>
                    </a:cubicBezTo>
                    <a:cubicBezTo>
                      <a:pt x="13359" y="290"/>
                      <a:pt x="13310" y="0"/>
                      <a:pt x="131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41"/>
              <p:cNvSpPr/>
              <p:nvPr/>
            </p:nvSpPr>
            <p:spPr>
              <a:xfrm>
                <a:off x="4788375" y="3784225"/>
                <a:ext cx="235475" cy="270900"/>
              </a:xfrm>
              <a:custGeom>
                <a:avLst/>
                <a:gdLst/>
                <a:ahLst/>
                <a:cxnLst/>
                <a:rect l="l" t="t" r="r" b="b"/>
                <a:pathLst>
                  <a:path w="9419" h="10836" extrusionOk="0">
                    <a:moveTo>
                      <a:pt x="2204" y="1"/>
                    </a:moveTo>
                    <a:cubicBezTo>
                      <a:pt x="1715" y="655"/>
                      <a:pt x="1180" y="1286"/>
                      <a:pt x="608" y="1882"/>
                    </a:cubicBezTo>
                    <a:cubicBezTo>
                      <a:pt x="1" y="2525"/>
                      <a:pt x="48" y="3525"/>
                      <a:pt x="680" y="4120"/>
                    </a:cubicBezTo>
                    <a:lnTo>
                      <a:pt x="7907" y="10835"/>
                    </a:lnTo>
                    <a:lnTo>
                      <a:pt x="7919" y="10823"/>
                    </a:lnTo>
                    <a:cubicBezTo>
                      <a:pt x="8978" y="10371"/>
                      <a:pt x="9419" y="9109"/>
                      <a:pt x="8883" y="8097"/>
                    </a:cubicBezTo>
                    <a:cubicBezTo>
                      <a:pt x="8014" y="6418"/>
                      <a:pt x="6728" y="4120"/>
                      <a:pt x="6252" y="3049"/>
                    </a:cubicBezTo>
                    <a:cubicBezTo>
                      <a:pt x="4597" y="2525"/>
                      <a:pt x="3168" y="1441"/>
                      <a:pt x="22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41"/>
              <p:cNvSpPr/>
              <p:nvPr/>
            </p:nvSpPr>
            <p:spPr>
              <a:xfrm>
                <a:off x="4938775" y="4018375"/>
                <a:ext cx="35075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403" h="1071" extrusionOk="0">
                    <a:moveTo>
                      <a:pt x="689" y="0"/>
                    </a:moveTo>
                    <a:cubicBezTo>
                      <a:pt x="255" y="0"/>
                      <a:pt x="1" y="512"/>
                      <a:pt x="283" y="874"/>
                    </a:cubicBezTo>
                    <a:cubicBezTo>
                      <a:pt x="386" y="1004"/>
                      <a:pt x="539" y="1071"/>
                      <a:pt x="696" y="1071"/>
                    </a:cubicBezTo>
                    <a:cubicBezTo>
                      <a:pt x="813" y="1071"/>
                      <a:pt x="932" y="1033"/>
                      <a:pt x="1033" y="957"/>
                    </a:cubicBezTo>
                    <a:cubicBezTo>
                      <a:pt x="1402" y="660"/>
                      <a:pt x="1236" y="64"/>
                      <a:pt x="760" y="5"/>
                    </a:cubicBezTo>
                    <a:cubicBezTo>
                      <a:pt x="735" y="2"/>
                      <a:pt x="712" y="0"/>
                      <a:pt x="689" y="0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41"/>
              <p:cNvSpPr/>
              <p:nvPr/>
            </p:nvSpPr>
            <p:spPr>
              <a:xfrm>
                <a:off x="4913775" y="3998425"/>
                <a:ext cx="35075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403" h="1071" extrusionOk="0">
                    <a:moveTo>
                      <a:pt x="688" y="1"/>
                    </a:moveTo>
                    <a:cubicBezTo>
                      <a:pt x="255" y="1"/>
                      <a:pt x="1" y="512"/>
                      <a:pt x="283" y="874"/>
                    </a:cubicBezTo>
                    <a:cubicBezTo>
                      <a:pt x="392" y="1004"/>
                      <a:pt x="545" y="1071"/>
                      <a:pt x="699" y="1071"/>
                    </a:cubicBezTo>
                    <a:cubicBezTo>
                      <a:pt x="815" y="1071"/>
                      <a:pt x="932" y="1034"/>
                      <a:pt x="1033" y="958"/>
                    </a:cubicBezTo>
                    <a:cubicBezTo>
                      <a:pt x="1402" y="660"/>
                      <a:pt x="1236" y="53"/>
                      <a:pt x="759" y="5"/>
                    </a:cubicBezTo>
                    <a:cubicBezTo>
                      <a:pt x="735" y="2"/>
                      <a:pt x="712" y="1"/>
                      <a:pt x="688" y="1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41"/>
              <p:cNvSpPr/>
              <p:nvPr/>
            </p:nvSpPr>
            <p:spPr>
              <a:xfrm>
                <a:off x="4813950" y="3902325"/>
                <a:ext cx="34000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360" h="1074" extrusionOk="0">
                    <a:moveTo>
                      <a:pt x="684" y="1"/>
                    </a:moveTo>
                    <a:cubicBezTo>
                      <a:pt x="284" y="1"/>
                      <a:pt x="0" y="446"/>
                      <a:pt x="216" y="813"/>
                    </a:cubicBezTo>
                    <a:cubicBezTo>
                      <a:pt x="320" y="980"/>
                      <a:pt x="504" y="1073"/>
                      <a:pt x="689" y="1073"/>
                    </a:cubicBezTo>
                    <a:cubicBezTo>
                      <a:pt x="780" y="1073"/>
                      <a:pt x="872" y="1051"/>
                      <a:pt x="954" y="1003"/>
                    </a:cubicBezTo>
                    <a:cubicBezTo>
                      <a:pt x="1359" y="753"/>
                      <a:pt x="1264" y="134"/>
                      <a:pt x="811" y="15"/>
                    </a:cubicBezTo>
                    <a:cubicBezTo>
                      <a:pt x="768" y="5"/>
                      <a:pt x="726" y="1"/>
                      <a:pt x="684" y="1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41"/>
              <p:cNvSpPr/>
              <p:nvPr/>
            </p:nvSpPr>
            <p:spPr>
              <a:xfrm>
                <a:off x="4791700" y="3879325"/>
                <a:ext cx="34225" cy="26825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073" extrusionOk="0">
                    <a:moveTo>
                      <a:pt x="670" y="1"/>
                    </a:moveTo>
                    <a:cubicBezTo>
                      <a:pt x="275" y="1"/>
                      <a:pt x="1" y="442"/>
                      <a:pt x="225" y="816"/>
                    </a:cubicBezTo>
                    <a:cubicBezTo>
                      <a:pt x="327" y="981"/>
                      <a:pt x="501" y="1073"/>
                      <a:pt x="679" y="1073"/>
                    </a:cubicBezTo>
                    <a:cubicBezTo>
                      <a:pt x="772" y="1073"/>
                      <a:pt x="866" y="1048"/>
                      <a:pt x="951" y="995"/>
                    </a:cubicBezTo>
                    <a:cubicBezTo>
                      <a:pt x="1368" y="757"/>
                      <a:pt x="1273" y="137"/>
                      <a:pt x="808" y="18"/>
                    </a:cubicBezTo>
                    <a:cubicBezTo>
                      <a:pt x="761" y="6"/>
                      <a:pt x="715" y="1"/>
                      <a:pt x="670" y="1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41"/>
              <p:cNvSpPr/>
              <p:nvPr/>
            </p:nvSpPr>
            <p:spPr>
              <a:xfrm>
                <a:off x="4881250" y="3784950"/>
                <a:ext cx="71750" cy="9872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3949" extrusionOk="0">
                    <a:moveTo>
                      <a:pt x="989" y="293"/>
                    </a:moveTo>
                    <a:cubicBezTo>
                      <a:pt x="1132" y="293"/>
                      <a:pt x="1275" y="353"/>
                      <a:pt x="1382" y="460"/>
                    </a:cubicBezTo>
                    <a:cubicBezTo>
                      <a:pt x="1727" y="805"/>
                      <a:pt x="1870" y="1317"/>
                      <a:pt x="2001" y="1757"/>
                    </a:cubicBezTo>
                    <a:lnTo>
                      <a:pt x="2489" y="3543"/>
                    </a:lnTo>
                    <a:cubicBezTo>
                      <a:pt x="1489" y="3031"/>
                      <a:pt x="739" y="2138"/>
                      <a:pt x="382" y="1067"/>
                    </a:cubicBezTo>
                    <a:cubicBezTo>
                      <a:pt x="310" y="805"/>
                      <a:pt x="417" y="519"/>
                      <a:pt x="655" y="376"/>
                    </a:cubicBezTo>
                    <a:cubicBezTo>
                      <a:pt x="763" y="317"/>
                      <a:pt x="870" y="293"/>
                      <a:pt x="989" y="293"/>
                    </a:cubicBezTo>
                    <a:close/>
                    <a:moveTo>
                      <a:pt x="980" y="0"/>
                    </a:moveTo>
                    <a:cubicBezTo>
                      <a:pt x="818" y="0"/>
                      <a:pt x="655" y="46"/>
                      <a:pt x="513" y="138"/>
                    </a:cubicBezTo>
                    <a:cubicBezTo>
                      <a:pt x="155" y="341"/>
                      <a:pt x="1" y="757"/>
                      <a:pt x="108" y="1150"/>
                    </a:cubicBezTo>
                    <a:cubicBezTo>
                      <a:pt x="524" y="2400"/>
                      <a:pt x="1441" y="3412"/>
                      <a:pt x="2656" y="3936"/>
                    </a:cubicBezTo>
                    <a:cubicBezTo>
                      <a:pt x="2668" y="3948"/>
                      <a:pt x="2691" y="3948"/>
                      <a:pt x="2703" y="3948"/>
                    </a:cubicBezTo>
                    <a:lnTo>
                      <a:pt x="2715" y="3948"/>
                    </a:lnTo>
                    <a:cubicBezTo>
                      <a:pt x="2799" y="3936"/>
                      <a:pt x="2870" y="3853"/>
                      <a:pt x="2846" y="3770"/>
                    </a:cubicBezTo>
                    <a:lnTo>
                      <a:pt x="2275" y="1686"/>
                    </a:lnTo>
                    <a:cubicBezTo>
                      <a:pt x="2144" y="1222"/>
                      <a:pt x="1989" y="650"/>
                      <a:pt x="1572" y="245"/>
                    </a:cubicBezTo>
                    <a:cubicBezTo>
                      <a:pt x="1409" y="82"/>
                      <a:pt x="1195" y="0"/>
                      <a:pt x="9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41"/>
              <p:cNvSpPr/>
              <p:nvPr/>
            </p:nvSpPr>
            <p:spPr>
              <a:xfrm>
                <a:off x="4947325" y="3791450"/>
                <a:ext cx="79800" cy="93100"/>
              </a:xfrm>
              <a:custGeom>
                <a:avLst/>
                <a:gdLst/>
                <a:ahLst/>
                <a:cxnLst/>
                <a:rect l="l" t="t" r="r" b="b"/>
                <a:pathLst>
                  <a:path w="3192" h="3724" extrusionOk="0">
                    <a:moveTo>
                      <a:pt x="2180" y="283"/>
                    </a:moveTo>
                    <a:cubicBezTo>
                      <a:pt x="2323" y="283"/>
                      <a:pt x="2453" y="331"/>
                      <a:pt x="2561" y="414"/>
                    </a:cubicBezTo>
                    <a:cubicBezTo>
                      <a:pt x="2787" y="581"/>
                      <a:pt x="2870" y="866"/>
                      <a:pt x="2763" y="1116"/>
                    </a:cubicBezTo>
                    <a:cubicBezTo>
                      <a:pt x="2573" y="1569"/>
                      <a:pt x="2156" y="1878"/>
                      <a:pt x="1775" y="2164"/>
                    </a:cubicBezTo>
                    <a:lnTo>
                      <a:pt x="298" y="3283"/>
                    </a:lnTo>
                    <a:cubicBezTo>
                      <a:pt x="418" y="2164"/>
                      <a:pt x="965" y="1128"/>
                      <a:pt x="1822" y="414"/>
                    </a:cubicBezTo>
                    <a:cubicBezTo>
                      <a:pt x="1930" y="331"/>
                      <a:pt x="2049" y="283"/>
                      <a:pt x="2180" y="283"/>
                    </a:cubicBezTo>
                    <a:close/>
                    <a:moveTo>
                      <a:pt x="2193" y="0"/>
                    </a:moveTo>
                    <a:cubicBezTo>
                      <a:pt x="2001" y="0"/>
                      <a:pt x="1811" y="63"/>
                      <a:pt x="1656" y="188"/>
                    </a:cubicBezTo>
                    <a:cubicBezTo>
                      <a:pt x="644" y="1033"/>
                      <a:pt x="37" y="2259"/>
                      <a:pt x="1" y="3581"/>
                    </a:cubicBezTo>
                    <a:cubicBezTo>
                      <a:pt x="1" y="3641"/>
                      <a:pt x="25" y="3688"/>
                      <a:pt x="72" y="3712"/>
                    </a:cubicBezTo>
                    <a:cubicBezTo>
                      <a:pt x="96" y="3724"/>
                      <a:pt x="120" y="3724"/>
                      <a:pt x="144" y="3724"/>
                    </a:cubicBezTo>
                    <a:cubicBezTo>
                      <a:pt x="167" y="3724"/>
                      <a:pt x="203" y="3712"/>
                      <a:pt x="227" y="3700"/>
                    </a:cubicBezTo>
                    <a:lnTo>
                      <a:pt x="1953" y="2390"/>
                    </a:lnTo>
                    <a:cubicBezTo>
                      <a:pt x="2334" y="2105"/>
                      <a:pt x="2811" y="1748"/>
                      <a:pt x="3037" y="1212"/>
                    </a:cubicBezTo>
                    <a:cubicBezTo>
                      <a:pt x="3192" y="843"/>
                      <a:pt x="3061" y="414"/>
                      <a:pt x="2739" y="188"/>
                    </a:cubicBezTo>
                    <a:cubicBezTo>
                      <a:pt x="2578" y="63"/>
                      <a:pt x="2385" y="0"/>
                      <a:pt x="21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41"/>
              <p:cNvSpPr/>
              <p:nvPr/>
            </p:nvSpPr>
            <p:spPr>
              <a:xfrm>
                <a:off x="4888950" y="3862575"/>
                <a:ext cx="67925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844" extrusionOk="0">
                    <a:moveTo>
                      <a:pt x="199" y="1"/>
                    </a:moveTo>
                    <a:cubicBezTo>
                      <a:pt x="82" y="1"/>
                      <a:pt x="1" y="132"/>
                      <a:pt x="74" y="236"/>
                    </a:cubicBezTo>
                    <a:cubicBezTo>
                      <a:pt x="597" y="629"/>
                      <a:pt x="1229" y="843"/>
                      <a:pt x="1883" y="843"/>
                    </a:cubicBezTo>
                    <a:cubicBezTo>
                      <a:pt x="2121" y="843"/>
                      <a:pt x="2360" y="819"/>
                      <a:pt x="2586" y="760"/>
                    </a:cubicBezTo>
                    <a:cubicBezTo>
                      <a:pt x="2717" y="688"/>
                      <a:pt x="2669" y="486"/>
                      <a:pt x="2514" y="486"/>
                    </a:cubicBezTo>
                    <a:cubicBezTo>
                      <a:pt x="2309" y="533"/>
                      <a:pt x="2101" y="556"/>
                      <a:pt x="1894" y="556"/>
                    </a:cubicBezTo>
                    <a:cubicBezTo>
                      <a:pt x="1307" y="556"/>
                      <a:pt x="727" y="371"/>
                      <a:pt x="252" y="10"/>
                    </a:cubicBezTo>
                    <a:cubicBezTo>
                      <a:pt x="234" y="4"/>
                      <a:pt x="216" y="1"/>
                      <a:pt x="1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41"/>
              <p:cNvSpPr/>
              <p:nvPr/>
            </p:nvSpPr>
            <p:spPr>
              <a:xfrm>
                <a:off x="4943750" y="3874925"/>
                <a:ext cx="37250" cy="3107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1243" extrusionOk="0">
                    <a:moveTo>
                      <a:pt x="155" y="0"/>
                    </a:moveTo>
                    <a:cubicBezTo>
                      <a:pt x="78" y="0"/>
                      <a:pt x="1" y="60"/>
                      <a:pt x="1" y="159"/>
                    </a:cubicBezTo>
                    <a:cubicBezTo>
                      <a:pt x="203" y="730"/>
                      <a:pt x="715" y="1147"/>
                      <a:pt x="1311" y="1230"/>
                    </a:cubicBezTo>
                    <a:lnTo>
                      <a:pt x="1334" y="1230"/>
                    </a:lnTo>
                    <a:lnTo>
                      <a:pt x="1334" y="1242"/>
                    </a:lnTo>
                    <a:cubicBezTo>
                      <a:pt x="1477" y="1206"/>
                      <a:pt x="1489" y="1004"/>
                      <a:pt x="1346" y="956"/>
                    </a:cubicBezTo>
                    <a:cubicBezTo>
                      <a:pt x="858" y="885"/>
                      <a:pt x="441" y="540"/>
                      <a:pt x="275" y="63"/>
                    </a:cubicBezTo>
                    <a:cubicBezTo>
                      <a:pt x="244" y="20"/>
                      <a:pt x="200" y="0"/>
                      <a:pt x="1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41"/>
              <p:cNvSpPr/>
              <p:nvPr/>
            </p:nvSpPr>
            <p:spPr>
              <a:xfrm>
                <a:off x="4829750" y="1907800"/>
                <a:ext cx="292025" cy="874075"/>
              </a:xfrm>
              <a:custGeom>
                <a:avLst/>
                <a:gdLst/>
                <a:ahLst/>
                <a:cxnLst/>
                <a:rect l="l" t="t" r="r" b="b"/>
                <a:pathLst>
                  <a:path w="11681" h="34963" extrusionOk="0">
                    <a:moveTo>
                      <a:pt x="8645" y="1"/>
                    </a:moveTo>
                    <a:cubicBezTo>
                      <a:pt x="5513" y="1429"/>
                      <a:pt x="2870" y="3239"/>
                      <a:pt x="2168" y="5704"/>
                    </a:cubicBezTo>
                    <a:cubicBezTo>
                      <a:pt x="1" y="13205"/>
                      <a:pt x="1501" y="19134"/>
                      <a:pt x="1537" y="26944"/>
                    </a:cubicBezTo>
                    <a:cubicBezTo>
                      <a:pt x="1537" y="28373"/>
                      <a:pt x="1799" y="30885"/>
                      <a:pt x="1977" y="32457"/>
                    </a:cubicBezTo>
                    <a:cubicBezTo>
                      <a:pt x="2061" y="33326"/>
                      <a:pt x="2680" y="34064"/>
                      <a:pt x="3525" y="34291"/>
                    </a:cubicBezTo>
                    <a:cubicBezTo>
                      <a:pt x="4558" y="34615"/>
                      <a:pt x="5954" y="34963"/>
                      <a:pt x="7026" y="34963"/>
                    </a:cubicBezTo>
                    <a:cubicBezTo>
                      <a:pt x="7647" y="34963"/>
                      <a:pt x="8160" y="34846"/>
                      <a:pt x="8430" y="34541"/>
                    </a:cubicBezTo>
                    <a:cubicBezTo>
                      <a:pt x="9181" y="33719"/>
                      <a:pt x="9359" y="32540"/>
                      <a:pt x="9478" y="31374"/>
                    </a:cubicBezTo>
                    <a:cubicBezTo>
                      <a:pt x="9597" y="30266"/>
                      <a:pt x="9276" y="29159"/>
                      <a:pt x="8597" y="28278"/>
                    </a:cubicBezTo>
                    <a:cubicBezTo>
                      <a:pt x="8228" y="27814"/>
                      <a:pt x="7823" y="27385"/>
                      <a:pt x="7609" y="26861"/>
                    </a:cubicBezTo>
                    <a:cubicBezTo>
                      <a:pt x="6156" y="23218"/>
                      <a:pt x="7490" y="15955"/>
                      <a:pt x="8645" y="10609"/>
                    </a:cubicBezTo>
                    <a:cubicBezTo>
                      <a:pt x="8811" y="9847"/>
                      <a:pt x="9050" y="8907"/>
                      <a:pt x="9502" y="8264"/>
                    </a:cubicBezTo>
                    <a:cubicBezTo>
                      <a:pt x="9954" y="7621"/>
                      <a:pt x="11681" y="6859"/>
                      <a:pt x="11681" y="6859"/>
                    </a:cubicBezTo>
                    <a:lnTo>
                      <a:pt x="8645" y="1"/>
                    </a:lnTo>
                    <a:close/>
                  </a:path>
                </a:pathLst>
              </a:custGeom>
              <a:solidFill>
                <a:srgbClr val="D58A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41"/>
              <p:cNvSpPr/>
              <p:nvPr/>
            </p:nvSpPr>
            <p:spPr>
              <a:xfrm>
                <a:off x="4841950" y="1904825"/>
                <a:ext cx="284000" cy="882275"/>
              </a:xfrm>
              <a:custGeom>
                <a:avLst/>
                <a:gdLst/>
                <a:ahLst/>
                <a:cxnLst/>
                <a:rect l="l" t="t" r="r" b="b"/>
                <a:pathLst>
                  <a:path w="11360" h="35291" extrusionOk="0">
                    <a:moveTo>
                      <a:pt x="8100" y="0"/>
                    </a:moveTo>
                    <a:cubicBezTo>
                      <a:pt x="8095" y="0"/>
                      <a:pt x="8090" y="0"/>
                      <a:pt x="8085" y="1"/>
                    </a:cubicBezTo>
                    <a:cubicBezTo>
                      <a:pt x="4299" y="1727"/>
                      <a:pt x="2156" y="3620"/>
                      <a:pt x="1525" y="5787"/>
                    </a:cubicBezTo>
                    <a:cubicBezTo>
                      <a:pt x="1" y="11097"/>
                      <a:pt x="299" y="15681"/>
                      <a:pt x="620" y="20539"/>
                    </a:cubicBezTo>
                    <a:cubicBezTo>
                      <a:pt x="751" y="22611"/>
                      <a:pt x="894" y="24766"/>
                      <a:pt x="906" y="27075"/>
                    </a:cubicBezTo>
                    <a:cubicBezTo>
                      <a:pt x="906" y="28540"/>
                      <a:pt x="1180" y="31171"/>
                      <a:pt x="1334" y="32600"/>
                    </a:cubicBezTo>
                    <a:cubicBezTo>
                      <a:pt x="1454" y="33588"/>
                      <a:pt x="2775" y="34445"/>
                      <a:pt x="3644" y="34719"/>
                    </a:cubicBezTo>
                    <a:cubicBezTo>
                      <a:pt x="4585" y="35017"/>
                      <a:pt x="5656" y="35291"/>
                      <a:pt x="6538" y="35291"/>
                    </a:cubicBezTo>
                    <a:cubicBezTo>
                      <a:pt x="7169" y="35291"/>
                      <a:pt x="7704" y="35148"/>
                      <a:pt x="8038" y="34767"/>
                    </a:cubicBezTo>
                    <a:cubicBezTo>
                      <a:pt x="8812" y="33921"/>
                      <a:pt x="9002" y="32695"/>
                      <a:pt x="9121" y="31516"/>
                    </a:cubicBezTo>
                    <a:cubicBezTo>
                      <a:pt x="9240" y="30373"/>
                      <a:pt x="8919" y="29230"/>
                      <a:pt x="8204" y="28326"/>
                    </a:cubicBezTo>
                    <a:cubicBezTo>
                      <a:pt x="8133" y="28218"/>
                      <a:pt x="8062" y="28123"/>
                      <a:pt x="7978" y="28028"/>
                    </a:cubicBezTo>
                    <a:cubicBezTo>
                      <a:pt x="7681" y="27695"/>
                      <a:pt x="7430" y="27337"/>
                      <a:pt x="7252" y="26933"/>
                    </a:cubicBezTo>
                    <a:cubicBezTo>
                      <a:pt x="5835" y="23420"/>
                      <a:pt x="7061" y="16455"/>
                      <a:pt x="8288" y="10776"/>
                    </a:cubicBezTo>
                    <a:cubicBezTo>
                      <a:pt x="8466" y="9978"/>
                      <a:pt x="8693" y="9085"/>
                      <a:pt x="9121" y="8478"/>
                    </a:cubicBezTo>
                    <a:cubicBezTo>
                      <a:pt x="9550" y="7859"/>
                      <a:pt x="11229" y="7132"/>
                      <a:pt x="11252" y="7121"/>
                    </a:cubicBezTo>
                    <a:cubicBezTo>
                      <a:pt x="11324" y="7085"/>
                      <a:pt x="11360" y="7001"/>
                      <a:pt x="11324" y="6930"/>
                    </a:cubicBezTo>
                    <a:cubicBezTo>
                      <a:pt x="11296" y="6874"/>
                      <a:pt x="11237" y="6839"/>
                      <a:pt x="11179" y="6839"/>
                    </a:cubicBezTo>
                    <a:cubicBezTo>
                      <a:pt x="11164" y="6839"/>
                      <a:pt x="11148" y="6842"/>
                      <a:pt x="11133" y="6847"/>
                    </a:cubicBezTo>
                    <a:cubicBezTo>
                      <a:pt x="11062" y="6882"/>
                      <a:pt x="9359" y="7633"/>
                      <a:pt x="8895" y="8299"/>
                    </a:cubicBezTo>
                    <a:cubicBezTo>
                      <a:pt x="8431" y="8966"/>
                      <a:pt x="8192" y="9883"/>
                      <a:pt x="8014" y="10704"/>
                    </a:cubicBezTo>
                    <a:cubicBezTo>
                      <a:pt x="6788" y="16419"/>
                      <a:pt x="5549" y="23444"/>
                      <a:pt x="6990" y="27040"/>
                    </a:cubicBezTo>
                    <a:cubicBezTo>
                      <a:pt x="7192" y="27456"/>
                      <a:pt x="7442" y="27849"/>
                      <a:pt x="7764" y="28195"/>
                    </a:cubicBezTo>
                    <a:cubicBezTo>
                      <a:pt x="7835" y="28290"/>
                      <a:pt x="7907" y="28385"/>
                      <a:pt x="7990" y="28480"/>
                    </a:cubicBezTo>
                    <a:cubicBezTo>
                      <a:pt x="8657" y="29338"/>
                      <a:pt x="8966" y="30409"/>
                      <a:pt x="8847" y="31481"/>
                    </a:cubicBezTo>
                    <a:cubicBezTo>
                      <a:pt x="8800" y="32088"/>
                      <a:pt x="8693" y="32683"/>
                      <a:pt x="8538" y="33267"/>
                    </a:cubicBezTo>
                    <a:cubicBezTo>
                      <a:pt x="8454" y="32445"/>
                      <a:pt x="8323" y="31635"/>
                      <a:pt x="8169" y="30838"/>
                    </a:cubicBezTo>
                    <a:cubicBezTo>
                      <a:pt x="8174" y="30765"/>
                      <a:pt x="8113" y="30734"/>
                      <a:pt x="8045" y="30734"/>
                    </a:cubicBezTo>
                    <a:cubicBezTo>
                      <a:pt x="7947" y="30734"/>
                      <a:pt x="7834" y="30799"/>
                      <a:pt x="7883" y="30897"/>
                    </a:cubicBezTo>
                    <a:cubicBezTo>
                      <a:pt x="8085" y="31862"/>
                      <a:pt x="8216" y="32838"/>
                      <a:pt x="8300" y="33826"/>
                    </a:cubicBezTo>
                    <a:cubicBezTo>
                      <a:pt x="8300" y="33838"/>
                      <a:pt x="8300" y="33850"/>
                      <a:pt x="8312" y="33850"/>
                    </a:cubicBezTo>
                    <a:cubicBezTo>
                      <a:pt x="8181" y="34112"/>
                      <a:pt x="8026" y="34362"/>
                      <a:pt x="7835" y="34576"/>
                    </a:cubicBezTo>
                    <a:cubicBezTo>
                      <a:pt x="7559" y="34885"/>
                      <a:pt x="7098" y="34999"/>
                      <a:pt x="6555" y="34999"/>
                    </a:cubicBezTo>
                    <a:cubicBezTo>
                      <a:pt x="6280" y="34999"/>
                      <a:pt x="5984" y="34970"/>
                      <a:pt x="5680" y="34922"/>
                    </a:cubicBezTo>
                    <a:cubicBezTo>
                      <a:pt x="5728" y="34255"/>
                      <a:pt x="5752" y="33576"/>
                      <a:pt x="5728" y="32909"/>
                    </a:cubicBezTo>
                    <a:cubicBezTo>
                      <a:pt x="5728" y="32843"/>
                      <a:pt x="5667" y="32777"/>
                      <a:pt x="5601" y="32777"/>
                    </a:cubicBezTo>
                    <a:cubicBezTo>
                      <a:pt x="5596" y="32777"/>
                      <a:pt x="5590" y="32778"/>
                      <a:pt x="5585" y="32778"/>
                    </a:cubicBezTo>
                    <a:cubicBezTo>
                      <a:pt x="5502" y="32778"/>
                      <a:pt x="5442" y="32838"/>
                      <a:pt x="5442" y="32921"/>
                    </a:cubicBezTo>
                    <a:cubicBezTo>
                      <a:pt x="5466" y="33576"/>
                      <a:pt x="5442" y="34231"/>
                      <a:pt x="5395" y="34874"/>
                    </a:cubicBezTo>
                    <a:cubicBezTo>
                      <a:pt x="4835" y="34767"/>
                      <a:pt x="4275" y="34612"/>
                      <a:pt x="3728" y="34445"/>
                    </a:cubicBezTo>
                    <a:cubicBezTo>
                      <a:pt x="3549" y="34386"/>
                      <a:pt x="3370" y="34314"/>
                      <a:pt x="3192" y="34219"/>
                    </a:cubicBezTo>
                    <a:lnTo>
                      <a:pt x="3192" y="32588"/>
                    </a:lnTo>
                    <a:cubicBezTo>
                      <a:pt x="3222" y="32499"/>
                      <a:pt x="3138" y="32454"/>
                      <a:pt x="3053" y="32454"/>
                    </a:cubicBezTo>
                    <a:cubicBezTo>
                      <a:pt x="2969" y="32454"/>
                      <a:pt x="2882" y="32499"/>
                      <a:pt x="2906" y="32588"/>
                    </a:cubicBezTo>
                    <a:lnTo>
                      <a:pt x="2906" y="34076"/>
                    </a:lnTo>
                    <a:cubicBezTo>
                      <a:pt x="2275" y="33707"/>
                      <a:pt x="1692" y="33148"/>
                      <a:pt x="1632" y="32576"/>
                    </a:cubicBezTo>
                    <a:cubicBezTo>
                      <a:pt x="1465" y="31147"/>
                      <a:pt x="1204" y="28528"/>
                      <a:pt x="1192" y="27075"/>
                    </a:cubicBezTo>
                    <a:cubicBezTo>
                      <a:pt x="1180" y="24754"/>
                      <a:pt x="1037" y="22611"/>
                      <a:pt x="906" y="20527"/>
                    </a:cubicBezTo>
                    <a:cubicBezTo>
                      <a:pt x="596" y="15693"/>
                      <a:pt x="299" y="11121"/>
                      <a:pt x="1811" y="5870"/>
                    </a:cubicBezTo>
                    <a:cubicBezTo>
                      <a:pt x="2406" y="3787"/>
                      <a:pt x="4502" y="1953"/>
                      <a:pt x="8204" y="263"/>
                    </a:cubicBezTo>
                    <a:cubicBezTo>
                      <a:pt x="8320" y="170"/>
                      <a:pt x="8245" y="0"/>
                      <a:pt x="8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41"/>
              <p:cNvSpPr/>
              <p:nvPr/>
            </p:nvSpPr>
            <p:spPr>
              <a:xfrm>
                <a:off x="6137950" y="3397275"/>
                <a:ext cx="3006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12027" h="4585" extrusionOk="0">
                    <a:moveTo>
                      <a:pt x="5049" y="0"/>
                    </a:moveTo>
                    <a:cubicBezTo>
                      <a:pt x="4017" y="493"/>
                      <a:pt x="2893" y="744"/>
                      <a:pt x="1764" y="744"/>
                    </a:cubicBezTo>
                    <a:cubicBezTo>
                      <a:pt x="1174" y="744"/>
                      <a:pt x="582" y="675"/>
                      <a:pt x="1" y="536"/>
                    </a:cubicBezTo>
                    <a:lnTo>
                      <a:pt x="1" y="536"/>
                    </a:lnTo>
                    <a:cubicBezTo>
                      <a:pt x="96" y="1358"/>
                      <a:pt x="132" y="2179"/>
                      <a:pt x="120" y="3001"/>
                    </a:cubicBezTo>
                    <a:cubicBezTo>
                      <a:pt x="120" y="3875"/>
                      <a:pt x="823" y="4584"/>
                      <a:pt x="1682" y="4584"/>
                    </a:cubicBezTo>
                    <a:cubicBezTo>
                      <a:pt x="1689" y="4584"/>
                      <a:pt x="1696" y="4584"/>
                      <a:pt x="1703" y="4584"/>
                    </a:cubicBezTo>
                    <a:lnTo>
                      <a:pt x="11562" y="4572"/>
                    </a:lnTo>
                    <a:lnTo>
                      <a:pt x="11574" y="4549"/>
                    </a:lnTo>
                    <a:cubicBezTo>
                      <a:pt x="12026" y="3489"/>
                      <a:pt x="11490" y="2275"/>
                      <a:pt x="10407" y="1894"/>
                    </a:cubicBezTo>
                    <a:cubicBezTo>
                      <a:pt x="8621" y="1263"/>
                      <a:pt x="6121" y="477"/>
                      <a:pt x="50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41"/>
              <p:cNvSpPr/>
              <p:nvPr/>
            </p:nvSpPr>
            <p:spPr>
              <a:xfrm>
                <a:off x="6370725" y="3501150"/>
                <a:ext cx="32000" cy="26700"/>
              </a:xfrm>
              <a:custGeom>
                <a:avLst/>
                <a:gdLst/>
                <a:ahLst/>
                <a:cxnLst/>
                <a:rect l="l" t="t" r="r" b="b"/>
                <a:pathLst>
                  <a:path w="1280" h="1068" extrusionOk="0">
                    <a:moveTo>
                      <a:pt x="697" y="0"/>
                    </a:moveTo>
                    <a:cubicBezTo>
                      <a:pt x="591" y="0"/>
                      <a:pt x="481" y="33"/>
                      <a:pt x="381" y="108"/>
                    </a:cubicBezTo>
                    <a:cubicBezTo>
                      <a:pt x="0" y="382"/>
                      <a:pt x="143" y="989"/>
                      <a:pt x="608" y="1060"/>
                    </a:cubicBezTo>
                    <a:cubicBezTo>
                      <a:pt x="638" y="1065"/>
                      <a:pt x="669" y="1068"/>
                      <a:pt x="699" y="1068"/>
                    </a:cubicBezTo>
                    <a:cubicBezTo>
                      <a:pt x="959" y="1068"/>
                      <a:pt x="1184" y="887"/>
                      <a:pt x="1227" y="620"/>
                    </a:cubicBezTo>
                    <a:cubicBezTo>
                      <a:pt x="1280" y="268"/>
                      <a:pt x="1000" y="0"/>
                      <a:pt x="697" y="0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41"/>
              <p:cNvSpPr/>
              <p:nvPr/>
            </p:nvSpPr>
            <p:spPr>
              <a:xfrm>
                <a:off x="6338875" y="3503100"/>
                <a:ext cx="32025" cy="26825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1073" extrusionOk="0">
                    <a:moveTo>
                      <a:pt x="690" y="0"/>
                    </a:moveTo>
                    <a:cubicBezTo>
                      <a:pt x="586" y="0"/>
                      <a:pt x="479" y="32"/>
                      <a:pt x="382" y="101"/>
                    </a:cubicBezTo>
                    <a:cubicBezTo>
                      <a:pt x="1" y="387"/>
                      <a:pt x="143" y="994"/>
                      <a:pt x="608" y="1066"/>
                    </a:cubicBezTo>
                    <a:cubicBezTo>
                      <a:pt x="637" y="1070"/>
                      <a:pt x="666" y="1073"/>
                      <a:pt x="695" y="1073"/>
                    </a:cubicBezTo>
                    <a:cubicBezTo>
                      <a:pt x="957" y="1073"/>
                      <a:pt x="1184" y="882"/>
                      <a:pt x="1227" y="613"/>
                    </a:cubicBezTo>
                    <a:cubicBezTo>
                      <a:pt x="1280" y="267"/>
                      <a:pt x="996" y="0"/>
                      <a:pt x="690" y="0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41"/>
              <p:cNvSpPr/>
              <p:nvPr/>
            </p:nvSpPr>
            <p:spPr>
              <a:xfrm>
                <a:off x="6200475" y="3499350"/>
                <a:ext cx="324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297" h="1072" extrusionOk="0">
                    <a:moveTo>
                      <a:pt x="672" y="1"/>
                    </a:moveTo>
                    <a:cubicBezTo>
                      <a:pt x="592" y="1"/>
                      <a:pt x="509" y="19"/>
                      <a:pt x="429" y="61"/>
                    </a:cubicBezTo>
                    <a:cubicBezTo>
                      <a:pt x="0" y="287"/>
                      <a:pt x="72" y="906"/>
                      <a:pt x="524" y="1049"/>
                    </a:cubicBezTo>
                    <a:cubicBezTo>
                      <a:pt x="576" y="1064"/>
                      <a:pt x="629" y="1072"/>
                      <a:pt x="680" y="1072"/>
                    </a:cubicBezTo>
                    <a:cubicBezTo>
                      <a:pt x="911" y="1072"/>
                      <a:pt x="1123" y="925"/>
                      <a:pt x="1191" y="692"/>
                    </a:cubicBezTo>
                    <a:cubicBezTo>
                      <a:pt x="1296" y="327"/>
                      <a:pt x="1007" y="1"/>
                      <a:pt x="672" y="1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41"/>
              <p:cNvSpPr/>
              <p:nvPr/>
            </p:nvSpPr>
            <p:spPr>
              <a:xfrm>
                <a:off x="6168625" y="3497125"/>
                <a:ext cx="32350" cy="26750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1070" extrusionOk="0">
                    <a:moveTo>
                      <a:pt x="675" y="1"/>
                    </a:moveTo>
                    <a:cubicBezTo>
                      <a:pt x="591" y="1"/>
                      <a:pt x="503" y="21"/>
                      <a:pt x="417" y="66"/>
                    </a:cubicBezTo>
                    <a:cubicBezTo>
                      <a:pt x="0" y="293"/>
                      <a:pt x="60" y="912"/>
                      <a:pt x="524" y="1043"/>
                    </a:cubicBezTo>
                    <a:cubicBezTo>
                      <a:pt x="577" y="1061"/>
                      <a:pt x="630" y="1070"/>
                      <a:pt x="683" y="1070"/>
                    </a:cubicBezTo>
                    <a:cubicBezTo>
                      <a:pt x="905" y="1070"/>
                      <a:pt x="1112" y="919"/>
                      <a:pt x="1179" y="697"/>
                    </a:cubicBezTo>
                    <a:cubicBezTo>
                      <a:pt x="1293" y="326"/>
                      <a:pt x="1012" y="1"/>
                      <a:pt x="675" y="1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41"/>
              <p:cNvSpPr/>
              <p:nvPr/>
            </p:nvSpPr>
            <p:spPr>
              <a:xfrm>
                <a:off x="6213850" y="3330725"/>
                <a:ext cx="93500" cy="79975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3199" extrusionOk="0">
                    <a:moveTo>
                      <a:pt x="953" y="293"/>
                    </a:moveTo>
                    <a:cubicBezTo>
                      <a:pt x="1049" y="293"/>
                      <a:pt x="1132" y="305"/>
                      <a:pt x="1215" y="341"/>
                    </a:cubicBezTo>
                    <a:cubicBezTo>
                      <a:pt x="1656" y="555"/>
                      <a:pt x="1954" y="984"/>
                      <a:pt x="2227" y="1365"/>
                    </a:cubicBezTo>
                    <a:lnTo>
                      <a:pt x="3299" y="2877"/>
                    </a:lnTo>
                    <a:cubicBezTo>
                      <a:pt x="2180" y="2734"/>
                      <a:pt x="1168" y="2150"/>
                      <a:pt x="465" y="1258"/>
                    </a:cubicBezTo>
                    <a:cubicBezTo>
                      <a:pt x="191" y="853"/>
                      <a:pt x="465" y="305"/>
                      <a:pt x="953" y="293"/>
                    </a:cubicBezTo>
                    <a:close/>
                    <a:moveTo>
                      <a:pt x="952" y="1"/>
                    </a:moveTo>
                    <a:cubicBezTo>
                      <a:pt x="690" y="1"/>
                      <a:pt x="438" y="121"/>
                      <a:pt x="275" y="341"/>
                    </a:cubicBezTo>
                    <a:cubicBezTo>
                      <a:pt x="13" y="650"/>
                      <a:pt x="1" y="1103"/>
                      <a:pt x="239" y="1424"/>
                    </a:cubicBezTo>
                    <a:cubicBezTo>
                      <a:pt x="1049" y="2472"/>
                      <a:pt x="2263" y="3115"/>
                      <a:pt x="3573" y="3198"/>
                    </a:cubicBezTo>
                    <a:lnTo>
                      <a:pt x="3585" y="3198"/>
                    </a:lnTo>
                    <a:cubicBezTo>
                      <a:pt x="3632" y="3186"/>
                      <a:pt x="3680" y="3163"/>
                      <a:pt x="3716" y="3115"/>
                    </a:cubicBezTo>
                    <a:cubicBezTo>
                      <a:pt x="3739" y="3067"/>
                      <a:pt x="3728" y="3008"/>
                      <a:pt x="3704" y="2972"/>
                    </a:cubicBezTo>
                    <a:lnTo>
                      <a:pt x="2454" y="1198"/>
                    </a:lnTo>
                    <a:cubicBezTo>
                      <a:pt x="2180" y="817"/>
                      <a:pt x="1834" y="329"/>
                      <a:pt x="1311" y="79"/>
                    </a:cubicBezTo>
                    <a:cubicBezTo>
                      <a:pt x="1194" y="26"/>
                      <a:pt x="1072" y="1"/>
                      <a:pt x="95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41"/>
              <p:cNvSpPr/>
              <p:nvPr/>
            </p:nvSpPr>
            <p:spPr>
              <a:xfrm>
                <a:off x="6291850" y="3304150"/>
                <a:ext cx="62225" cy="106550"/>
              </a:xfrm>
              <a:custGeom>
                <a:avLst/>
                <a:gdLst/>
                <a:ahLst/>
                <a:cxnLst/>
                <a:rect l="l" t="t" r="r" b="b"/>
                <a:pathLst>
                  <a:path w="2489" h="4262" extrusionOk="0">
                    <a:moveTo>
                      <a:pt x="1560" y="285"/>
                    </a:moveTo>
                    <a:cubicBezTo>
                      <a:pt x="1631" y="285"/>
                      <a:pt x="1691" y="296"/>
                      <a:pt x="1762" y="320"/>
                    </a:cubicBezTo>
                    <a:cubicBezTo>
                      <a:pt x="2024" y="392"/>
                      <a:pt x="2203" y="642"/>
                      <a:pt x="2179" y="916"/>
                    </a:cubicBezTo>
                    <a:cubicBezTo>
                      <a:pt x="2155" y="1392"/>
                      <a:pt x="1870" y="1844"/>
                      <a:pt x="1608" y="2225"/>
                    </a:cubicBezTo>
                    <a:lnTo>
                      <a:pt x="596" y="3785"/>
                    </a:lnTo>
                    <a:cubicBezTo>
                      <a:pt x="322" y="2690"/>
                      <a:pt x="488" y="1535"/>
                      <a:pt x="1060" y="570"/>
                    </a:cubicBezTo>
                    <a:cubicBezTo>
                      <a:pt x="1167" y="392"/>
                      <a:pt x="1358" y="285"/>
                      <a:pt x="1560" y="285"/>
                    </a:cubicBezTo>
                    <a:close/>
                    <a:moveTo>
                      <a:pt x="1563" y="0"/>
                    </a:moveTo>
                    <a:cubicBezTo>
                      <a:pt x="1266" y="0"/>
                      <a:pt x="985" y="153"/>
                      <a:pt x="822" y="416"/>
                    </a:cubicBezTo>
                    <a:cubicBezTo>
                      <a:pt x="155" y="1547"/>
                      <a:pt x="0" y="2916"/>
                      <a:pt x="417" y="4166"/>
                    </a:cubicBezTo>
                    <a:cubicBezTo>
                      <a:pt x="429" y="4226"/>
                      <a:pt x="477" y="4261"/>
                      <a:pt x="524" y="4261"/>
                    </a:cubicBezTo>
                    <a:lnTo>
                      <a:pt x="548" y="4261"/>
                    </a:lnTo>
                    <a:cubicBezTo>
                      <a:pt x="596" y="4261"/>
                      <a:pt x="643" y="4237"/>
                      <a:pt x="667" y="4202"/>
                    </a:cubicBezTo>
                    <a:lnTo>
                      <a:pt x="1846" y="2392"/>
                    </a:lnTo>
                    <a:cubicBezTo>
                      <a:pt x="2108" y="1987"/>
                      <a:pt x="2429" y="1487"/>
                      <a:pt x="2465" y="916"/>
                    </a:cubicBezTo>
                    <a:cubicBezTo>
                      <a:pt x="2489" y="511"/>
                      <a:pt x="2227" y="154"/>
                      <a:pt x="1846" y="46"/>
                    </a:cubicBezTo>
                    <a:cubicBezTo>
                      <a:pt x="1752" y="15"/>
                      <a:pt x="1657" y="0"/>
                      <a:pt x="15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41"/>
              <p:cNvSpPr/>
              <p:nvPr/>
            </p:nvSpPr>
            <p:spPr>
              <a:xfrm>
                <a:off x="6241550" y="3399950"/>
                <a:ext cx="7035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775" extrusionOk="0">
                    <a:moveTo>
                      <a:pt x="2578" y="0"/>
                    </a:moveTo>
                    <a:cubicBezTo>
                      <a:pt x="2555" y="0"/>
                      <a:pt x="2532" y="11"/>
                      <a:pt x="2512" y="36"/>
                    </a:cubicBezTo>
                    <a:cubicBezTo>
                      <a:pt x="2064" y="327"/>
                      <a:pt x="1542" y="478"/>
                      <a:pt x="1017" y="478"/>
                    </a:cubicBezTo>
                    <a:cubicBezTo>
                      <a:pt x="748" y="478"/>
                      <a:pt x="477" y="439"/>
                      <a:pt x="214" y="358"/>
                    </a:cubicBezTo>
                    <a:cubicBezTo>
                      <a:pt x="72" y="358"/>
                      <a:pt x="0" y="548"/>
                      <a:pt x="131" y="632"/>
                    </a:cubicBezTo>
                    <a:cubicBezTo>
                      <a:pt x="417" y="727"/>
                      <a:pt x="715" y="775"/>
                      <a:pt x="1024" y="775"/>
                    </a:cubicBezTo>
                    <a:cubicBezTo>
                      <a:pt x="1608" y="763"/>
                      <a:pt x="2179" y="596"/>
                      <a:pt x="2667" y="274"/>
                    </a:cubicBezTo>
                    <a:cubicBezTo>
                      <a:pt x="2814" y="226"/>
                      <a:pt x="2688" y="0"/>
                      <a:pt x="25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41"/>
              <p:cNvSpPr/>
              <p:nvPr/>
            </p:nvSpPr>
            <p:spPr>
              <a:xfrm>
                <a:off x="6296900" y="3401900"/>
                <a:ext cx="44075" cy="20700"/>
              </a:xfrm>
              <a:custGeom>
                <a:avLst/>
                <a:gdLst/>
                <a:ahLst/>
                <a:cxnLst/>
                <a:rect l="l" t="t" r="r" b="b"/>
                <a:pathLst>
                  <a:path w="1763" h="828" extrusionOk="0">
                    <a:moveTo>
                      <a:pt x="159" y="0"/>
                    </a:moveTo>
                    <a:cubicBezTo>
                      <a:pt x="128" y="0"/>
                      <a:pt x="97" y="10"/>
                      <a:pt x="72" y="30"/>
                    </a:cubicBezTo>
                    <a:cubicBezTo>
                      <a:pt x="13" y="77"/>
                      <a:pt x="1" y="173"/>
                      <a:pt x="48" y="232"/>
                    </a:cubicBezTo>
                    <a:cubicBezTo>
                      <a:pt x="370" y="613"/>
                      <a:pt x="834" y="827"/>
                      <a:pt x="1322" y="827"/>
                    </a:cubicBezTo>
                    <a:cubicBezTo>
                      <a:pt x="1429" y="827"/>
                      <a:pt x="1537" y="816"/>
                      <a:pt x="1644" y="804"/>
                    </a:cubicBezTo>
                    <a:cubicBezTo>
                      <a:pt x="1715" y="780"/>
                      <a:pt x="1763" y="708"/>
                      <a:pt x="1751" y="625"/>
                    </a:cubicBezTo>
                    <a:cubicBezTo>
                      <a:pt x="1740" y="561"/>
                      <a:pt x="1682" y="516"/>
                      <a:pt x="1610" y="516"/>
                    </a:cubicBezTo>
                    <a:cubicBezTo>
                      <a:pt x="1601" y="516"/>
                      <a:pt x="1593" y="517"/>
                      <a:pt x="1584" y="518"/>
                    </a:cubicBezTo>
                    <a:cubicBezTo>
                      <a:pt x="1497" y="535"/>
                      <a:pt x="1410" y="543"/>
                      <a:pt x="1323" y="543"/>
                    </a:cubicBezTo>
                    <a:cubicBezTo>
                      <a:pt x="924" y="543"/>
                      <a:pt x="539" y="367"/>
                      <a:pt x="275" y="54"/>
                    </a:cubicBezTo>
                    <a:cubicBezTo>
                      <a:pt x="247" y="19"/>
                      <a:pt x="203" y="0"/>
                      <a:pt x="1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41"/>
              <p:cNvSpPr/>
              <p:nvPr/>
            </p:nvSpPr>
            <p:spPr>
              <a:xfrm>
                <a:off x="5022050" y="1708975"/>
                <a:ext cx="867975" cy="835875"/>
              </a:xfrm>
              <a:custGeom>
                <a:avLst/>
                <a:gdLst/>
                <a:ahLst/>
                <a:cxnLst/>
                <a:rect l="l" t="t" r="r" b="b"/>
                <a:pathLst>
                  <a:path w="34719" h="33435" extrusionOk="0">
                    <a:moveTo>
                      <a:pt x="18205" y="0"/>
                    </a:moveTo>
                    <a:cubicBezTo>
                      <a:pt x="16919" y="48"/>
                      <a:pt x="15645" y="191"/>
                      <a:pt x="14383" y="429"/>
                    </a:cubicBezTo>
                    <a:lnTo>
                      <a:pt x="12157" y="762"/>
                    </a:lnTo>
                    <a:cubicBezTo>
                      <a:pt x="7585" y="2191"/>
                      <a:pt x="4941" y="3322"/>
                      <a:pt x="0" y="5703"/>
                    </a:cubicBezTo>
                    <a:cubicBezTo>
                      <a:pt x="0" y="5703"/>
                      <a:pt x="3929" y="14550"/>
                      <a:pt x="4263" y="15252"/>
                    </a:cubicBezTo>
                    <a:cubicBezTo>
                      <a:pt x="4265" y="15259"/>
                      <a:pt x="4278" y="15263"/>
                      <a:pt x="4299" y="15263"/>
                    </a:cubicBezTo>
                    <a:cubicBezTo>
                      <a:pt x="4569" y="15263"/>
                      <a:pt x="6265" y="14726"/>
                      <a:pt x="7501" y="14240"/>
                    </a:cubicBezTo>
                    <a:lnTo>
                      <a:pt x="7501" y="14240"/>
                    </a:lnTo>
                    <a:cubicBezTo>
                      <a:pt x="7489" y="14300"/>
                      <a:pt x="7477" y="14359"/>
                      <a:pt x="7465" y="14419"/>
                    </a:cubicBezTo>
                    <a:cubicBezTo>
                      <a:pt x="6513" y="18800"/>
                      <a:pt x="5072" y="28980"/>
                      <a:pt x="4894" y="33243"/>
                    </a:cubicBezTo>
                    <a:cubicBezTo>
                      <a:pt x="5846" y="33375"/>
                      <a:pt x="6826" y="33434"/>
                      <a:pt x="7819" y="33434"/>
                    </a:cubicBezTo>
                    <a:cubicBezTo>
                      <a:pt x="16291" y="33434"/>
                      <a:pt x="25647" y="29093"/>
                      <a:pt x="26158" y="28635"/>
                    </a:cubicBezTo>
                    <a:cubicBezTo>
                      <a:pt x="26158" y="28635"/>
                      <a:pt x="26777" y="23265"/>
                      <a:pt x="27349" y="17050"/>
                    </a:cubicBezTo>
                    <a:lnTo>
                      <a:pt x="27349" y="16860"/>
                    </a:lnTo>
                    <a:cubicBezTo>
                      <a:pt x="27528" y="17026"/>
                      <a:pt x="27706" y="17181"/>
                      <a:pt x="27897" y="17336"/>
                    </a:cubicBezTo>
                    <a:cubicBezTo>
                      <a:pt x="30087" y="15252"/>
                      <a:pt x="32445" y="13097"/>
                      <a:pt x="34719" y="11085"/>
                    </a:cubicBezTo>
                    <a:lnTo>
                      <a:pt x="34707" y="11085"/>
                    </a:lnTo>
                    <a:cubicBezTo>
                      <a:pt x="31861" y="7692"/>
                      <a:pt x="29099" y="4322"/>
                      <a:pt x="25646" y="1512"/>
                    </a:cubicBezTo>
                    <a:cubicBezTo>
                      <a:pt x="25646" y="1512"/>
                      <a:pt x="25235" y="3008"/>
                      <a:pt x="23033" y="3008"/>
                    </a:cubicBezTo>
                    <a:cubicBezTo>
                      <a:pt x="22666" y="3008"/>
                      <a:pt x="22250" y="2967"/>
                      <a:pt x="21777" y="2870"/>
                    </a:cubicBezTo>
                    <a:cubicBezTo>
                      <a:pt x="19265" y="2358"/>
                      <a:pt x="18205" y="0"/>
                      <a:pt x="182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41"/>
              <p:cNvSpPr/>
              <p:nvPr/>
            </p:nvSpPr>
            <p:spPr>
              <a:xfrm>
                <a:off x="5140800" y="1745750"/>
                <a:ext cx="579575" cy="803825"/>
              </a:xfrm>
              <a:custGeom>
                <a:avLst/>
                <a:gdLst/>
                <a:ahLst/>
                <a:cxnLst/>
                <a:rect l="l" t="t" r="r" b="b"/>
                <a:pathLst>
                  <a:path w="23183" h="32153" extrusionOk="0">
                    <a:moveTo>
                      <a:pt x="20888" y="1"/>
                    </a:moveTo>
                    <a:cubicBezTo>
                      <a:pt x="20778" y="1"/>
                      <a:pt x="20636" y="179"/>
                      <a:pt x="20765" y="244"/>
                    </a:cubicBezTo>
                    <a:cubicBezTo>
                      <a:pt x="22694" y="2208"/>
                      <a:pt x="22885" y="6149"/>
                      <a:pt x="22837" y="8328"/>
                    </a:cubicBezTo>
                    <a:cubicBezTo>
                      <a:pt x="22658" y="15019"/>
                      <a:pt x="21384" y="26199"/>
                      <a:pt x="21277" y="27128"/>
                    </a:cubicBezTo>
                    <a:cubicBezTo>
                      <a:pt x="20529" y="27620"/>
                      <a:pt x="11468" y="31865"/>
                      <a:pt x="3101" y="31865"/>
                    </a:cubicBezTo>
                    <a:cubicBezTo>
                      <a:pt x="2150" y="31865"/>
                      <a:pt x="1207" y="31810"/>
                      <a:pt x="287" y="31688"/>
                    </a:cubicBezTo>
                    <a:cubicBezTo>
                      <a:pt x="513" y="27140"/>
                      <a:pt x="1977" y="16960"/>
                      <a:pt x="2894" y="12853"/>
                    </a:cubicBezTo>
                    <a:cubicBezTo>
                      <a:pt x="2887" y="12768"/>
                      <a:pt x="2817" y="12716"/>
                      <a:pt x="2746" y="12716"/>
                    </a:cubicBezTo>
                    <a:cubicBezTo>
                      <a:pt x="2698" y="12716"/>
                      <a:pt x="2649" y="12740"/>
                      <a:pt x="2620" y="12793"/>
                    </a:cubicBezTo>
                    <a:cubicBezTo>
                      <a:pt x="1692" y="16948"/>
                      <a:pt x="203" y="27307"/>
                      <a:pt x="1" y="31807"/>
                    </a:cubicBezTo>
                    <a:cubicBezTo>
                      <a:pt x="1" y="31879"/>
                      <a:pt x="48" y="31938"/>
                      <a:pt x="120" y="31950"/>
                    </a:cubicBezTo>
                    <a:cubicBezTo>
                      <a:pt x="1096" y="32093"/>
                      <a:pt x="2073" y="32153"/>
                      <a:pt x="3061" y="32153"/>
                    </a:cubicBezTo>
                    <a:cubicBezTo>
                      <a:pt x="11478" y="32153"/>
                      <a:pt x="20884" y="27878"/>
                      <a:pt x="21504" y="27319"/>
                    </a:cubicBezTo>
                    <a:cubicBezTo>
                      <a:pt x="21527" y="27295"/>
                      <a:pt x="21539" y="27259"/>
                      <a:pt x="21551" y="27223"/>
                    </a:cubicBezTo>
                    <a:cubicBezTo>
                      <a:pt x="21563" y="27104"/>
                      <a:pt x="22944" y="15293"/>
                      <a:pt x="23111" y="8340"/>
                    </a:cubicBezTo>
                    <a:cubicBezTo>
                      <a:pt x="23182" y="5625"/>
                      <a:pt x="22873" y="1982"/>
                      <a:pt x="20968" y="53"/>
                    </a:cubicBezTo>
                    <a:cubicBezTo>
                      <a:pt x="20949" y="16"/>
                      <a:pt x="20920" y="1"/>
                      <a:pt x="208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41"/>
              <p:cNvSpPr/>
              <p:nvPr/>
            </p:nvSpPr>
            <p:spPr>
              <a:xfrm>
                <a:off x="5659350" y="1744950"/>
                <a:ext cx="234850" cy="246225"/>
              </a:xfrm>
              <a:custGeom>
                <a:avLst/>
                <a:gdLst/>
                <a:ahLst/>
                <a:cxnLst/>
                <a:rect l="l" t="t" r="r" b="b"/>
                <a:pathLst>
                  <a:path w="9394" h="9849" extrusionOk="0">
                    <a:moveTo>
                      <a:pt x="187" y="1"/>
                    </a:moveTo>
                    <a:cubicBezTo>
                      <a:pt x="75" y="1"/>
                      <a:pt x="0" y="129"/>
                      <a:pt x="71" y="240"/>
                    </a:cubicBezTo>
                    <a:cubicBezTo>
                      <a:pt x="3321" y="2871"/>
                      <a:pt x="5893" y="5955"/>
                      <a:pt x="8632" y="9217"/>
                    </a:cubicBezTo>
                    <a:lnTo>
                      <a:pt x="9108" y="9789"/>
                    </a:lnTo>
                    <a:cubicBezTo>
                      <a:pt x="9144" y="9825"/>
                      <a:pt x="9179" y="9837"/>
                      <a:pt x="9227" y="9848"/>
                    </a:cubicBezTo>
                    <a:cubicBezTo>
                      <a:pt x="9334" y="9837"/>
                      <a:pt x="9394" y="9706"/>
                      <a:pt x="9334" y="9610"/>
                    </a:cubicBezTo>
                    <a:lnTo>
                      <a:pt x="8846" y="9039"/>
                    </a:lnTo>
                    <a:cubicBezTo>
                      <a:pt x="6107" y="5765"/>
                      <a:pt x="3524" y="2669"/>
                      <a:pt x="250" y="14"/>
                    </a:cubicBezTo>
                    <a:cubicBezTo>
                      <a:pt x="228" y="5"/>
                      <a:pt x="207" y="1"/>
                      <a:pt x="1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41"/>
              <p:cNvSpPr/>
              <p:nvPr/>
            </p:nvSpPr>
            <p:spPr>
              <a:xfrm>
                <a:off x="5701900" y="1983775"/>
                <a:ext cx="193825" cy="163375"/>
              </a:xfrm>
              <a:custGeom>
                <a:avLst/>
                <a:gdLst/>
                <a:ahLst/>
                <a:cxnLst/>
                <a:rect l="l" t="t" r="r" b="b"/>
                <a:pathLst>
                  <a:path w="7753" h="6535" extrusionOk="0">
                    <a:moveTo>
                      <a:pt x="7505" y="0"/>
                    </a:moveTo>
                    <a:cubicBezTo>
                      <a:pt x="7476" y="0"/>
                      <a:pt x="7449" y="13"/>
                      <a:pt x="7430" y="45"/>
                    </a:cubicBezTo>
                    <a:cubicBezTo>
                      <a:pt x="4989" y="2200"/>
                      <a:pt x="2727" y="4272"/>
                      <a:pt x="703" y="6201"/>
                    </a:cubicBezTo>
                    <a:cubicBezTo>
                      <a:pt x="619" y="6129"/>
                      <a:pt x="548" y="6070"/>
                      <a:pt x="488" y="5987"/>
                    </a:cubicBezTo>
                    <a:cubicBezTo>
                      <a:pt x="429" y="5939"/>
                      <a:pt x="369" y="5879"/>
                      <a:pt x="262" y="5772"/>
                    </a:cubicBezTo>
                    <a:cubicBezTo>
                      <a:pt x="232" y="5743"/>
                      <a:pt x="197" y="5728"/>
                      <a:pt x="161" y="5728"/>
                    </a:cubicBezTo>
                    <a:cubicBezTo>
                      <a:pt x="125" y="5728"/>
                      <a:pt x="89" y="5743"/>
                      <a:pt x="60" y="5772"/>
                    </a:cubicBezTo>
                    <a:cubicBezTo>
                      <a:pt x="0" y="5820"/>
                      <a:pt x="0" y="5915"/>
                      <a:pt x="60" y="5975"/>
                    </a:cubicBezTo>
                    <a:cubicBezTo>
                      <a:pt x="167" y="6070"/>
                      <a:pt x="226" y="6129"/>
                      <a:pt x="274" y="6189"/>
                    </a:cubicBezTo>
                    <a:cubicBezTo>
                      <a:pt x="381" y="6296"/>
                      <a:pt x="488" y="6403"/>
                      <a:pt x="607" y="6499"/>
                    </a:cubicBezTo>
                    <a:cubicBezTo>
                      <a:pt x="631" y="6522"/>
                      <a:pt x="667" y="6534"/>
                      <a:pt x="703" y="6534"/>
                    </a:cubicBezTo>
                    <a:cubicBezTo>
                      <a:pt x="738" y="6534"/>
                      <a:pt x="774" y="6522"/>
                      <a:pt x="798" y="6499"/>
                    </a:cubicBezTo>
                    <a:cubicBezTo>
                      <a:pt x="2858" y="4546"/>
                      <a:pt x="5144" y="2450"/>
                      <a:pt x="7620" y="260"/>
                    </a:cubicBezTo>
                    <a:cubicBezTo>
                      <a:pt x="7752" y="194"/>
                      <a:pt x="7615" y="0"/>
                      <a:pt x="75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41"/>
              <p:cNvSpPr/>
              <p:nvPr/>
            </p:nvSpPr>
            <p:spPr>
              <a:xfrm>
                <a:off x="5017875" y="1706550"/>
                <a:ext cx="468525" cy="388500"/>
              </a:xfrm>
              <a:custGeom>
                <a:avLst/>
                <a:gdLst/>
                <a:ahLst/>
                <a:cxnLst/>
                <a:rect l="l" t="t" r="r" b="b"/>
                <a:pathLst>
                  <a:path w="18741" h="15540" extrusionOk="0">
                    <a:moveTo>
                      <a:pt x="18388" y="1"/>
                    </a:moveTo>
                    <a:cubicBezTo>
                      <a:pt x="18383" y="1"/>
                      <a:pt x="18377" y="1"/>
                      <a:pt x="18372" y="2"/>
                    </a:cubicBezTo>
                    <a:cubicBezTo>
                      <a:pt x="17086" y="62"/>
                      <a:pt x="15800" y="204"/>
                      <a:pt x="14538" y="431"/>
                    </a:cubicBezTo>
                    <a:lnTo>
                      <a:pt x="12276" y="776"/>
                    </a:lnTo>
                    <a:cubicBezTo>
                      <a:pt x="7632" y="2217"/>
                      <a:pt x="4882" y="3419"/>
                      <a:pt x="96" y="5717"/>
                    </a:cubicBezTo>
                    <a:cubicBezTo>
                      <a:pt x="36" y="5753"/>
                      <a:pt x="1" y="5836"/>
                      <a:pt x="24" y="5908"/>
                    </a:cubicBezTo>
                    <a:cubicBezTo>
                      <a:pt x="72" y="5991"/>
                      <a:pt x="3977" y="14766"/>
                      <a:pt x="4287" y="15456"/>
                    </a:cubicBezTo>
                    <a:cubicBezTo>
                      <a:pt x="4323" y="15504"/>
                      <a:pt x="4334" y="15540"/>
                      <a:pt x="4442" y="15540"/>
                    </a:cubicBezTo>
                    <a:cubicBezTo>
                      <a:pt x="4632" y="15540"/>
                      <a:pt x="5096" y="15421"/>
                      <a:pt x="6382" y="15016"/>
                    </a:cubicBezTo>
                    <a:cubicBezTo>
                      <a:pt x="7513" y="14671"/>
                      <a:pt x="8645" y="14290"/>
                      <a:pt x="9264" y="14040"/>
                    </a:cubicBezTo>
                    <a:cubicBezTo>
                      <a:pt x="9788" y="13837"/>
                      <a:pt x="10347" y="13659"/>
                      <a:pt x="10942" y="13468"/>
                    </a:cubicBezTo>
                    <a:cubicBezTo>
                      <a:pt x="12550" y="12956"/>
                      <a:pt x="14205" y="12420"/>
                      <a:pt x="15348" y="11361"/>
                    </a:cubicBezTo>
                    <a:cubicBezTo>
                      <a:pt x="17348" y="9503"/>
                      <a:pt x="18586" y="7182"/>
                      <a:pt x="18741" y="4991"/>
                    </a:cubicBezTo>
                    <a:cubicBezTo>
                      <a:pt x="18741" y="4907"/>
                      <a:pt x="18681" y="4848"/>
                      <a:pt x="18610" y="4836"/>
                    </a:cubicBezTo>
                    <a:cubicBezTo>
                      <a:pt x="18527" y="4836"/>
                      <a:pt x="18467" y="4896"/>
                      <a:pt x="18455" y="4967"/>
                    </a:cubicBezTo>
                    <a:cubicBezTo>
                      <a:pt x="18312" y="7098"/>
                      <a:pt x="17110" y="9348"/>
                      <a:pt x="15157" y="11158"/>
                    </a:cubicBezTo>
                    <a:cubicBezTo>
                      <a:pt x="14062" y="12170"/>
                      <a:pt x="12431" y="12694"/>
                      <a:pt x="10859" y="13194"/>
                    </a:cubicBezTo>
                    <a:cubicBezTo>
                      <a:pt x="10264" y="13397"/>
                      <a:pt x="9692" y="13575"/>
                      <a:pt x="9156" y="13778"/>
                    </a:cubicBezTo>
                    <a:cubicBezTo>
                      <a:pt x="7883" y="14278"/>
                      <a:pt x="5049" y="15159"/>
                      <a:pt x="4525" y="15254"/>
                    </a:cubicBezTo>
                    <a:cubicBezTo>
                      <a:pt x="4049" y="14206"/>
                      <a:pt x="834" y="6967"/>
                      <a:pt x="358" y="5919"/>
                    </a:cubicBezTo>
                    <a:cubicBezTo>
                      <a:pt x="5061" y="3657"/>
                      <a:pt x="7787" y="2479"/>
                      <a:pt x="12347" y="1050"/>
                    </a:cubicBezTo>
                    <a:lnTo>
                      <a:pt x="14586" y="716"/>
                    </a:lnTo>
                    <a:cubicBezTo>
                      <a:pt x="15836" y="490"/>
                      <a:pt x="17110" y="347"/>
                      <a:pt x="18384" y="288"/>
                    </a:cubicBezTo>
                    <a:cubicBezTo>
                      <a:pt x="18455" y="276"/>
                      <a:pt x="18515" y="216"/>
                      <a:pt x="18515" y="133"/>
                    </a:cubicBezTo>
                    <a:cubicBezTo>
                      <a:pt x="18515" y="67"/>
                      <a:pt x="18454" y="1"/>
                      <a:pt x="183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41"/>
              <p:cNvSpPr/>
              <p:nvPr/>
            </p:nvSpPr>
            <p:spPr>
              <a:xfrm>
                <a:off x="5087625" y="1819100"/>
                <a:ext cx="106775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4271" h="10324" extrusionOk="0">
                    <a:moveTo>
                      <a:pt x="156" y="0"/>
                    </a:moveTo>
                    <a:cubicBezTo>
                      <a:pt x="78" y="0"/>
                      <a:pt x="1" y="63"/>
                      <a:pt x="9" y="155"/>
                    </a:cubicBezTo>
                    <a:lnTo>
                      <a:pt x="3973" y="10228"/>
                    </a:lnTo>
                    <a:cubicBezTo>
                      <a:pt x="3997" y="10288"/>
                      <a:pt x="4057" y="10323"/>
                      <a:pt x="4116" y="10323"/>
                    </a:cubicBezTo>
                    <a:cubicBezTo>
                      <a:pt x="4128" y="10323"/>
                      <a:pt x="4140" y="10323"/>
                      <a:pt x="4164" y="10311"/>
                    </a:cubicBezTo>
                    <a:cubicBezTo>
                      <a:pt x="4235" y="10276"/>
                      <a:pt x="4271" y="10204"/>
                      <a:pt x="4247" y="10133"/>
                    </a:cubicBezTo>
                    <a:lnTo>
                      <a:pt x="270" y="60"/>
                    </a:lnTo>
                    <a:cubicBezTo>
                      <a:pt x="241" y="18"/>
                      <a:pt x="199" y="0"/>
                      <a:pt x="1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41"/>
              <p:cNvSpPr/>
              <p:nvPr/>
            </p:nvSpPr>
            <p:spPr>
              <a:xfrm>
                <a:off x="5707550" y="1931375"/>
                <a:ext cx="139050" cy="139275"/>
              </a:xfrm>
              <a:custGeom>
                <a:avLst/>
                <a:gdLst/>
                <a:ahLst/>
                <a:cxnLst/>
                <a:rect l="l" t="t" r="r" b="b"/>
                <a:pathLst>
                  <a:path w="5562" h="5571" extrusionOk="0">
                    <a:moveTo>
                      <a:pt x="5314" y="1"/>
                    </a:moveTo>
                    <a:cubicBezTo>
                      <a:pt x="5286" y="1"/>
                      <a:pt x="5259" y="14"/>
                      <a:pt x="5239" y="46"/>
                    </a:cubicBezTo>
                    <a:cubicBezTo>
                      <a:pt x="3322" y="1891"/>
                      <a:pt x="1834" y="3427"/>
                      <a:pt x="48" y="5320"/>
                    </a:cubicBezTo>
                    <a:cubicBezTo>
                      <a:pt x="0" y="5380"/>
                      <a:pt x="0" y="5463"/>
                      <a:pt x="48" y="5523"/>
                    </a:cubicBezTo>
                    <a:cubicBezTo>
                      <a:pt x="84" y="5547"/>
                      <a:pt x="108" y="5570"/>
                      <a:pt x="155" y="5570"/>
                    </a:cubicBezTo>
                    <a:cubicBezTo>
                      <a:pt x="191" y="5570"/>
                      <a:pt x="227" y="5547"/>
                      <a:pt x="262" y="5523"/>
                    </a:cubicBezTo>
                    <a:cubicBezTo>
                      <a:pt x="2036" y="3630"/>
                      <a:pt x="3525" y="2082"/>
                      <a:pt x="5430" y="260"/>
                    </a:cubicBezTo>
                    <a:cubicBezTo>
                      <a:pt x="5562" y="194"/>
                      <a:pt x="5424" y="1"/>
                      <a:pt x="53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41"/>
              <p:cNvSpPr/>
              <p:nvPr/>
            </p:nvSpPr>
            <p:spPr>
              <a:xfrm>
                <a:off x="5471800" y="1706500"/>
                <a:ext cx="194500" cy="81675"/>
              </a:xfrm>
              <a:custGeom>
                <a:avLst/>
                <a:gdLst/>
                <a:ahLst/>
                <a:cxnLst/>
                <a:rect l="l" t="t" r="r" b="b"/>
                <a:pathLst>
                  <a:path w="7780" h="3267" extrusionOk="0">
                    <a:moveTo>
                      <a:pt x="250" y="0"/>
                    </a:moveTo>
                    <a:cubicBezTo>
                      <a:pt x="144" y="0"/>
                      <a:pt x="1" y="115"/>
                      <a:pt x="84" y="206"/>
                    </a:cubicBezTo>
                    <a:cubicBezTo>
                      <a:pt x="703" y="1421"/>
                      <a:pt x="1739" y="2362"/>
                      <a:pt x="3001" y="2862"/>
                    </a:cubicBezTo>
                    <a:cubicBezTo>
                      <a:pt x="3680" y="3124"/>
                      <a:pt x="4394" y="3254"/>
                      <a:pt x="5120" y="3266"/>
                    </a:cubicBezTo>
                    <a:cubicBezTo>
                      <a:pt x="5930" y="3266"/>
                      <a:pt x="6716" y="3064"/>
                      <a:pt x="7204" y="2504"/>
                    </a:cubicBezTo>
                    <a:lnTo>
                      <a:pt x="7359" y="2338"/>
                    </a:lnTo>
                    <a:cubicBezTo>
                      <a:pt x="7525" y="2183"/>
                      <a:pt x="7656" y="1992"/>
                      <a:pt x="7763" y="1790"/>
                    </a:cubicBezTo>
                    <a:cubicBezTo>
                      <a:pt x="7780" y="1683"/>
                      <a:pt x="7700" y="1611"/>
                      <a:pt x="7614" y="1611"/>
                    </a:cubicBezTo>
                    <a:cubicBezTo>
                      <a:pt x="7575" y="1611"/>
                      <a:pt x="7535" y="1626"/>
                      <a:pt x="7502" y="1659"/>
                    </a:cubicBezTo>
                    <a:cubicBezTo>
                      <a:pt x="7418" y="1838"/>
                      <a:pt x="7287" y="2004"/>
                      <a:pt x="7144" y="2147"/>
                    </a:cubicBezTo>
                    <a:lnTo>
                      <a:pt x="7001" y="2314"/>
                    </a:lnTo>
                    <a:cubicBezTo>
                      <a:pt x="6565" y="2804"/>
                      <a:pt x="5858" y="2979"/>
                      <a:pt x="5126" y="2979"/>
                    </a:cubicBezTo>
                    <a:cubicBezTo>
                      <a:pt x="4399" y="2979"/>
                      <a:pt x="3648" y="2807"/>
                      <a:pt x="3108" y="2600"/>
                    </a:cubicBezTo>
                    <a:cubicBezTo>
                      <a:pt x="1906" y="2123"/>
                      <a:pt x="917" y="1230"/>
                      <a:pt x="346" y="76"/>
                    </a:cubicBezTo>
                    <a:cubicBezTo>
                      <a:pt x="335" y="22"/>
                      <a:pt x="296" y="0"/>
                      <a:pt x="2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41"/>
              <p:cNvSpPr/>
              <p:nvPr/>
            </p:nvSpPr>
            <p:spPr>
              <a:xfrm>
                <a:off x="5443250" y="1710025"/>
                <a:ext cx="241700" cy="114750"/>
              </a:xfrm>
              <a:custGeom>
                <a:avLst/>
                <a:gdLst/>
                <a:ahLst/>
                <a:cxnLst/>
                <a:rect l="l" t="t" r="r" b="b"/>
                <a:pathLst>
                  <a:path w="9668" h="4590" extrusionOk="0">
                    <a:moveTo>
                      <a:pt x="245" y="0"/>
                    </a:moveTo>
                    <a:cubicBezTo>
                      <a:pt x="141" y="0"/>
                      <a:pt x="0" y="126"/>
                      <a:pt x="95" y="220"/>
                    </a:cubicBezTo>
                    <a:cubicBezTo>
                      <a:pt x="702" y="1256"/>
                      <a:pt x="1333" y="2328"/>
                      <a:pt x="2321" y="3137"/>
                    </a:cubicBezTo>
                    <a:cubicBezTo>
                      <a:pt x="3345" y="3959"/>
                      <a:pt x="4595" y="4483"/>
                      <a:pt x="5762" y="4578"/>
                    </a:cubicBezTo>
                    <a:cubicBezTo>
                      <a:pt x="5869" y="4590"/>
                      <a:pt x="5977" y="4590"/>
                      <a:pt x="6084" y="4590"/>
                    </a:cubicBezTo>
                    <a:cubicBezTo>
                      <a:pt x="7548" y="4590"/>
                      <a:pt x="8941" y="3792"/>
                      <a:pt x="9584" y="2530"/>
                    </a:cubicBezTo>
                    <a:cubicBezTo>
                      <a:pt x="9667" y="2439"/>
                      <a:pt x="9530" y="2324"/>
                      <a:pt x="9427" y="2324"/>
                    </a:cubicBezTo>
                    <a:cubicBezTo>
                      <a:pt x="9383" y="2324"/>
                      <a:pt x="9345" y="2345"/>
                      <a:pt x="9334" y="2399"/>
                    </a:cubicBezTo>
                    <a:cubicBezTo>
                      <a:pt x="8710" y="3570"/>
                      <a:pt x="7427" y="4302"/>
                      <a:pt x="6054" y="4302"/>
                    </a:cubicBezTo>
                    <a:cubicBezTo>
                      <a:pt x="5961" y="4302"/>
                      <a:pt x="5868" y="4299"/>
                      <a:pt x="5774" y="4292"/>
                    </a:cubicBezTo>
                    <a:cubicBezTo>
                      <a:pt x="4679" y="4197"/>
                      <a:pt x="3452" y="3685"/>
                      <a:pt x="2500" y="2911"/>
                    </a:cubicBezTo>
                    <a:cubicBezTo>
                      <a:pt x="1547" y="2137"/>
                      <a:pt x="928" y="1089"/>
                      <a:pt x="333" y="65"/>
                    </a:cubicBezTo>
                    <a:cubicBezTo>
                      <a:pt x="320" y="19"/>
                      <a:pt x="285" y="0"/>
                      <a:pt x="2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41"/>
              <p:cNvSpPr/>
              <p:nvPr/>
            </p:nvSpPr>
            <p:spPr>
              <a:xfrm rot="-713783">
                <a:off x="6308103" y="2970475"/>
                <a:ext cx="370114" cy="351277"/>
              </a:xfrm>
              <a:custGeom>
                <a:avLst/>
                <a:gdLst/>
                <a:ahLst/>
                <a:cxnLst/>
                <a:rect l="l" t="t" r="r" b="b"/>
                <a:pathLst>
                  <a:path w="11396" h="10816" extrusionOk="0">
                    <a:moveTo>
                      <a:pt x="7157" y="420"/>
                    </a:moveTo>
                    <a:lnTo>
                      <a:pt x="7157" y="420"/>
                    </a:lnTo>
                    <a:cubicBezTo>
                      <a:pt x="8038" y="622"/>
                      <a:pt x="8859" y="1063"/>
                      <a:pt x="9514" y="1694"/>
                    </a:cubicBezTo>
                    <a:lnTo>
                      <a:pt x="7978" y="1694"/>
                    </a:lnTo>
                    <a:cubicBezTo>
                      <a:pt x="7942" y="1694"/>
                      <a:pt x="7919" y="1694"/>
                      <a:pt x="7895" y="1706"/>
                    </a:cubicBezTo>
                    <a:lnTo>
                      <a:pt x="7895" y="1718"/>
                    </a:lnTo>
                    <a:lnTo>
                      <a:pt x="7157" y="420"/>
                    </a:lnTo>
                    <a:close/>
                    <a:moveTo>
                      <a:pt x="4763" y="432"/>
                    </a:moveTo>
                    <a:lnTo>
                      <a:pt x="4013" y="1742"/>
                    </a:lnTo>
                    <a:lnTo>
                      <a:pt x="2406" y="1742"/>
                    </a:lnTo>
                    <a:cubicBezTo>
                      <a:pt x="3061" y="1099"/>
                      <a:pt x="3871" y="646"/>
                      <a:pt x="4763" y="432"/>
                    </a:cubicBezTo>
                    <a:close/>
                    <a:moveTo>
                      <a:pt x="9788" y="1968"/>
                    </a:moveTo>
                    <a:cubicBezTo>
                      <a:pt x="10228" y="2456"/>
                      <a:pt x="10574" y="3027"/>
                      <a:pt x="10800" y="3635"/>
                    </a:cubicBezTo>
                    <a:lnTo>
                      <a:pt x="9895" y="5159"/>
                    </a:lnTo>
                    <a:lnTo>
                      <a:pt x="8073" y="5159"/>
                    </a:lnTo>
                    <a:lnTo>
                      <a:pt x="7145" y="3551"/>
                    </a:lnTo>
                    <a:lnTo>
                      <a:pt x="8062" y="1968"/>
                    </a:lnTo>
                    <a:close/>
                    <a:moveTo>
                      <a:pt x="3906" y="2015"/>
                    </a:moveTo>
                    <a:lnTo>
                      <a:pt x="4799" y="3575"/>
                    </a:lnTo>
                    <a:lnTo>
                      <a:pt x="3859" y="5206"/>
                    </a:lnTo>
                    <a:lnTo>
                      <a:pt x="2061" y="5206"/>
                    </a:lnTo>
                    <a:lnTo>
                      <a:pt x="1192" y="3587"/>
                    </a:lnTo>
                    <a:cubicBezTo>
                      <a:pt x="1406" y="3004"/>
                      <a:pt x="1727" y="2480"/>
                      <a:pt x="2144" y="2015"/>
                    </a:cubicBezTo>
                    <a:close/>
                    <a:moveTo>
                      <a:pt x="10919" y="3992"/>
                    </a:moveTo>
                    <a:cubicBezTo>
                      <a:pt x="11181" y="4921"/>
                      <a:pt x="11169" y="5897"/>
                      <a:pt x="10907" y="6826"/>
                    </a:cubicBezTo>
                    <a:lnTo>
                      <a:pt x="10086" y="5397"/>
                    </a:lnTo>
                    <a:cubicBezTo>
                      <a:pt x="10086" y="5385"/>
                      <a:pt x="10097" y="5373"/>
                      <a:pt x="10097" y="5373"/>
                    </a:cubicBezTo>
                    <a:lnTo>
                      <a:pt x="10919" y="3992"/>
                    </a:lnTo>
                    <a:close/>
                    <a:moveTo>
                      <a:pt x="6883" y="3706"/>
                    </a:moveTo>
                    <a:lnTo>
                      <a:pt x="7811" y="5313"/>
                    </a:lnTo>
                    <a:lnTo>
                      <a:pt x="6895" y="6897"/>
                    </a:lnTo>
                    <a:lnTo>
                      <a:pt x="5061" y="6897"/>
                    </a:lnTo>
                    <a:lnTo>
                      <a:pt x="4156" y="5337"/>
                    </a:lnTo>
                    <a:lnTo>
                      <a:pt x="5097" y="3706"/>
                    </a:lnTo>
                    <a:close/>
                    <a:moveTo>
                      <a:pt x="1073" y="3944"/>
                    </a:moveTo>
                    <a:lnTo>
                      <a:pt x="1858" y="5409"/>
                    </a:lnTo>
                    <a:cubicBezTo>
                      <a:pt x="1870" y="5433"/>
                      <a:pt x="1894" y="5456"/>
                      <a:pt x="1918" y="5468"/>
                    </a:cubicBezTo>
                    <a:lnTo>
                      <a:pt x="1084" y="6921"/>
                    </a:lnTo>
                    <a:cubicBezTo>
                      <a:pt x="930" y="6421"/>
                      <a:pt x="858" y="5921"/>
                      <a:pt x="858" y="5409"/>
                    </a:cubicBezTo>
                    <a:cubicBezTo>
                      <a:pt x="858" y="4909"/>
                      <a:pt x="930" y="4421"/>
                      <a:pt x="1073" y="3944"/>
                    </a:cubicBezTo>
                    <a:close/>
                    <a:moveTo>
                      <a:pt x="3847" y="8862"/>
                    </a:moveTo>
                    <a:lnTo>
                      <a:pt x="4728" y="10374"/>
                    </a:lnTo>
                    <a:cubicBezTo>
                      <a:pt x="3751" y="10124"/>
                      <a:pt x="2882" y="9600"/>
                      <a:pt x="2204" y="8862"/>
                    </a:cubicBezTo>
                    <a:close/>
                    <a:moveTo>
                      <a:pt x="9871" y="8731"/>
                    </a:moveTo>
                    <a:cubicBezTo>
                      <a:pt x="9181" y="9540"/>
                      <a:pt x="8264" y="10112"/>
                      <a:pt x="7228" y="10374"/>
                    </a:cubicBezTo>
                    <a:lnTo>
                      <a:pt x="8109" y="8850"/>
                    </a:lnTo>
                    <a:cubicBezTo>
                      <a:pt x="8133" y="8814"/>
                      <a:pt x="8133" y="8778"/>
                      <a:pt x="8121" y="8731"/>
                    </a:cubicBezTo>
                    <a:close/>
                    <a:moveTo>
                      <a:pt x="6895" y="7183"/>
                    </a:moveTo>
                    <a:lnTo>
                      <a:pt x="7823" y="8778"/>
                    </a:lnTo>
                    <a:lnTo>
                      <a:pt x="6859" y="10445"/>
                    </a:lnTo>
                    <a:cubicBezTo>
                      <a:pt x="6573" y="10493"/>
                      <a:pt x="6276" y="10517"/>
                      <a:pt x="5978" y="10528"/>
                    </a:cubicBezTo>
                    <a:cubicBezTo>
                      <a:pt x="5692" y="10528"/>
                      <a:pt x="5395" y="10505"/>
                      <a:pt x="5097" y="10457"/>
                    </a:cubicBezTo>
                    <a:lnTo>
                      <a:pt x="5097" y="10445"/>
                    </a:lnTo>
                    <a:lnTo>
                      <a:pt x="4132" y="8778"/>
                    </a:lnTo>
                    <a:lnTo>
                      <a:pt x="5061" y="7183"/>
                    </a:lnTo>
                    <a:close/>
                    <a:moveTo>
                      <a:pt x="5989" y="1"/>
                    </a:moveTo>
                    <a:cubicBezTo>
                      <a:pt x="4998" y="1"/>
                      <a:pt x="3999" y="274"/>
                      <a:pt x="3109" y="837"/>
                    </a:cubicBezTo>
                    <a:cubicBezTo>
                      <a:pt x="906" y="2218"/>
                      <a:pt x="1" y="4968"/>
                      <a:pt x="953" y="7385"/>
                    </a:cubicBezTo>
                    <a:cubicBezTo>
                      <a:pt x="1779" y="9481"/>
                      <a:pt x="3795" y="10815"/>
                      <a:pt x="5977" y="10815"/>
                    </a:cubicBezTo>
                    <a:cubicBezTo>
                      <a:pt x="6312" y="10815"/>
                      <a:pt x="6651" y="10784"/>
                      <a:pt x="6990" y="10719"/>
                    </a:cubicBezTo>
                    <a:cubicBezTo>
                      <a:pt x="9550" y="10243"/>
                      <a:pt x="11395" y="8004"/>
                      <a:pt x="11395" y="5409"/>
                    </a:cubicBezTo>
                    <a:cubicBezTo>
                      <a:pt x="11395" y="4040"/>
                      <a:pt x="10883" y="2730"/>
                      <a:pt x="9955" y="1730"/>
                    </a:cubicBezTo>
                    <a:cubicBezTo>
                      <a:pt x="8898" y="595"/>
                      <a:pt x="7451" y="1"/>
                      <a:pt x="5989" y="1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41"/>
              <p:cNvSpPr/>
              <p:nvPr/>
            </p:nvSpPr>
            <p:spPr>
              <a:xfrm rot="-713783">
                <a:off x="6613654" y="2948273"/>
                <a:ext cx="64208" cy="93958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2893" extrusionOk="0">
                    <a:moveTo>
                      <a:pt x="155" y="1"/>
                    </a:moveTo>
                    <a:cubicBezTo>
                      <a:pt x="117" y="1"/>
                      <a:pt x="79" y="16"/>
                      <a:pt x="48" y="47"/>
                    </a:cubicBezTo>
                    <a:cubicBezTo>
                      <a:pt x="0" y="106"/>
                      <a:pt x="12" y="202"/>
                      <a:pt x="72" y="249"/>
                    </a:cubicBezTo>
                    <a:cubicBezTo>
                      <a:pt x="857" y="904"/>
                      <a:pt x="1417" y="1785"/>
                      <a:pt x="1679" y="2785"/>
                    </a:cubicBezTo>
                    <a:cubicBezTo>
                      <a:pt x="1703" y="2845"/>
                      <a:pt x="1750" y="2881"/>
                      <a:pt x="1822" y="2893"/>
                    </a:cubicBezTo>
                    <a:lnTo>
                      <a:pt x="1858" y="2893"/>
                    </a:lnTo>
                    <a:cubicBezTo>
                      <a:pt x="1929" y="2869"/>
                      <a:pt x="1977" y="2785"/>
                      <a:pt x="1953" y="2714"/>
                    </a:cubicBezTo>
                    <a:cubicBezTo>
                      <a:pt x="1679" y="1666"/>
                      <a:pt x="1084" y="726"/>
                      <a:pt x="250" y="35"/>
                    </a:cubicBezTo>
                    <a:cubicBezTo>
                      <a:pt x="222" y="13"/>
                      <a:pt x="189" y="1"/>
                      <a:pt x="155" y="1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41"/>
              <p:cNvSpPr/>
              <p:nvPr/>
            </p:nvSpPr>
            <p:spPr>
              <a:xfrm rot="-713783">
                <a:off x="6662683" y="2954233"/>
                <a:ext cx="50243" cy="83207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2562" extrusionOk="0">
                    <a:moveTo>
                      <a:pt x="259" y="0"/>
                    </a:moveTo>
                    <a:cubicBezTo>
                      <a:pt x="149" y="0"/>
                      <a:pt x="1" y="168"/>
                      <a:pt x="118" y="240"/>
                    </a:cubicBezTo>
                    <a:cubicBezTo>
                      <a:pt x="653" y="883"/>
                      <a:pt x="1046" y="1645"/>
                      <a:pt x="1261" y="2454"/>
                    </a:cubicBezTo>
                    <a:cubicBezTo>
                      <a:pt x="1273" y="2514"/>
                      <a:pt x="1332" y="2562"/>
                      <a:pt x="1392" y="2562"/>
                    </a:cubicBezTo>
                    <a:lnTo>
                      <a:pt x="1439" y="2562"/>
                    </a:lnTo>
                    <a:cubicBezTo>
                      <a:pt x="1511" y="2538"/>
                      <a:pt x="1546" y="2454"/>
                      <a:pt x="1534" y="2383"/>
                    </a:cubicBezTo>
                    <a:cubicBezTo>
                      <a:pt x="1308" y="1538"/>
                      <a:pt x="903" y="740"/>
                      <a:pt x="344" y="61"/>
                    </a:cubicBezTo>
                    <a:cubicBezTo>
                      <a:pt x="326" y="18"/>
                      <a:pt x="295" y="0"/>
                      <a:pt x="259" y="0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Text Placeholder 5"/>
          <p:cNvSpPr txBox="1">
            <a:spLocks/>
          </p:cNvSpPr>
          <p:nvPr/>
        </p:nvSpPr>
        <p:spPr>
          <a:xfrm>
            <a:off x="76063" y="429664"/>
            <a:ext cx="6467263" cy="3695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400">
              <a:spcBef>
                <a:spcPts val="600"/>
              </a:spcBef>
            </a:pPr>
            <a:r>
              <a:rPr lang="en-US" sz="2000" b="1" i="1" dirty="0" smtClean="0"/>
              <a:t>Example:</a:t>
            </a:r>
          </a:p>
          <a:p>
            <a:pPr marL="152400">
              <a:spcBef>
                <a:spcPts val="600"/>
              </a:spcBef>
            </a:pPr>
            <a:r>
              <a:rPr lang="en-US" sz="2000" i="1" dirty="0" smtClean="0"/>
              <a:t>My friend, … plays football in his/ her free time. He/ She can play it very well. He/ She usually play foot ball after school. </a:t>
            </a:r>
          </a:p>
          <a:p>
            <a:pPr marL="152400">
              <a:spcBef>
                <a:spcPts val="600"/>
              </a:spcBef>
            </a:pPr>
            <a:r>
              <a:rPr lang="en-US" sz="2000" i="1" dirty="0" smtClean="0"/>
              <a:t>… like watching playing basketball on TV.</a:t>
            </a:r>
          </a:p>
          <a:p>
            <a:pPr marL="152400">
              <a:spcBef>
                <a:spcPts val="600"/>
              </a:spcBef>
            </a:pPr>
            <a:r>
              <a:rPr lang="en-US" sz="2000" i="1" dirty="0" smtClean="0"/>
              <a:t>… joins many clubs like volleyball, tennis, chess and cycling.</a:t>
            </a:r>
          </a:p>
          <a:p>
            <a:pPr marL="152400">
              <a:spcBef>
                <a:spcPts val="600"/>
              </a:spcBef>
            </a:pPr>
            <a:r>
              <a:rPr lang="en-US" sz="2000" i="1" dirty="0" smtClean="0"/>
              <a:t>If … doesn’t play sport, he/ she often listens to music.</a:t>
            </a:r>
            <a:endParaRPr lang="en-US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41"/>
          <p:cNvSpPr txBox="1">
            <a:spLocks noGrp="1"/>
          </p:cNvSpPr>
          <p:nvPr>
            <p:ph type="title"/>
          </p:nvPr>
        </p:nvSpPr>
        <p:spPr>
          <a:xfrm>
            <a:off x="758775" y="25749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smtClean="0"/>
              <a:t>Let’s share with the whole class.</a:t>
            </a:r>
            <a:endParaRPr sz="2400" dirty="0"/>
          </a:p>
        </p:txBody>
      </p:sp>
      <p:grpSp>
        <p:nvGrpSpPr>
          <p:cNvPr id="1566" name="Google Shape;1566;p41"/>
          <p:cNvGrpSpPr/>
          <p:nvPr/>
        </p:nvGrpSpPr>
        <p:grpSpPr>
          <a:xfrm>
            <a:off x="279987" y="3313411"/>
            <a:ext cx="5636066" cy="981599"/>
            <a:chOff x="9280465" y="5475640"/>
            <a:chExt cx="5636066" cy="981599"/>
          </a:xfrm>
        </p:grpSpPr>
        <p:sp>
          <p:nvSpPr>
            <p:cNvPr id="1567" name="Google Shape;1567;p41"/>
            <p:cNvSpPr/>
            <p:nvPr/>
          </p:nvSpPr>
          <p:spPr>
            <a:xfrm>
              <a:off x="12520922" y="5487022"/>
              <a:ext cx="66457" cy="22762"/>
            </a:xfrm>
            <a:custGeom>
              <a:avLst/>
              <a:gdLst/>
              <a:ahLst/>
              <a:cxnLst/>
              <a:rect l="l" t="t" r="r" b="b"/>
              <a:pathLst>
                <a:path w="1291" h="404" extrusionOk="0">
                  <a:moveTo>
                    <a:pt x="1170" y="0"/>
                  </a:moveTo>
                  <a:cubicBezTo>
                    <a:pt x="807" y="0"/>
                    <a:pt x="444" y="40"/>
                    <a:pt x="162" y="40"/>
                  </a:cubicBezTo>
                  <a:cubicBezTo>
                    <a:pt x="41" y="40"/>
                    <a:pt x="0" y="161"/>
                    <a:pt x="0" y="242"/>
                  </a:cubicBezTo>
                  <a:cubicBezTo>
                    <a:pt x="0" y="363"/>
                    <a:pt x="81" y="403"/>
                    <a:pt x="162" y="403"/>
                  </a:cubicBezTo>
                  <a:cubicBezTo>
                    <a:pt x="484" y="403"/>
                    <a:pt x="847" y="363"/>
                    <a:pt x="1170" y="363"/>
                  </a:cubicBezTo>
                  <a:cubicBezTo>
                    <a:pt x="1250" y="363"/>
                    <a:pt x="1291" y="242"/>
                    <a:pt x="1291" y="161"/>
                  </a:cubicBezTo>
                  <a:cubicBezTo>
                    <a:pt x="1291" y="40"/>
                    <a:pt x="1250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1"/>
            <p:cNvSpPr/>
            <p:nvPr/>
          </p:nvSpPr>
          <p:spPr>
            <a:xfrm>
              <a:off x="12626759" y="5480204"/>
              <a:ext cx="68568" cy="22762"/>
            </a:xfrm>
            <a:custGeom>
              <a:avLst/>
              <a:gdLst/>
              <a:ahLst/>
              <a:cxnLst/>
              <a:rect l="l" t="t" r="r" b="b"/>
              <a:pathLst>
                <a:path w="1332" h="404" extrusionOk="0">
                  <a:moveTo>
                    <a:pt x="1170" y="0"/>
                  </a:moveTo>
                  <a:cubicBezTo>
                    <a:pt x="808" y="0"/>
                    <a:pt x="445" y="81"/>
                    <a:pt x="162" y="81"/>
                  </a:cubicBezTo>
                  <a:cubicBezTo>
                    <a:pt x="41" y="81"/>
                    <a:pt x="1" y="161"/>
                    <a:pt x="1" y="282"/>
                  </a:cubicBezTo>
                  <a:cubicBezTo>
                    <a:pt x="1" y="363"/>
                    <a:pt x="122" y="403"/>
                    <a:pt x="162" y="403"/>
                  </a:cubicBezTo>
                  <a:cubicBezTo>
                    <a:pt x="525" y="403"/>
                    <a:pt x="848" y="363"/>
                    <a:pt x="1170" y="363"/>
                  </a:cubicBezTo>
                  <a:cubicBezTo>
                    <a:pt x="1251" y="363"/>
                    <a:pt x="1332" y="282"/>
                    <a:pt x="1332" y="161"/>
                  </a:cubicBezTo>
                  <a:cubicBezTo>
                    <a:pt x="1332" y="81"/>
                    <a:pt x="1251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1"/>
            <p:cNvSpPr/>
            <p:nvPr/>
          </p:nvSpPr>
          <p:spPr>
            <a:xfrm>
              <a:off x="12732649" y="5477894"/>
              <a:ext cx="68568" cy="22762"/>
            </a:xfrm>
            <a:custGeom>
              <a:avLst/>
              <a:gdLst/>
              <a:ahLst/>
              <a:cxnLst/>
              <a:rect l="l" t="t" r="r" b="b"/>
              <a:pathLst>
                <a:path w="1332" h="404" extrusionOk="0">
                  <a:moveTo>
                    <a:pt x="1170" y="1"/>
                  </a:moveTo>
                  <a:cubicBezTo>
                    <a:pt x="807" y="1"/>
                    <a:pt x="485" y="1"/>
                    <a:pt x="162" y="41"/>
                  </a:cubicBezTo>
                  <a:cubicBezTo>
                    <a:pt x="81" y="41"/>
                    <a:pt x="1" y="162"/>
                    <a:pt x="1" y="243"/>
                  </a:cubicBezTo>
                  <a:cubicBezTo>
                    <a:pt x="1" y="364"/>
                    <a:pt x="122" y="404"/>
                    <a:pt x="162" y="404"/>
                  </a:cubicBezTo>
                  <a:cubicBezTo>
                    <a:pt x="525" y="404"/>
                    <a:pt x="888" y="404"/>
                    <a:pt x="1170" y="364"/>
                  </a:cubicBezTo>
                  <a:cubicBezTo>
                    <a:pt x="1291" y="364"/>
                    <a:pt x="1331" y="243"/>
                    <a:pt x="1331" y="202"/>
                  </a:cubicBezTo>
                  <a:cubicBezTo>
                    <a:pt x="1331" y="41"/>
                    <a:pt x="1291" y="1"/>
                    <a:pt x="11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1"/>
            <p:cNvSpPr/>
            <p:nvPr/>
          </p:nvSpPr>
          <p:spPr>
            <a:xfrm>
              <a:off x="12307084" y="5498346"/>
              <a:ext cx="70627" cy="22762"/>
            </a:xfrm>
            <a:custGeom>
              <a:avLst/>
              <a:gdLst/>
              <a:ahLst/>
              <a:cxnLst/>
              <a:rect l="l" t="t" r="r" b="b"/>
              <a:pathLst>
                <a:path w="1372" h="404" extrusionOk="0">
                  <a:moveTo>
                    <a:pt x="1170" y="1"/>
                  </a:moveTo>
                  <a:lnTo>
                    <a:pt x="162" y="41"/>
                  </a:lnTo>
                  <a:cubicBezTo>
                    <a:pt x="81" y="41"/>
                    <a:pt x="1" y="162"/>
                    <a:pt x="1" y="243"/>
                  </a:cubicBezTo>
                  <a:cubicBezTo>
                    <a:pt x="1" y="364"/>
                    <a:pt x="122" y="404"/>
                    <a:pt x="162" y="404"/>
                  </a:cubicBezTo>
                  <a:lnTo>
                    <a:pt x="1170" y="364"/>
                  </a:lnTo>
                  <a:cubicBezTo>
                    <a:pt x="1291" y="364"/>
                    <a:pt x="1332" y="243"/>
                    <a:pt x="1332" y="162"/>
                  </a:cubicBezTo>
                  <a:cubicBezTo>
                    <a:pt x="1372" y="81"/>
                    <a:pt x="1291" y="1"/>
                    <a:pt x="11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1"/>
            <p:cNvSpPr/>
            <p:nvPr/>
          </p:nvSpPr>
          <p:spPr>
            <a:xfrm>
              <a:off x="12415033" y="5491529"/>
              <a:ext cx="66509" cy="22762"/>
            </a:xfrm>
            <a:custGeom>
              <a:avLst/>
              <a:gdLst/>
              <a:ahLst/>
              <a:cxnLst/>
              <a:rect l="l" t="t" r="r" b="b"/>
              <a:pathLst>
                <a:path w="1292" h="404" extrusionOk="0">
                  <a:moveTo>
                    <a:pt x="1130" y="1"/>
                  </a:moveTo>
                  <a:cubicBezTo>
                    <a:pt x="807" y="1"/>
                    <a:pt x="444" y="81"/>
                    <a:pt x="122" y="81"/>
                  </a:cubicBezTo>
                  <a:cubicBezTo>
                    <a:pt x="41" y="81"/>
                    <a:pt x="1" y="162"/>
                    <a:pt x="1" y="283"/>
                  </a:cubicBezTo>
                  <a:cubicBezTo>
                    <a:pt x="1" y="364"/>
                    <a:pt x="81" y="404"/>
                    <a:pt x="122" y="404"/>
                  </a:cubicBezTo>
                  <a:cubicBezTo>
                    <a:pt x="485" y="404"/>
                    <a:pt x="848" y="364"/>
                    <a:pt x="1130" y="364"/>
                  </a:cubicBezTo>
                  <a:cubicBezTo>
                    <a:pt x="1251" y="364"/>
                    <a:pt x="1291" y="283"/>
                    <a:pt x="1291" y="162"/>
                  </a:cubicBezTo>
                  <a:cubicBezTo>
                    <a:pt x="1291" y="81"/>
                    <a:pt x="1251" y="1"/>
                    <a:pt x="11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1"/>
            <p:cNvSpPr/>
            <p:nvPr/>
          </p:nvSpPr>
          <p:spPr>
            <a:xfrm>
              <a:off x="13156154" y="5475640"/>
              <a:ext cx="70627" cy="15945"/>
            </a:xfrm>
            <a:custGeom>
              <a:avLst/>
              <a:gdLst/>
              <a:ahLst/>
              <a:cxnLst/>
              <a:rect l="l" t="t" r="r" b="b"/>
              <a:pathLst>
                <a:path w="1372" h="283" extrusionOk="0">
                  <a:moveTo>
                    <a:pt x="161" y="0"/>
                  </a:moveTo>
                  <a:cubicBezTo>
                    <a:pt x="40" y="0"/>
                    <a:pt x="0" y="41"/>
                    <a:pt x="0" y="162"/>
                  </a:cubicBezTo>
                  <a:cubicBezTo>
                    <a:pt x="0" y="242"/>
                    <a:pt x="40" y="283"/>
                    <a:pt x="161" y="283"/>
                  </a:cubicBezTo>
                  <a:lnTo>
                    <a:pt x="1170" y="283"/>
                  </a:lnTo>
                  <a:cubicBezTo>
                    <a:pt x="1250" y="283"/>
                    <a:pt x="1331" y="242"/>
                    <a:pt x="1331" y="162"/>
                  </a:cubicBezTo>
                  <a:cubicBezTo>
                    <a:pt x="1371" y="81"/>
                    <a:pt x="1250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1"/>
            <p:cNvSpPr/>
            <p:nvPr/>
          </p:nvSpPr>
          <p:spPr>
            <a:xfrm>
              <a:off x="13050265" y="5475640"/>
              <a:ext cx="70627" cy="15945"/>
            </a:xfrm>
            <a:custGeom>
              <a:avLst/>
              <a:gdLst/>
              <a:ahLst/>
              <a:cxnLst/>
              <a:rect l="l" t="t" r="r" b="b"/>
              <a:pathLst>
                <a:path w="1372" h="283" extrusionOk="0">
                  <a:moveTo>
                    <a:pt x="162" y="0"/>
                  </a:moveTo>
                  <a:cubicBezTo>
                    <a:pt x="41" y="0"/>
                    <a:pt x="0" y="81"/>
                    <a:pt x="0" y="162"/>
                  </a:cubicBezTo>
                  <a:cubicBezTo>
                    <a:pt x="0" y="242"/>
                    <a:pt x="81" y="283"/>
                    <a:pt x="162" y="283"/>
                  </a:cubicBezTo>
                  <a:lnTo>
                    <a:pt x="1170" y="283"/>
                  </a:lnTo>
                  <a:cubicBezTo>
                    <a:pt x="1251" y="283"/>
                    <a:pt x="1291" y="202"/>
                    <a:pt x="1291" y="162"/>
                  </a:cubicBezTo>
                  <a:cubicBezTo>
                    <a:pt x="1372" y="41"/>
                    <a:pt x="1251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1"/>
            <p:cNvSpPr/>
            <p:nvPr/>
          </p:nvSpPr>
          <p:spPr>
            <a:xfrm>
              <a:off x="11462235" y="5577902"/>
              <a:ext cx="70627" cy="27270"/>
            </a:xfrm>
            <a:custGeom>
              <a:avLst/>
              <a:gdLst/>
              <a:ahLst/>
              <a:cxnLst/>
              <a:rect l="l" t="t" r="r" b="b"/>
              <a:pathLst>
                <a:path w="1372" h="484" extrusionOk="0">
                  <a:moveTo>
                    <a:pt x="1170" y="0"/>
                  </a:moveTo>
                  <a:cubicBezTo>
                    <a:pt x="807" y="40"/>
                    <a:pt x="444" y="81"/>
                    <a:pt x="161" y="161"/>
                  </a:cubicBezTo>
                  <a:cubicBezTo>
                    <a:pt x="40" y="161"/>
                    <a:pt x="0" y="242"/>
                    <a:pt x="0" y="363"/>
                  </a:cubicBezTo>
                  <a:cubicBezTo>
                    <a:pt x="0" y="444"/>
                    <a:pt x="81" y="484"/>
                    <a:pt x="161" y="484"/>
                  </a:cubicBezTo>
                  <a:cubicBezTo>
                    <a:pt x="484" y="444"/>
                    <a:pt x="847" y="403"/>
                    <a:pt x="1170" y="363"/>
                  </a:cubicBezTo>
                  <a:cubicBezTo>
                    <a:pt x="1250" y="363"/>
                    <a:pt x="1291" y="242"/>
                    <a:pt x="1291" y="161"/>
                  </a:cubicBezTo>
                  <a:cubicBezTo>
                    <a:pt x="1371" y="40"/>
                    <a:pt x="1250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1"/>
            <p:cNvSpPr/>
            <p:nvPr/>
          </p:nvSpPr>
          <p:spPr>
            <a:xfrm>
              <a:off x="12840597" y="5475640"/>
              <a:ext cx="66457" cy="15945"/>
            </a:xfrm>
            <a:custGeom>
              <a:avLst/>
              <a:gdLst/>
              <a:ahLst/>
              <a:cxnLst/>
              <a:rect l="l" t="t" r="r" b="b"/>
              <a:pathLst>
                <a:path w="1291" h="283" extrusionOk="0">
                  <a:moveTo>
                    <a:pt x="122" y="0"/>
                  </a:moveTo>
                  <a:cubicBezTo>
                    <a:pt x="41" y="0"/>
                    <a:pt x="1" y="81"/>
                    <a:pt x="1" y="162"/>
                  </a:cubicBezTo>
                  <a:cubicBezTo>
                    <a:pt x="1" y="242"/>
                    <a:pt x="81" y="283"/>
                    <a:pt x="122" y="283"/>
                  </a:cubicBezTo>
                  <a:lnTo>
                    <a:pt x="1130" y="283"/>
                  </a:lnTo>
                  <a:cubicBezTo>
                    <a:pt x="1251" y="283"/>
                    <a:pt x="1291" y="202"/>
                    <a:pt x="1291" y="162"/>
                  </a:cubicBezTo>
                  <a:cubicBezTo>
                    <a:pt x="1291" y="81"/>
                    <a:pt x="1210" y="0"/>
                    <a:pt x="11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1"/>
            <p:cNvSpPr/>
            <p:nvPr/>
          </p:nvSpPr>
          <p:spPr>
            <a:xfrm>
              <a:off x="11673962" y="5552886"/>
              <a:ext cx="68568" cy="25072"/>
            </a:xfrm>
            <a:custGeom>
              <a:avLst/>
              <a:gdLst/>
              <a:ahLst/>
              <a:cxnLst/>
              <a:rect l="l" t="t" r="r" b="b"/>
              <a:pathLst>
                <a:path w="1332" h="445" extrusionOk="0">
                  <a:moveTo>
                    <a:pt x="1170" y="0"/>
                  </a:moveTo>
                  <a:cubicBezTo>
                    <a:pt x="807" y="41"/>
                    <a:pt x="484" y="41"/>
                    <a:pt x="162" y="81"/>
                  </a:cubicBezTo>
                  <a:cubicBezTo>
                    <a:pt x="81" y="81"/>
                    <a:pt x="0" y="202"/>
                    <a:pt x="0" y="283"/>
                  </a:cubicBezTo>
                  <a:cubicBezTo>
                    <a:pt x="0" y="404"/>
                    <a:pt x="121" y="444"/>
                    <a:pt x="162" y="444"/>
                  </a:cubicBezTo>
                  <a:cubicBezTo>
                    <a:pt x="525" y="404"/>
                    <a:pt x="847" y="404"/>
                    <a:pt x="1170" y="323"/>
                  </a:cubicBezTo>
                  <a:cubicBezTo>
                    <a:pt x="1291" y="323"/>
                    <a:pt x="1331" y="242"/>
                    <a:pt x="1331" y="121"/>
                  </a:cubicBezTo>
                  <a:cubicBezTo>
                    <a:pt x="1331" y="41"/>
                    <a:pt x="1210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1"/>
            <p:cNvSpPr/>
            <p:nvPr/>
          </p:nvSpPr>
          <p:spPr>
            <a:xfrm>
              <a:off x="11777741" y="5541505"/>
              <a:ext cx="68568" cy="25072"/>
            </a:xfrm>
            <a:custGeom>
              <a:avLst/>
              <a:gdLst/>
              <a:ahLst/>
              <a:cxnLst/>
              <a:rect l="l" t="t" r="r" b="b"/>
              <a:pathLst>
                <a:path w="1332" h="445" extrusionOk="0">
                  <a:moveTo>
                    <a:pt x="1170" y="1"/>
                  </a:moveTo>
                  <a:cubicBezTo>
                    <a:pt x="807" y="41"/>
                    <a:pt x="485" y="41"/>
                    <a:pt x="162" y="82"/>
                  </a:cubicBezTo>
                  <a:cubicBezTo>
                    <a:pt x="81" y="82"/>
                    <a:pt x="1" y="202"/>
                    <a:pt x="1" y="283"/>
                  </a:cubicBezTo>
                  <a:cubicBezTo>
                    <a:pt x="1" y="404"/>
                    <a:pt x="122" y="444"/>
                    <a:pt x="162" y="444"/>
                  </a:cubicBezTo>
                  <a:cubicBezTo>
                    <a:pt x="525" y="404"/>
                    <a:pt x="848" y="404"/>
                    <a:pt x="1170" y="323"/>
                  </a:cubicBezTo>
                  <a:cubicBezTo>
                    <a:pt x="1291" y="323"/>
                    <a:pt x="1331" y="243"/>
                    <a:pt x="1331" y="122"/>
                  </a:cubicBezTo>
                  <a:cubicBezTo>
                    <a:pt x="1331" y="41"/>
                    <a:pt x="1291" y="1"/>
                    <a:pt x="11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1"/>
            <p:cNvSpPr/>
            <p:nvPr/>
          </p:nvSpPr>
          <p:spPr>
            <a:xfrm>
              <a:off x="11568073" y="5565901"/>
              <a:ext cx="70267" cy="25692"/>
            </a:xfrm>
            <a:custGeom>
              <a:avLst/>
              <a:gdLst/>
              <a:ahLst/>
              <a:cxnLst/>
              <a:rect l="l" t="t" r="r" b="b"/>
              <a:pathLst>
                <a:path w="1365" h="456" extrusionOk="0">
                  <a:moveTo>
                    <a:pt x="1216" y="1"/>
                  </a:moveTo>
                  <a:cubicBezTo>
                    <a:pt x="1200" y="1"/>
                    <a:pt x="1184" y="4"/>
                    <a:pt x="1170" y="11"/>
                  </a:cubicBezTo>
                  <a:cubicBezTo>
                    <a:pt x="807" y="52"/>
                    <a:pt x="444" y="92"/>
                    <a:pt x="162" y="92"/>
                  </a:cubicBezTo>
                  <a:cubicBezTo>
                    <a:pt x="41" y="92"/>
                    <a:pt x="1" y="213"/>
                    <a:pt x="1" y="294"/>
                  </a:cubicBezTo>
                  <a:cubicBezTo>
                    <a:pt x="1" y="415"/>
                    <a:pt x="122" y="455"/>
                    <a:pt x="162" y="455"/>
                  </a:cubicBezTo>
                  <a:cubicBezTo>
                    <a:pt x="525" y="415"/>
                    <a:pt x="807" y="374"/>
                    <a:pt x="1170" y="374"/>
                  </a:cubicBezTo>
                  <a:cubicBezTo>
                    <a:pt x="1251" y="374"/>
                    <a:pt x="1331" y="253"/>
                    <a:pt x="1331" y="173"/>
                  </a:cubicBezTo>
                  <a:cubicBezTo>
                    <a:pt x="1365" y="73"/>
                    <a:pt x="1289" y="1"/>
                    <a:pt x="1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1"/>
            <p:cNvSpPr/>
            <p:nvPr/>
          </p:nvSpPr>
          <p:spPr>
            <a:xfrm>
              <a:off x="11991579" y="5523363"/>
              <a:ext cx="66457" cy="25016"/>
            </a:xfrm>
            <a:custGeom>
              <a:avLst/>
              <a:gdLst/>
              <a:ahLst/>
              <a:cxnLst/>
              <a:rect l="l" t="t" r="r" b="b"/>
              <a:pathLst>
                <a:path w="1291" h="444" extrusionOk="0">
                  <a:moveTo>
                    <a:pt x="1170" y="0"/>
                  </a:moveTo>
                  <a:cubicBezTo>
                    <a:pt x="807" y="41"/>
                    <a:pt x="444" y="41"/>
                    <a:pt x="162" y="121"/>
                  </a:cubicBezTo>
                  <a:cubicBezTo>
                    <a:pt x="41" y="121"/>
                    <a:pt x="0" y="202"/>
                    <a:pt x="0" y="323"/>
                  </a:cubicBezTo>
                  <a:cubicBezTo>
                    <a:pt x="0" y="404"/>
                    <a:pt x="81" y="444"/>
                    <a:pt x="162" y="444"/>
                  </a:cubicBezTo>
                  <a:cubicBezTo>
                    <a:pt x="484" y="404"/>
                    <a:pt x="847" y="404"/>
                    <a:pt x="1170" y="363"/>
                  </a:cubicBezTo>
                  <a:cubicBezTo>
                    <a:pt x="1250" y="363"/>
                    <a:pt x="1291" y="242"/>
                    <a:pt x="1291" y="162"/>
                  </a:cubicBezTo>
                  <a:cubicBezTo>
                    <a:pt x="1291" y="41"/>
                    <a:pt x="1250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1"/>
            <p:cNvSpPr/>
            <p:nvPr/>
          </p:nvSpPr>
          <p:spPr>
            <a:xfrm>
              <a:off x="11885689" y="5532434"/>
              <a:ext cx="66509" cy="25072"/>
            </a:xfrm>
            <a:custGeom>
              <a:avLst/>
              <a:gdLst/>
              <a:ahLst/>
              <a:cxnLst/>
              <a:rect l="l" t="t" r="r" b="b"/>
              <a:pathLst>
                <a:path w="1292" h="445" extrusionOk="0">
                  <a:moveTo>
                    <a:pt x="1130" y="1"/>
                  </a:moveTo>
                  <a:cubicBezTo>
                    <a:pt x="807" y="41"/>
                    <a:pt x="444" y="41"/>
                    <a:pt x="122" y="81"/>
                  </a:cubicBezTo>
                  <a:cubicBezTo>
                    <a:pt x="41" y="81"/>
                    <a:pt x="1" y="202"/>
                    <a:pt x="1" y="283"/>
                  </a:cubicBezTo>
                  <a:cubicBezTo>
                    <a:pt x="1" y="404"/>
                    <a:pt x="81" y="444"/>
                    <a:pt x="122" y="444"/>
                  </a:cubicBezTo>
                  <a:cubicBezTo>
                    <a:pt x="485" y="404"/>
                    <a:pt x="847" y="404"/>
                    <a:pt x="1130" y="363"/>
                  </a:cubicBezTo>
                  <a:cubicBezTo>
                    <a:pt x="1251" y="363"/>
                    <a:pt x="1291" y="243"/>
                    <a:pt x="1291" y="162"/>
                  </a:cubicBezTo>
                  <a:cubicBezTo>
                    <a:pt x="1291" y="41"/>
                    <a:pt x="1251" y="1"/>
                    <a:pt x="11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1"/>
            <p:cNvSpPr/>
            <p:nvPr/>
          </p:nvSpPr>
          <p:spPr>
            <a:xfrm>
              <a:off x="12095357" y="5514235"/>
              <a:ext cx="70627" cy="22819"/>
            </a:xfrm>
            <a:custGeom>
              <a:avLst/>
              <a:gdLst/>
              <a:ahLst/>
              <a:cxnLst/>
              <a:rect l="l" t="t" r="r" b="b"/>
              <a:pathLst>
                <a:path w="1372" h="405" extrusionOk="0">
                  <a:moveTo>
                    <a:pt x="1170" y="1"/>
                  </a:moveTo>
                  <a:cubicBezTo>
                    <a:pt x="807" y="1"/>
                    <a:pt x="444" y="82"/>
                    <a:pt x="162" y="82"/>
                  </a:cubicBezTo>
                  <a:cubicBezTo>
                    <a:pt x="41" y="82"/>
                    <a:pt x="1" y="162"/>
                    <a:pt x="1" y="283"/>
                  </a:cubicBezTo>
                  <a:cubicBezTo>
                    <a:pt x="1" y="364"/>
                    <a:pt x="81" y="404"/>
                    <a:pt x="162" y="404"/>
                  </a:cubicBezTo>
                  <a:cubicBezTo>
                    <a:pt x="484" y="404"/>
                    <a:pt x="847" y="364"/>
                    <a:pt x="1170" y="364"/>
                  </a:cubicBezTo>
                  <a:cubicBezTo>
                    <a:pt x="1251" y="364"/>
                    <a:pt x="1291" y="283"/>
                    <a:pt x="1291" y="162"/>
                  </a:cubicBezTo>
                  <a:cubicBezTo>
                    <a:pt x="1372" y="82"/>
                    <a:pt x="1251" y="1"/>
                    <a:pt x="11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1"/>
            <p:cNvSpPr/>
            <p:nvPr/>
          </p:nvSpPr>
          <p:spPr>
            <a:xfrm>
              <a:off x="12201246" y="5507418"/>
              <a:ext cx="70627" cy="22819"/>
            </a:xfrm>
            <a:custGeom>
              <a:avLst/>
              <a:gdLst/>
              <a:ahLst/>
              <a:cxnLst/>
              <a:rect l="l" t="t" r="r" b="b"/>
              <a:pathLst>
                <a:path w="1372" h="405" extrusionOk="0">
                  <a:moveTo>
                    <a:pt x="1170" y="1"/>
                  </a:moveTo>
                  <a:cubicBezTo>
                    <a:pt x="807" y="1"/>
                    <a:pt x="444" y="41"/>
                    <a:pt x="161" y="41"/>
                  </a:cubicBezTo>
                  <a:cubicBezTo>
                    <a:pt x="40" y="41"/>
                    <a:pt x="0" y="122"/>
                    <a:pt x="0" y="243"/>
                  </a:cubicBezTo>
                  <a:cubicBezTo>
                    <a:pt x="0" y="324"/>
                    <a:pt x="121" y="404"/>
                    <a:pt x="161" y="404"/>
                  </a:cubicBezTo>
                  <a:cubicBezTo>
                    <a:pt x="524" y="404"/>
                    <a:pt x="847" y="324"/>
                    <a:pt x="1170" y="324"/>
                  </a:cubicBezTo>
                  <a:cubicBezTo>
                    <a:pt x="1250" y="324"/>
                    <a:pt x="1331" y="243"/>
                    <a:pt x="1331" y="122"/>
                  </a:cubicBezTo>
                  <a:cubicBezTo>
                    <a:pt x="1371" y="41"/>
                    <a:pt x="1250" y="1"/>
                    <a:pt x="11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1"/>
            <p:cNvSpPr/>
            <p:nvPr/>
          </p:nvSpPr>
          <p:spPr>
            <a:xfrm>
              <a:off x="12946486" y="5475640"/>
              <a:ext cx="66457" cy="15945"/>
            </a:xfrm>
            <a:custGeom>
              <a:avLst/>
              <a:gdLst/>
              <a:ahLst/>
              <a:cxnLst/>
              <a:rect l="l" t="t" r="r" b="b"/>
              <a:pathLst>
                <a:path w="1291" h="283" extrusionOk="0">
                  <a:moveTo>
                    <a:pt x="161" y="0"/>
                  </a:moveTo>
                  <a:cubicBezTo>
                    <a:pt x="41" y="0"/>
                    <a:pt x="0" y="81"/>
                    <a:pt x="0" y="162"/>
                  </a:cubicBezTo>
                  <a:cubicBezTo>
                    <a:pt x="0" y="242"/>
                    <a:pt x="81" y="283"/>
                    <a:pt x="161" y="283"/>
                  </a:cubicBezTo>
                  <a:lnTo>
                    <a:pt x="1170" y="283"/>
                  </a:lnTo>
                  <a:cubicBezTo>
                    <a:pt x="1250" y="283"/>
                    <a:pt x="1291" y="202"/>
                    <a:pt x="1291" y="162"/>
                  </a:cubicBezTo>
                  <a:cubicBezTo>
                    <a:pt x="1291" y="41"/>
                    <a:pt x="1210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1"/>
            <p:cNvSpPr/>
            <p:nvPr/>
          </p:nvSpPr>
          <p:spPr>
            <a:xfrm>
              <a:off x="14318619" y="5559703"/>
              <a:ext cx="72738" cy="29580"/>
            </a:xfrm>
            <a:custGeom>
              <a:avLst/>
              <a:gdLst/>
              <a:ahLst/>
              <a:cxnLst/>
              <a:rect l="l" t="t" r="r" b="b"/>
              <a:pathLst>
                <a:path w="1413" h="525" extrusionOk="0">
                  <a:moveTo>
                    <a:pt x="202" y="0"/>
                  </a:moveTo>
                  <a:cubicBezTo>
                    <a:pt x="81" y="0"/>
                    <a:pt x="1" y="81"/>
                    <a:pt x="1" y="162"/>
                  </a:cubicBezTo>
                  <a:cubicBezTo>
                    <a:pt x="1" y="283"/>
                    <a:pt x="41" y="363"/>
                    <a:pt x="162" y="363"/>
                  </a:cubicBezTo>
                  <a:cubicBezTo>
                    <a:pt x="525" y="404"/>
                    <a:pt x="807" y="484"/>
                    <a:pt x="1170" y="525"/>
                  </a:cubicBezTo>
                  <a:cubicBezTo>
                    <a:pt x="1251" y="525"/>
                    <a:pt x="1291" y="484"/>
                    <a:pt x="1291" y="363"/>
                  </a:cubicBezTo>
                  <a:cubicBezTo>
                    <a:pt x="1412" y="283"/>
                    <a:pt x="1331" y="162"/>
                    <a:pt x="1210" y="162"/>
                  </a:cubicBezTo>
                  <a:cubicBezTo>
                    <a:pt x="848" y="121"/>
                    <a:pt x="525" y="81"/>
                    <a:pt x="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1"/>
            <p:cNvSpPr/>
            <p:nvPr/>
          </p:nvSpPr>
          <p:spPr>
            <a:xfrm>
              <a:off x="14424508" y="5575592"/>
              <a:ext cx="70627" cy="27326"/>
            </a:xfrm>
            <a:custGeom>
              <a:avLst/>
              <a:gdLst/>
              <a:ahLst/>
              <a:cxnLst/>
              <a:rect l="l" t="t" r="r" b="b"/>
              <a:pathLst>
                <a:path w="1372" h="485" extrusionOk="0">
                  <a:moveTo>
                    <a:pt x="202" y="1"/>
                  </a:moveTo>
                  <a:cubicBezTo>
                    <a:pt x="121" y="1"/>
                    <a:pt x="0" y="41"/>
                    <a:pt x="0" y="122"/>
                  </a:cubicBezTo>
                  <a:cubicBezTo>
                    <a:pt x="0" y="243"/>
                    <a:pt x="81" y="323"/>
                    <a:pt x="162" y="323"/>
                  </a:cubicBezTo>
                  <a:cubicBezTo>
                    <a:pt x="525" y="404"/>
                    <a:pt x="807" y="444"/>
                    <a:pt x="1170" y="485"/>
                  </a:cubicBezTo>
                  <a:cubicBezTo>
                    <a:pt x="1291" y="485"/>
                    <a:pt x="1331" y="444"/>
                    <a:pt x="1331" y="323"/>
                  </a:cubicBezTo>
                  <a:cubicBezTo>
                    <a:pt x="1371" y="243"/>
                    <a:pt x="1331" y="122"/>
                    <a:pt x="1210" y="122"/>
                  </a:cubicBezTo>
                  <a:cubicBezTo>
                    <a:pt x="847" y="81"/>
                    <a:pt x="525" y="4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1"/>
            <p:cNvSpPr/>
            <p:nvPr/>
          </p:nvSpPr>
          <p:spPr>
            <a:xfrm>
              <a:off x="14214840" y="5548322"/>
              <a:ext cx="70627" cy="27326"/>
            </a:xfrm>
            <a:custGeom>
              <a:avLst/>
              <a:gdLst/>
              <a:ahLst/>
              <a:cxnLst/>
              <a:rect l="l" t="t" r="r" b="b"/>
              <a:pathLst>
                <a:path w="1372" h="485" extrusionOk="0">
                  <a:moveTo>
                    <a:pt x="202" y="1"/>
                  </a:moveTo>
                  <a:cubicBezTo>
                    <a:pt x="81" y="1"/>
                    <a:pt x="0" y="81"/>
                    <a:pt x="0" y="162"/>
                  </a:cubicBezTo>
                  <a:cubicBezTo>
                    <a:pt x="0" y="283"/>
                    <a:pt x="41" y="364"/>
                    <a:pt x="162" y="364"/>
                  </a:cubicBezTo>
                  <a:cubicBezTo>
                    <a:pt x="525" y="404"/>
                    <a:pt x="847" y="485"/>
                    <a:pt x="1170" y="485"/>
                  </a:cubicBezTo>
                  <a:cubicBezTo>
                    <a:pt x="1250" y="485"/>
                    <a:pt x="1291" y="404"/>
                    <a:pt x="1291" y="323"/>
                  </a:cubicBezTo>
                  <a:cubicBezTo>
                    <a:pt x="1371" y="202"/>
                    <a:pt x="1331" y="122"/>
                    <a:pt x="1210" y="122"/>
                  </a:cubicBezTo>
                  <a:cubicBezTo>
                    <a:pt x="847" y="81"/>
                    <a:pt x="525" y="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1"/>
            <p:cNvSpPr/>
            <p:nvPr/>
          </p:nvSpPr>
          <p:spPr>
            <a:xfrm>
              <a:off x="14528287" y="5591537"/>
              <a:ext cx="72686" cy="29580"/>
            </a:xfrm>
            <a:custGeom>
              <a:avLst/>
              <a:gdLst/>
              <a:ahLst/>
              <a:cxnLst/>
              <a:rect l="l" t="t" r="r" b="b"/>
              <a:pathLst>
                <a:path w="1412" h="525" extrusionOk="0">
                  <a:moveTo>
                    <a:pt x="202" y="0"/>
                  </a:moveTo>
                  <a:cubicBezTo>
                    <a:pt x="122" y="0"/>
                    <a:pt x="1" y="40"/>
                    <a:pt x="1" y="161"/>
                  </a:cubicBezTo>
                  <a:cubicBezTo>
                    <a:pt x="1" y="242"/>
                    <a:pt x="81" y="363"/>
                    <a:pt x="162" y="363"/>
                  </a:cubicBezTo>
                  <a:cubicBezTo>
                    <a:pt x="525" y="403"/>
                    <a:pt x="807" y="444"/>
                    <a:pt x="1170" y="524"/>
                  </a:cubicBezTo>
                  <a:lnTo>
                    <a:pt x="1210" y="524"/>
                  </a:lnTo>
                  <a:cubicBezTo>
                    <a:pt x="1331" y="524"/>
                    <a:pt x="1372" y="444"/>
                    <a:pt x="1372" y="363"/>
                  </a:cubicBezTo>
                  <a:cubicBezTo>
                    <a:pt x="1412" y="242"/>
                    <a:pt x="1331" y="161"/>
                    <a:pt x="1210" y="161"/>
                  </a:cubicBezTo>
                  <a:cubicBezTo>
                    <a:pt x="847" y="121"/>
                    <a:pt x="525" y="40"/>
                    <a:pt x="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1"/>
            <p:cNvSpPr/>
            <p:nvPr/>
          </p:nvSpPr>
          <p:spPr>
            <a:xfrm>
              <a:off x="13261992" y="5477894"/>
              <a:ext cx="70627" cy="18255"/>
            </a:xfrm>
            <a:custGeom>
              <a:avLst/>
              <a:gdLst/>
              <a:ahLst/>
              <a:cxnLst/>
              <a:rect l="l" t="t" r="r" b="b"/>
              <a:pathLst>
                <a:path w="1372" h="324" extrusionOk="0">
                  <a:moveTo>
                    <a:pt x="162" y="1"/>
                  </a:moveTo>
                  <a:cubicBezTo>
                    <a:pt x="81" y="1"/>
                    <a:pt x="1" y="41"/>
                    <a:pt x="1" y="162"/>
                  </a:cubicBezTo>
                  <a:cubicBezTo>
                    <a:pt x="1" y="243"/>
                    <a:pt x="81" y="323"/>
                    <a:pt x="162" y="323"/>
                  </a:cubicBezTo>
                  <a:lnTo>
                    <a:pt x="1170" y="323"/>
                  </a:lnTo>
                  <a:cubicBezTo>
                    <a:pt x="1291" y="323"/>
                    <a:pt x="1332" y="243"/>
                    <a:pt x="1332" y="162"/>
                  </a:cubicBezTo>
                  <a:cubicBezTo>
                    <a:pt x="1372" y="41"/>
                    <a:pt x="1291" y="1"/>
                    <a:pt x="11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1"/>
            <p:cNvSpPr/>
            <p:nvPr/>
          </p:nvSpPr>
          <p:spPr>
            <a:xfrm>
              <a:off x="14845903" y="5646020"/>
              <a:ext cx="70627" cy="31890"/>
            </a:xfrm>
            <a:custGeom>
              <a:avLst/>
              <a:gdLst/>
              <a:ahLst/>
              <a:cxnLst/>
              <a:rect l="l" t="t" r="r" b="b"/>
              <a:pathLst>
                <a:path w="1372" h="566" extrusionOk="0">
                  <a:moveTo>
                    <a:pt x="202" y="1"/>
                  </a:moveTo>
                  <a:cubicBezTo>
                    <a:pt x="81" y="1"/>
                    <a:pt x="0" y="41"/>
                    <a:pt x="0" y="162"/>
                  </a:cubicBezTo>
                  <a:cubicBezTo>
                    <a:pt x="0" y="243"/>
                    <a:pt x="41" y="364"/>
                    <a:pt x="162" y="364"/>
                  </a:cubicBezTo>
                  <a:cubicBezTo>
                    <a:pt x="484" y="404"/>
                    <a:pt x="807" y="444"/>
                    <a:pt x="1170" y="565"/>
                  </a:cubicBezTo>
                  <a:lnTo>
                    <a:pt x="1210" y="565"/>
                  </a:lnTo>
                  <a:cubicBezTo>
                    <a:pt x="1291" y="565"/>
                    <a:pt x="1372" y="485"/>
                    <a:pt x="1372" y="404"/>
                  </a:cubicBezTo>
                  <a:cubicBezTo>
                    <a:pt x="1372" y="283"/>
                    <a:pt x="1291" y="202"/>
                    <a:pt x="1210" y="202"/>
                  </a:cubicBezTo>
                  <a:cubicBezTo>
                    <a:pt x="847" y="162"/>
                    <a:pt x="565" y="82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1"/>
            <p:cNvSpPr/>
            <p:nvPr/>
          </p:nvSpPr>
          <p:spPr>
            <a:xfrm>
              <a:off x="14740014" y="5627878"/>
              <a:ext cx="68568" cy="29580"/>
            </a:xfrm>
            <a:custGeom>
              <a:avLst/>
              <a:gdLst/>
              <a:ahLst/>
              <a:cxnLst/>
              <a:rect l="l" t="t" r="r" b="b"/>
              <a:pathLst>
                <a:path w="1332" h="525" extrusionOk="0">
                  <a:moveTo>
                    <a:pt x="202" y="0"/>
                  </a:moveTo>
                  <a:cubicBezTo>
                    <a:pt x="82" y="0"/>
                    <a:pt x="1" y="81"/>
                    <a:pt x="1" y="162"/>
                  </a:cubicBezTo>
                  <a:cubicBezTo>
                    <a:pt x="1" y="283"/>
                    <a:pt x="41" y="363"/>
                    <a:pt x="122" y="363"/>
                  </a:cubicBezTo>
                  <a:cubicBezTo>
                    <a:pt x="485" y="404"/>
                    <a:pt x="767" y="484"/>
                    <a:pt x="1130" y="524"/>
                  </a:cubicBezTo>
                  <a:lnTo>
                    <a:pt x="1211" y="524"/>
                  </a:lnTo>
                  <a:cubicBezTo>
                    <a:pt x="1291" y="524"/>
                    <a:pt x="1332" y="484"/>
                    <a:pt x="1332" y="363"/>
                  </a:cubicBezTo>
                  <a:cubicBezTo>
                    <a:pt x="1332" y="283"/>
                    <a:pt x="1291" y="162"/>
                    <a:pt x="1211" y="162"/>
                  </a:cubicBezTo>
                  <a:cubicBezTo>
                    <a:pt x="848" y="121"/>
                    <a:pt x="525" y="81"/>
                    <a:pt x="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1"/>
            <p:cNvSpPr/>
            <p:nvPr/>
          </p:nvSpPr>
          <p:spPr>
            <a:xfrm>
              <a:off x="14108951" y="5534687"/>
              <a:ext cx="70627" cy="25072"/>
            </a:xfrm>
            <a:custGeom>
              <a:avLst/>
              <a:gdLst/>
              <a:ahLst/>
              <a:cxnLst/>
              <a:rect l="l" t="t" r="r" b="b"/>
              <a:pathLst>
                <a:path w="1372" h="445" extrusionOk="0">
                  <a:moveTo>
                    <a:pt x="202" y="1"/>
                  </a:moveTo>
                  <a:cubicBezTo>
                    <a:pt x="81" y="1"/>
                    <a:pt x="1" y="41"/>
                    <a:pt x="1" y="162"/>
                  </a:cubicBezTo>
                  <a:cubicBezTo>
                    <a:pt x="1" y="243"/>
                    <a:pt x="41" y="364"/>
                    <a:pt x="162" y="364"/>
                  </a:cubicBezTo>
                  <a:cubicBezTo>
                    <a:pt x="485" y="404"/>
                    <a:pt x="848" y="404"/>
                    <a:pt x="1170" y="444"/>
                  </a:cubicBezTo>
                  <a:cubicBezTo>
                    <a:pt x="1251" y="444"/>
                    <a:pt x="1291" y="404"/>
                    <a:pt x="1291" y="323"/>
                  </a:cubicBezTo>
                  <a:cubicBezTo>
                    <a:pt x="1372" y="203"/>
                    <a:pt x="1291" y="122"/>
                    <a:pt x="1211" y="122"/>
                  </a:cubicBezTo>
                  <a:cubicBezTo>
                    <a:pt x="848" y="41"/>
                    <a:pt x="485" y="4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1"/>
            <p:cNvSpPr/>
            <p:nvPr/>
          </p:nvSpPr>
          <p:spPr>
            <a:xfrm>
              <a:off x="14636235" y="5609679"/>
              <a:ext cx="68568" cy="27326"/>
            </a:xfrm>
            <a:custGeom>
              <a:avLst/>
              <a:gdLst/>
              <a:ahLst/>
              <a:cxnLst/>
              <a:rect l="l" t="t" r="r" b="b"/>
              <a:pathLst>
                <a:path w="1332" h="485" extrusionOk="0">
                  <a:moveTo>
                    <a:pt x="202" y="1"/>
                  </a:moveTo>
                  <a:cubicBezTo>
                    <a:pt x="81" y="1"/>
                    <a:pt x="1" y="41"/>
                    <a:pt x="1" y="122"/>
                  </a:cubicBezTo>
                  <a:cubicBezTo>
                    <a:pt x="1" y="243"/>
                    <a:pt x="41" y="323"/>
                    <a:pt x="122" y="323"/>
                  </a:cubicBezTo>
                  <a:cubicBezTo>
                    <a:pt x="484" y="404"/>
                    <a:pt x="767" y="444"/>
                    <a:pt x="1130" y="485"/>
                  </a:cubicBezTo>
                  <a:lnTo>
                    <a:pt x="1210" y="485"/>
                  </a:lnTo>
                  <a:cubicBezTo>
                    <a:pt x="1291" y="485"/>
                    <a:pt x="1331" y="444"/>
                    <a:pt x="1331" y="323"/>
                  </a:cubicBezTo>
                  <a:cubicBezTo>
                    <a:pt x="1331" y="243"/>
                    <a:pt x="1291" y="122"/>
                    <a:pt x="1210" y="122"/>
                  </a:cubicBezTo>
                  <a:cubicBezTo>
                    <a:pt x="847" y="81"/>
                    <a:pt x="484" y="4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1"/>
            <p:cNvSpPr/>
            <p:nvPr/>
          </p:nvSpPr>
          <p:spPr>
            <a:xfrm>
              <a:off x="13579608" y="5489275"/>
              <a:ext cx="70627" cy="22762"/>
            </a:xfrm>
            <a:custGeom>
              <a:avLst/>
              <a:gdLst/>
              <a:ahLst/>
              <a:cxnLst/>
              <a:rect l="l" t="t" r="r" b="b"/>
              <a:pathLst>
                <a:path w="1372" h="404" extrusionOk="0">
                  <a:moveTo>
                    <a:pt x="202" y="0"/>
                  </a:moveTo>
                  <a:cubicBezTo>
                    <a:pt x="81" y="0"/>
                    <a:pt x="41" y="41"/>
                    <a:pt x="1" y="162"/>
                  </a:cubicBezTo>
                  <a:cubicBezTo>
                    <a:pt x="1" y="242"/>
                    <a:pt x="41" y="323"/>
                    <a:pt x="162" y="363"/>
                  </a:cubicBezTo>
                  <a:cubicBezTo>
                    <a:pt x="485" y="363"/>
                    <a:pt x="847" y="404"/>
                    <a:pt x="1170" y="404"/>
                  </a:cubicBezTo>
                  <a:cubicBezTo>
                    <a:pt x="1251" y="404"/>
                    <a:pt x="1291" y="363"/>
                    <a:pt x="1291" y="242"/>
                  </a:cubicBezTo>
                  <a:cubicBezTo>
                    <a:pt x="1372" y="162"/>
                    <a:pt x="1291" y="41"/>
                    <a:pt x="1210" y="41"/>
                  </a:cubicBezTo>
                  <a:cubicBezTo>
                    <a:pt x="847" y="41"/>
                    <a:pt x="485" y="0"/>
                    <a:pt x="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1"/>
            <p:cNvSpPr/>
            <p:nvPr/>
          </p:nvSpPr>
          <p:spPr>
            <a:xfrm>
              <a:off x="13473719" y="5484712"/>
              <a:ext cx="72738" cy="22762"/>
            </a:xfrm>
            <a:custGeom>
              <a:avLst/>
              <a:gdLst/>
              <a:ahLst/>
              <a:cxnLst/>
              <a:rect l="l" t="t" r="r" b="b"/>
              <a:pathLst>
                <a:path w="1413" h="404" extrusionOk="0">
                  <a:moveTo>
                    <a:pt x="203" y="1"/>
                  </a:moveTo>
                  <a:cubicBezTo>
                    <a:pt x="82" y="1"/>
                    <a:pt x="41" y="41"/>
                    <a:pt x="1" y="122"/>
                  </a:cubicBezTo>
                  <a:cubicBezTo>
                    <a:pt x="1" y="243"/>
                    <a:pt x="41" y="283"/>
                    <a:pt x="122" y="323"/>
                  </a:cubicBezTo>
                  <a:cubicBezTo>
                    <a:pt x="485" y="323"/>
                    <a:pt x="848" y="404"/>
                    <a:pt x="1130" y="404"/>
                  </a:cubicBezTo>
                  <a:cubicBezTo>
                    <a:pt x="1251" y="404"/>
                    <a:pt x="1291" y="323"/>
                    <a:pt x="1291" y="243"/>
                  </a:cubicBezTo>
                  <a:cubicBezTo>
                    <a:pt x="1412" y="122"/>
                    <a:pt x="1291" y="41"/>
                    <a:pt x="1211" y="41"/>
                  </a:cubicBezTo>
                  <a:cubicBezTo>
                    <a:pt x="848" y="41"/>
                    <a:pt x="485" y="1"/>
                    <a:pt x="2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1"/>
            <p:cNvSpPr/>
            <p:nvPr/>
          </p:nvSpPr>
          <p:spPr>
            <a:xfrm>
              <a:off x="13369940" y="5477894"/>
              <a:ext cx="68568" cy="22762"/>
            </a:xfrm>
            <a:custGeom>
              <a:avLst/>
              <a:gdLst/>
              <a:ahLst/>
              <a:cxnLst/>
              <a:rect l="l" t="t" r="r" b="b"/>
              <a:pathLst>
                <a:path w="1332" h="404" extrusionOk="0">
                  <a:moveTo>
                    <a:pt x="122" y="1"/>
                  </a:moveTo>
                  <a:cubicBezTo>
                    <a:pt x="41" y="1"/>
                    <a:pt x="1" y="41"/>
                    <a:pt x="1" y="162"/>
                  </a:cubicBezTo>
                  <a:cubicBezTo>
                    <a:pt x="1" y="243"/>
                    <a:pt x="41" y="323"/>
                    <a:pt x="122" y="364"/>
                  </a:cubicBezTo>
                  <a:cubicBezTo>
                    <a:pt x="485" y="364"/>
                    <a:pt x="848" y="364"/>
                    <a:pt x="1130" y="404"/>
                  </a:cubicBezTo>
                  <a:cubicBezTo>
                    <a:pt x="1251" y="404"/>
                    <a:pt x="1291" y="364"/>
                    <a:pt x="1291" y="243"/>
                  </a:cubicBezTo>
                  <a:cubicBezTo>
                    <a:pt x="1331" y="162"/>
                    <a:pt x="1251" y="41"/>
                    <a:pt x="1130" y="41"/>
                  </a:cubicBezTo>
                  <a:cubicBezTo>
                    <a:pt x="807" y="41"/>
                    <a:pt x="444" y="41"/>
                    <a:pt x="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1"/>
            <p:cNvSpPr/>
            <p:nvPr/>
          </p:nvSpPr>
          <p:spPr>
            <a:xfrm>
              <a:off x="13791335" y="5502910"/>
              <a:ext cx="70627" cy="27326"/>
            </a:xfrm>
            <a:custGeom>
              <a:avLst/>
              <a:gdLst/>
              <a:ahLst/>
              <a:cxnLst/>
              <a:rect l="l" t="t" r="r" b="b"/>
              <a:pathLst>
                <a:path w="1372" h="485" extrusionOk="0">
                  <a:moveTo>
                    <a:pt x="203" y="0"/>
                  </a:moveTo>
                  <a:cubicBezTo>
                    <a:pt x="122" y="0"/>
                    <a:pt x="1" y="41"/>
                    <a:pt x="1" y="162"/>
                  </a:cubicBezTo>
                  <a:cubicBezTo>
                    <a:pt x="1" y="283"/>
                    <a:pt x="82" y="363"/>
                    <a:pt x="162" y="363"/>
                  </a:cubicBezTo>
                  <a:cubicBezTo>
                    <a:pt x="525" y="363"/>
                    <a:pt x="888" y="404"/>
                    <a:pt x="1170" y="484"/>
                  </a:cubicBezTo>
                  <a:cubicBezTo>
                    <a:pt x="1291" y="484"/>
                    <a:pt x="1332" y="404"/>
                    <a:pt x="1332" y="323"/>
                  </a:cubicBezTo>
                  <a:cubicBezTo>
                    <a:pt x="1372" y="162"/>
                    <a:pt x="1332" y="121"/>
                    <a:pt x="1211" y="121"/>
                  </a:cubicBezTo>
                  <a:cubicBezTo>
                    <a:pt x="888" y="81"/>
                    <a:pt x="525" y="81"/>
                    <a:pt x="2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1"/>
            <p:cNvSpPr/>
            <p:nvPr/>
          </p:nvSpPr>
          <p:spPr>
            <a:xfrm>
              <a:off x="13899283" y="5511981"/>
              <a:ext cx="68568" cy="25072"/>
            </a:xfrm>
            <a:custGeom>
              <a:avLst/>
              <a:gdLst/>
              <a:ahLst/>
              <a:cxnLst/>
              <a:rect l="l" t="t" r="r" b="b"/>
              <a:pathLst>
                <a:path w="1332" h="445" extrusionOk="0">
                  <a:moveTo>
                    <a:pt x="202" y="1"/>
                  </a:moveTo>
                  <a:cubicBezTo>
                    <a:pt x="81" y="1"/>
                    <a:pt x="1" y="41"/>
                    <a:pt x="1" y="162"/>
                  </a:cubicBezTo>
                  <a:cubicBezTo>
                    <a:pt x="1" y="243"/>
                    <a:pt x="41" y="364"/>
                    <a:pt x="122" y="364"/>
                  </a:cubicBezTo>
                  <a:cubicBezTo>
                    <a:pt x="485" y="404"/>
                    <a:pt x="848" y="404"/>
                    <a:pt x="1130" y="444"/>
                  </a:cubicBezTo>
                  <a:cubicBezTo>
                    <a:pt x="1251" y="444"/>
                    <a:pt x="1291" y="404"/>
                    <a:pt x="1291" y="323"/>
                  </a:cubicBezTo>
                  <a:cubicBezTo>
                    <a:pt x="1332" y="202"/>
                    <a:pt x="1251" y="122"/>
                    <a:pt x="1211" y="122"/>
                  </a:cubicBezTo>
                  <a:cubicBezTo>
                    <a:pt x="848" y="41"/>
                    <a:pt x="485" y="4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1"/>
            <p:cNvSpPr/>
            <p:nvPr/>
          </p:nvSpPr>
          <p:spPr>
            <a:xfrm>
              <a:off x="14003113" y="5523363"/>
              <a:ext cx="72686" cy="25016"/>
            </a:xfrm>
            <a:custGeom>
              <a:avLst/>
              <a:gdLst/>
              <a:ahLst/>
              <a:cxnLst/>
              <a:rect l="l" t="t" r="r" b="b"/>
              <a:pathLst>
                <a:path w="1412" h="444" extrusionOk="0">
                  <a:moveTo>
                    <a:pt x="202" y="0"/>
                  </a:moveTo>
                  <a:cubicBezTo>
                    <a:pt x="81" y="0"/>
                    <a:pt x="0" y="41"/>
                    <a:pt x="0" y="162"/>
                  </a:cubicBezTo>
                  <a:cubicBezTo>
                    <a:pt x="0" y="242"/>
                    <a:pt x="40" y="363"/>
                    <a:pt x="121" y="363"/>
                  </a:cubicBezTo>
                  <a:cubicBezTo>
                    <a:pt x="484" y="404"/>
                    <a:pt x="847" y="404"/>
                    <a:pt x="1129" y="444"/>
                  </a:cubicBezTo>
                  <a:cubicBezTo>
                    <a:pt x="1250" y="444"/>
                    <a:pt x="1291" y="404"/>
                    <a:pt x="1291" y="323"/>
                  </a:cubicBezTo>
                  <a:cubicBezTo>
                    <a:pt x="1412" y="202"/>
                    <a:pt x="1291" y="121"/>
                    <a:pt x="1210" y="121"/>
                  </a:cubicBezTo>
                  <a:cubicBezTo>
                    <a:pt x="847" y="41"/>
                    <a:pt x="484" y="41"/>
                    <a:pt x="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1"/>
            <p:cNvSpPr/>
            <p:nvPr/>
          </p:nvSpPr>
          <p:spPr>
            <a:xfrm>
              <a:off x="13685497" y="5498346"/>
              <a:ext cx="70627" cy="22762"/>
            </a:xfrm>
            <a:custGeom>
              <a:avLst/>
              <a:gdLst/>
              <a:ahLst/>
              <a:cxnLst/>
              <a:rect l="l" t="t" r="r" b="b"/>
              <a:pathLst>
                <a:path w="1372" h="404" extrusionOk="0">
                  <a:moveTo>
                    <a:pt x="202" y="1"/>
                  </a:moveTo>
                  <a:cubicBezTo>
                    <a:pt x="121" y="1"/>
                    <a:pt x="41" y="41"/>
                    <a:pt x="0" y="162"/>
                  </a:cubicBezTo>
                  <a:cubicBezTo>
                    <a:pt x="0" y="243"/>
                    <a:pt x="41" y="283"/>
                    <a:pt x="162" y="364"/>
                  </a:cubicBezTo>
                  <a:cubicBezTo>
                    <a:pt x="524" y="364"/>
                    <a:pt x="847" y="404"/>
                    <a:pt x="1170" y="404"/>
                  </a:cubicBezTo>
                  <a:cubicBezTo>
                    <a:pt x="1250" y="404"/>
                    <a:pt x="1331" y="364"/>
                    <a:pt x="1331" y="243"/>
                  </a:cubicBezTo>
                  <a:cubicBezTo>
                    <a:pt x="1371" y="81"/>
                    <a:pt x="1331" y="41"/>
                    <a:pt x="1210" y="41"/>
                  </a:cubicBezTo>
                  <a:cubicBezTo>
                    <a:pt x="847" y="41"/>
                    <a:pt x="524" y="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1"/>
            <p:cNvSpPr/>
            <p:nvPr/>
          </p:nvSpPr>
          <p:spPr>
            <a:xfrm>
              <a:off x="9554479" y="6232602"/>
              <a:ext cx="66457" cy="49694"/>
            </a:xfrm>
            <a:custGeom>
              <a:avLst/>
              <a:gdLst/>
              <a:ahLst/>
              <a:cxnLst/>
              <a:rect l="l" t="t" r="r" b="b"/>
              <a:pathLst>
                <a:path w="1291" h="882" extrusionOk="0">
                  <a:moveTo>
                    <a:pt x="1062" y="1"/>
                  </a:moveTo>
                  <a:cubicBezTo>
                    <a:pt x="1039" y="1"/>
                    <a:pt x="1020" y="11"/>
                    <a:pt x="1009" y="34"/>
                  </a:cubicBezTo>
                  <a:cubicBezTo>
                    <a:pt x="686" y="155"/>
                    <a:pt x="404" y="317"/>
                    <a:pt x="121" y="518"/>
                  </a:cubicBezTo>
                  <a:cubicBezTo>
                    <a:pt x="1" y="559"/>
                    <a:pt x="1" y="679"/>
                    <a:pt x="41" y="760"/>
                  </a:cubicBezTo>
                  <a:cubicBezTo>
                    <a:pt x="121" y="841"/>
                    <a:pt x="162" y="881"/>
                    <a:pt x="202" y="881"/>
                  </a:cubicBezTo>
                  <a:lnTo>
                    <a:pt x="283" y="881"/>
                  </a:lnTo>
                  <a:cubicBezTo>
                    <a:pt x="605" y="720"/>
                    <a:pt x="888" y="559"/>
                    <a:pt x="1210" y="357"/>
                  </a:cubicBezTo>
                  <a:cubicBezTo>
                    <a:pt x="1291" y="317"/>
                    <a:pt x="1291" y="236"/>
                    <a:pt x="1251" y="115"/>
                  </a:cubicBezTo>
                  <a:cubicBezTo>
                    <a:pt x="1194" y="58"/>
                    <a:pt x="1116" y="1"/>
                    <a:pt x="10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1"/>
            <p:cNvSpPr/>
            <p:nvPr/>
          </p:nvSpPr>
          <p:spPr>
            <a:xfrm>
              <a:off x="9280465" y="6406250"/>
              <a:ext cx="64398" cy="50990"/>
            </a:xfrm>
            <a:custGeom>
              <a:avLst/>
              <a:gdLst/>
              <a:ahLst/>
              <a:cxnLst/>
              <a:rect l="l" t="t" r="r" b="b"/>
              <a:pathLst>
                <a:path w="1251" h="905" extrusionOk="0">
                  <a:moveTo>
                    <a:pt x="1025" y="0"/>
                  </a:moveTo>
                  <a:cubicBezTo>
                    <a:pt x="995" y="0"/>
                    <a:pt x="963" y="5"/>
                    <a:pt x="928" y="17"/>
                  </a:cubicBezTo>
                  <a:cubicBezTo>
                    <a:pt x="646" y="219"/>
                    <a:pt x="323" y="380"/>
                    <a:pt x="81" y="582"/>
                  </a:cubicBezTo>
                  <a:cubicBezTo>
                    <a:pt x="0" y="622"/>
                    <a:pt x="0" y="703"/>
                    <a:pt x="41" y="824"/>
                  </a:cubicBezTo>
                  <a:cubicBezTo>
                    <a:pt x="81" y="864"/>
                    <a:pt x="121" y="904"/>
                    <a:pt x="202" y="904"/>
                  </a:cubicBezTo>
                  <a:cubicBezTo>
                    <a:pt x="242" y="904"/>
                    <a:pt x="242" y="904"/>
                    <a:pt x="283" y="864"/>
                  </a:cubicBezTo>
                  <a:cubicBezTo>
                    <a:pt x="605" y="662"/>
                    <a:pt x="888" y="501"/>
                    <a:pt x="1130" y="299"/>
                  </a:cubicBezTo>
                  <a:cubicBezTo>
                    <a:pt x="1251" y="259"/>
                    <a:pt x="1251" y="178"/>
                    <a:pt x="1210" y="57"/>
                  </a:cubicBezTo>
                  <a:cubicBezTo>
                    <a:pt x="1153" y="29"/>
                    <a:pt x="1096" y="0"/>
                    <a:pt x="10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1"/>
            <p:cNvSpPr/>
            <p:nvPr/>
          </p:nvSpPr>
          <p:spPr>
            <a:xfrm>
              <a:off x="9367667" y="6346245"/>
              <a:ext cx="66457" cy="49638"/>
            </a:xfrm>
            <a:custGeom>
              <a:avLst/>
              <a:gdLst/>
              <a:ahLst/>
              <a:cxnLst/>
              <a:rect l="l" t="t" r="r" b="b"/>
              <a:pathLst>
                <a:path w="1291" h="881" extrusionOk="0">
                  <a:moveTo>
                    <a:pt x="1087" y="0"/>
                  </a:moveTo>
                  <a:cubicBezTo>
                    <a:pt x="1059" y="0"/>
                    <a:pt x="1032" y="10"/>
                    <a:pt x="1008" y="34"/>
                  </a:cubicBezTo>
                  <a:cubicBezTo>
                    <a:pt x="686" y="155"/>
                    <a:pt x="403" y="356"/>
                    <a:pt x="81" y="517"/>
                  </a:cubicBezTo>
                  <a:cubicBezTo>
                    <a:pt x="0" y="558"/>
                    <a:pt x="0" y="679"/>
                    <a:pt x="41" y="759"/>
                  </a:cubicBezTo>
                  <a:cubicBezTo>
                    <a:pt x="81" y="840"/>
                    <a:pt x="161" y="880"/>
                    <a:pt x="202" y="880"/>
                  </a:cubicBezTo>
                  <a:lnTo>
                    <a:pt x="282" y="880"/>
                  </a:lnTo>
                  <a:cubicBezTo>
                    <a:pt x="605" y="719"/>
                    <a:pt x="887" y="517"/>
                    <a:pt x="1210" y="356"/>
                  </a:cubicBezTo>
                  <a:cubicBezTo>
                    <a:pt x="1291" y="316"/>
                    <a:pt x="1291" y="235"/>
                    <a:pt x="1250" y="114"/>
                  </a:cubicBezTo>
                  <a:cubicBezTo>
                    <a:pt x="1222" y="57"/>
                    <a:pt x="1153" y="0"/>
                    <a:pt x="10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1"/>
            <p:cNvSpPr/>
            <p:nvPr/>
          </p:nvSpPr>
          <p:spPr>
            <a:xfrm>
              <a:off x="9461048" y="6288325"/>
              <a:ext cx="68568" cy="50765"/>
            </a:xfrm>
            <a:custGeom>
              <a:avLst/>
              <a:gdLst/>
              <a:ahLst/>
              <a:cxnLst/>
              <a:rect l="l" t="t" r="r" b="b"/>
              <a:pathLst>
                <a:path w="1332" h="901" extrusionOk="0">
                  <a:moveTo>
                    <a:pt x="1104" y="0"/>
                  </a:moveTo>
                  <a:cubicBezTo>
                    <a:pt x="1063" y="0"/>
                    <a:pt x="1026" y="20"/>
                    <a:pt x="1009" y="53"/>
                  </a:cubicBezTo>
                  <a:cubicBezTo>
                    <a:pt x="727" y="174"/>
                    <a:pt x="404" y="376"/>
                    <a:pt x="122" y="537"/>
                  </a:cubicBezTo>
                  <a:cubicBezTo>
                    <a:pt x="1" y="578"/>
                    <a:pt x="1" y="699"/>
                    <a:pt x="41" y="779"/>
                  </a:cubicBezTo>
                  <a:cubicBezTo>
                    <a:pt x="122" y="860"/>
                    <a:pt x="162" y="900"/>
                    <a:pt x="202" y="900"/>
                  </a:cubicBezTo>
                  <a:lnTo>
                    <a:pt x="323" y="900"/>
                  </a:lnTo>
                  <a:cubicBezTo>
                    <a:pt x="606" y="739"/>
                    <a:pt x="928" y="537"/>
                    <a:pt x="1211" y="376"/>
                  </a:cubicBezTo>
                  <a:cubicBezTo>
                    <a:pt x="1332" y="336"/>
                    <a:pt x="1332" y="255"/>
                    <a:pt x="1251" y="134"/>
                  </a:cubicBezTo>
                  <a:cubicBezTo>
                    <a:pt x="1227" y="40"/>
                    <a:pt x="1162" y="0"/>
                    <a:pt x="11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1"/>
            <p:cNvSpPr/>
            <p:nvPr/>
          </p:nvSpPr>
          <p:spPr>
            <a:xfrm>
              <a:off x="9647911" y="6179077"/>
              <a:ext cx="68517" cy="46370"/>
            </a:xfrm>
            <a:custGeom>
              <a:avLst/>
              <a:gdLst/>
              <a:ahLst/>
              <a:cxnLst/>
              <a:rect l="l" t="t" r="r" b="b"/>
              <a:pathLst>
                <a:path w="1331" h="823" extrusionOk="0">
                  <a:moveTo>
                    <a:pt x="1097" y="1"/>
                  </a:moveTo>
                  <a:cubicBezTo>
                    <a:pt x="1070" y="1"/>
                    <a:pt x="1041" y="6"/>
                    <a:pt x="1008" y="16"/>
                  </a:cubicBezTo>
                  <a:lnTo>
                    <a:pt x="121" y="460"/>
                  </a:lnTo>
                  <a:cubicBezTo>
                    <a:pt x="0" y="500"/>
                    <a:pt x="0" y="621"/>
                    <a:pt x="41" y="702"/>
                  </a:cubicBezTo>
                  <a:cubicBezTo>
                    <a:pt x="121" y="783"/>
                    <a:pt x="161" y="823"/>
                    <a:pt x="202" y="823"/>
                  </a:cubicBezTo>
                  <a:lnTo>
                    <a:pt x="323" y="823"/>
                  </a:lnTo>
                  <a:lnTo>
                    <a:pt x="1210" y="379"/>
                  </a:lnTo>
                  <a:cubicBezTo>
                    <a:pt x="1331" y="299"/>
                    <a:pt x="1331" y="218"/>
                    <a:pt x="1250" y="97"/>
                  </a:cubicBezTo>
                  <a:cubicBezTo>
                    <a:pt x="1221" y="38"/>
                    <a:pt x="1170" y="1"/>
                    <a:pt x="10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1"/>
            <p:cNvSpPr/>
            <p:nvPr/>
          </p:nvSpPr>
          <p:spPr>
            <a:xfrm>
              <a:off x="10937011" y="5673290"/>
              <a:ext cx="70627" cy="31890"/>
            </a:xfrm>
            <a:custGeom>
              <a:avLst/>
              <a:gdLst/>
              <a:ahLst/>
              <a:cxnLst/>
              <a:rect l="l" t="t" r="r" b="b"/>
              <a:pathLst>
                <a:path w="1372" h="566" extrusionOk="0">
                  <a:moveTo>
                    <a:pt x="1170" y="1"/>
                  </a:moveTo>
                  <a:cubicBezTo>
                    <a:pt x="807" y="41"/>
                    <a:pt x="525" y="162"/>
                    <a:pt x="162" y="202"/>
                  </a:cubicBezTo>
                  <a:cubicBezTo>
                    <a:pt x="81" y="202"/>
                    <a:pt x="1" y="323"/>
                    <a:pt x="1" y="404"/>
                  </a:cubicBezTo>
                  <a:cubicBezTo>
                    <a:pt x="1" y="525"/>
                    <a:pt x="122" y="565"/>
                    <a:pt x="162" y="565"/>
                  </a:cubicBezTo>
                  <a:lnTo>
                    <a:pt x="202" y="565"/>
                  </a:lnTo>
                  <a:cubicBezTo>
                    <a:pt x="565" y="525"/>
                    <a:pt x="888" y="404"/>
                    <a:pt x="1210" y="364"/>
                  </a:cubicBezTo>
                  <a:cubicBezTo>
                    <a:pt x="1331" y="364"/>
                    <a:pt x="1372" y="283"/>
                    <a:pt x="1372" y="162"/>
                  </a:cubicBezTo>
                  <a:cubicBezTo>
                    <a:pt x="1372" y="81"/>
                    <a:pt x="1291" y="1"/>
                    <a:pt x="11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1"/>
            <p:cNvSpPr/>
            <p:nvPr/>
          </p:nvSpPr>
          <p:spPr>
            <a:xfrm>
              <a:off x="10733571" y="5727041"/>
              <a:ext cx="72738" cy="34932"/>
            </a:xfrm>
            <a:custGeom>
              <a:avLst/>
              <a:gdLst/>
              <a:ahLst/>
              <a:cxnLst/>
              <a:rect l="l" t="t" r="r" b="b"/>
              <a:pathLst>
                <a:path w="1413" h="620" extrusionOk="0">
                  <a:moveTo>
                    <a:pt x="1203" y="0"/>
                  </a:moveTo>
                  <a:cubicBezTo>
                    <a:pt x="1182" y="0"/>
                    <a:pt x="1158" y="5"/>
                    <a:pt x="1130" y="15"/>
                  </a:cubicBezTo>
                  <a:cubicBezTo>
                    <a:pt x="807" y="136"/>
                    <a:pt x="485" y="176"/>
                    <a:pt x="122" y="257"/>
                  </a:cubicBezTo>
                  <a:cubicBezTo>
                    <a:pt x="41" y="257"/>
                    <a:pt x="1" y="378"/>
                    <a:pt x="41" y="458"/>
                  </a:cubicBezTo>
                  <a:cubicBezTo>
                    <a:pt x="41" y="579"/>
                    <a:pt x="122" y="619"/>
                    <a:pt x="202" y="619"/>
                  </a:cubicBezTo>
                  <a:lnTo>
                    <a:pt x="243" y="619"/>
                  </a:lnTo>
                  <a:cubicBezTo>
                    <a:pt x="606" y="539"/>
                    <a:pt x="888" y="458"/>
                    <a:pt x="1251" y="378"/>
                  </a:cubicBezTo>
                  <a:cubicBezTo>
                    <a:pt x="1331" y="378"/>
                    <a:pt x="1412" y="257"/>
                    <a:pt x="1331" y="176"/>
                  </a:cubicBezTo>
                  <a:cubicBezTo>
                    <a:pt x="1301" y="53"/>
                    <a:pt x="1270" y="0"/>
                    <a:pt x="12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1"/>
            <p:cNvSpPr/>
            <p:nvPr/>
          </p:nvSpPr>
          <p:spPr>
            <a:xfrm>
              <a:off x="9743402" y="6126847"/>
              <a:ext cx="66457" cy="46370"/>
            </a:xfrm>
            <a:custGeom>
              <a:avLst/>
              <a:gdLst/>
              <a:ahLst/>
              <a:cxnLst/>
              <a:rect l="l" t="t" r="r" b="b"/>
              <a:pathLst>
                <a:path w="1291" h="823" extrusionOk="0">
                  <a:moveTo>
                    <a:pt x="1075" y="1"/>
                  </a:moveTo>
                  <a:cubicBezTo>
                    <a:pt x="1051" y="1"/>
                    <a:pt x="1028" y="6"/>
                    <a:pt x="1008" y="16"/>
                  </a:cubicBezTo>
                  <a:lnTo>
                    <a:pt x="121" y="500"/>
                  </a:lnTo>
                  <a:cubicBezTo>
                    <a:pt x="0" y="540"/>
                    <a:pt x="0" y="621"/>
                    <a:pt x="0" y="742"/>
                  </a:cubicBezTo>
                  <a:cubicBezTo>
                    <a:pt x="81" y="782"/>
                    <a:pt x="121" y="822"/>
                    <a:pt x="161" y="822"/>
                  </a:cubicBezTo>
                  <a:lnTo>
                    <a:pt x="282" y="822"/>
                  </a:lnTo>
                  <a:lnTo>
                    <a:pt x="1170" y="379"/>
                  </a:lnTo>
                  <a:cubicBezTo>
                    <a:pt x="1291" y="339"/>
                    <a:pt x="1291" y="218"/>
                    <a:pt x="1291" y="137"/>
                  </a:cubicBezTo>
                  <a:cubicBezTo>
                    <a:pt x="1230" y="46"/>
                    <a:pt x="1147" y="1"/>
                    <a:pt x="10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1"/>
            <p:cNvSpPr/>
            <p:nvPr/>
          </p:nvSpPr>
          <p:spPr>
            <a:xfrm>
              <a:off x="10837350" y="5700560"/>
              <a:ext cx="68568" cy="34144"/>
            </a:xfrm>
            <a:custGeom>
              <a:avLst/>
              <a:gdLst/>
              <a:ahLst/>
              <a:cxnLst/>
              <a:rect l="l" t="t" r="r" b="b"/>
              <a:pathLst>
                <a:path w="1332" h="606" extrusionOk="0">
                  <a:moveTo>
                    <a:pt x="1130" y="1"/>
                  </a:moveTo>
                  <a:cubicBezTo>
                    <a:pt x="808" y="81"/>
                    <a:pt x="485" y="122"/>
                    <a:pt x="122" y="243"/>
                  </a:cubicBezTo>
                  <a:cubicBezTo>
                    <a:pt x="41" y="243"/>
                    <a:pt x="1" y="323"/>
                    <a:pt x="1" y="444"/>
                  </a:cubicBezTo>
                  <a:cubicBezTo>
                    <a:pt x="1" y="525"/>
                    <a:pt x="82" y="606"/>
                    <a:pt x="122" y="606"/>
                  </a:cubicBezTo>
                  <a:lnTo>
                    <a:pt x="203" y="606"/>
                  </a:lnTo>
                  <a:cubicBezTo>
                    <a:pt x="525" y="485"/>
                    <a:pt x="848" y="444"/>
                    <a:pt x="1211" y="323"/>
                  </a:cubicBezTo>
                  <a:cubicBezTo>
                    <a:pt x="1291" y="323"/>
                    <a:pt x="1332" y="243"/>
                    <a:pt x="1332" y="122"/>
                  </a:cubicBezTo>
                  <a:cubicBezTo>
                    <a:pt x="1291" y="41"/>
                    <a:pt x="1211" y="1"/>
                    <a:pt x="11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1"/>
            <p:cNvSpPr/>
            <p:nvPr/>
          </p:nvSpPr>
          <p:spPr>
            <a:xfrm>
              <a:off x="10629793" y="5757353"/>
              <a:ext cx="72686" cy="34144"/>
            </a:xfrm>
            <a:custGeom>
              <a:avLst/>
              <a:gdLst/>
              <a:ahLst/>
              <a:cxnLst/>
              <a:rect l="l" t="t" r="r" b="b"/>
              <a:pathLst>
                <a:path w="1412" h="606" extrusionOk="0">
                  <a:moveTo>
                    <a:pt x="1130" y="1"/>
                  </a:moveTo>
                  <a:cubicBezTo>
                    <a:pt x="807" y="81"/>
                    <a:pt x="484" y="202"/>
                    <a:pt x="121" y="283"/>
                  </a:cubicBezTo>
                  <a:cubicBezTo>
                    <a:pt x="41" y="323"/>
                    <a:pt x="0" y="404"/>
                    <a:pt x="41" y="485"/>
                  </a:cubicBezTo>
                  <a:cubicBezTo>
                    <a:pt x="41" y="525"/>
                    <a:pt x="121" y="606"/>
                    <a:pt x="202" y="606"/>
                  </a:cubicBezTo>
                  <a:lnTo>
                    <a:pt x="242" y="606"/>
                  </a:lnTo>
                  <a:cubicBezTo>
                    <a:pt x="605" y="485"/>
                    <a:pt x="888" y="404"/>
                    <a:pt x="1250" y="283"/>
                  </a:cubicBezTo>
                  <a:cubicBezTo>
                    <a:pt x="1331" y="243"/>
                    <a:pt x="1412" y="202"/>
                    <a:pt x="1331" y="81"/>
                  </a:cubicBezTo>
                  <a:cubicBezTo>
                    <a:pt x="1331" y="41"/>
                    <a:pt x="1250" y="1"/>
                    <a:pt x="11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1"/>
            <p:cNvSpPr/>
            <p:nvPr/>
          </p:nvSpPr>
          <p:spPr>
            <a:xfrm>
              <a:off x="11148737" y="5630920"/>
              <a:ext cx="68568" cy="31101"/>
            </a:xfrm>
            <a:custGeom>
              <a:avLst/>
              <a:gdLst/>
              <a:ahLst/>
              <a:cxnLst/>
              <a:rect l="l" t="t" r="r" b="b"/>
              <a:pathLst>
                <a:path w="1332" h="552" extrusionOk="0">
                  <a:moveTo>
                    <a:pt x="1207" y="0"/>
                  </a:moveTo>
                  <a:cubicBezTo>
                    <a:pt x="1184" y="0"/>
                    <a:pt x="1158" y="8"/>
                    <a:pt x="1130" y="27"/>
                  </a:cubicBezTo>
                  <a:cubicBezTo>
                    <a:pt x="807" y="67"/>
                    <a:pt x="485" y="108"/>
                    <a:pt x="122" y="229"/>
                  </a:cubicBezTo>
                  <a:cubicBezTo>
                    <a:pt x="41" y="229"/>
                    <a:pt x="1" y="309"/>
                    <a:pt x="1" y="430"/>
                  </a:cubicBezTo>
                  <a:cubicBezTo>
                    <a:pt x="1" y="511"/>
                    <a:pt x="82" y="551"/>
                    <a:pt x="122" y="551"/>
                  </a:cubicBezTo>
                  <a:lnTo>
                    <a:pt x="203" y="551"/>
                  </a:lnTo>
                  <a:cubicBezTo>
                    <a:pt x="525" y="511"/>
                    <a:pt x="848" y="470"/>
                    <a:pt x="1211" y="350"/>
                  </a:cubicBezTo>
                  <a:cubicBezTo>
                    <a:pt x="1291" y="350"/>
                    <a:pt x="1332" y="269"/>
                    <a:pt x="1332" y="148"/>
                  </a:cubicBezTo>
                  <a:cubicBezTo>
                    <a:pt x="1332" y="86"/>
                    <a:pt x="1284" y="0"/>
                    <a:pt x="12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1"/>
            <p:cNvSpPr/>
            <p:nvPr/>
          </p:nvSpPr>
          <p:spPr>
            <a:xfrm>
              <a:off x="11252568" y="5611933"/>
              <a:ext cx="68517" cy="27326"/>
            </a:xfrm>
            <a:custGeom>
              <a:avLst/>
              <a:gdLst/>
              <a:ahLst/>
              <a:cxnLst/>
              <a:rect l="l" t="t" r="r" b="b"/>
              <a:pathLst>
                <a:path w="1331" h="485" extrusionOk="0">
                  <a:moveTo>
                    <a:pt x="1129" y="1"/>
                  </a:moveTo>
                  <a:cubicBezTo>
                    <a:pt x="807" y="41"/>
                    <a:pt x="484" y="82"/>
                    <a:pt x="121" y="162"/>
                  </a:cubicBezTo>
                  <a:cubicBezTo>
                    <a:pt x="41" y="162"/>
                    <a:pt x="0" y="243"/>
                    <a:pt x="0" y="364"/>
                  </a:cubicBezTo>
                  <a:cubicBezTo>
                    <a:pt x="0" y="445"/>
                    <a:pt x="81" y="485"/>
                    <a:pt x="121" y="485"/>
                  </a:cubicBezTo>
                  <a:lnTo>
                    <a:pt x="202" y="485"/>
                  </a:lnTo>
                  <a:cubicBezTo>
                    <a:pt x="524" y="445"/>
                    <a:pt x="847" y="404"/>
                    <a:pt x="1210" y="364"/>
                  </a:cubicBezTo>
                  <a:cubicBezTo>
                    <a:pt x="1291" y="364"/>
                    <a:pt x="1331" y="243"/>
                    <a:pt x="1331" y="162"/>
                  </a:cubicBezTo>
                  <a:cubicBezTo>
                    <a:pt x="1331" y="41"/>
                    <a:pt x="1250" y="1"/>
                    <a:pt x="11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1"/>
            <p:cNvSpPr/>
            <p:nvPr/>
          </p:nvSpPr>
          <p:spPr>
            <a:xfrm>
              <a:off x="10528073" y="5789581"/>
              <a:ext cx="72686" cy="36003"/>
            </a:xfrm>
            <a:custGeom>
              <a:avLst/>
              <a:gdLst/>
              <a:ahLst/>
              <a:cxnLst/>
              <a:rect l="l" t="t" r="r" b="b"/>
              <a:pathLst>
                <a:path w="1412" h="639" extrusionOk="0">
                  <a:moveTo>
                    <a:pt x="1232" y="0"/>
                  </a:moveTo>
                  <a:cubicBezTo>
                    <a:pt x="1214" y="0"/>
                    <a:pt x="1193" y="10"/>
                    <a:pt x="1170" y="34"/>
                  </a:cubicBezTo>
                  <a:cubicBezTo>
                    <a:pt x="807" y="114"/>
                    <a:pt x="484" y="235"/>
                    <a:pt x="162" y="316"/>
                  </a:cubicBezTo>
                  <a:cubicBezTo>
                    <a:pt x="41" y="356"/>
                    <a:pt x="0" y="437"/>
                    <a:pt x="41" y="518"/>
                  </a:cubicBezTo>
                  <a:cubicBezTo>
                    <a:pt x="41" y="558"/>
                    <a:pt x="162" y="639"/>
                    <a:pt x="202" y="639"/>
                  </a:cubicBezTo>
                  <a:lnTo>
                    <a:pt x="242" y="639"/>
                  </a:lnTo>
                  <a:cubicBezTo>
                    <a:pt x="605" y="518"/>
                    <a:pt x="888" y="437"/>
                    <a:pt x="1251" y="316"/>
                  </a:cubicBezTo>
                  <a:cubicBezTo>
                    <a:pt x="1371" y="276"/>
                    <a:pt x="1412" y="235"/>
                    <a:pt x="1371" y="114"/>
                  </a:cubicBezTo>
                  <a:cubicBezTo>
                    <a:pt x="1314" y="57"/>
                    <a:pt x="1278" y="0"/>
                    <a:pt x="12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1"/>
            <p:cNvSpPr/>
            <p:nvPr/>
          </p:nvSpPr>
          <p:spPr>
            <a:xfrm>
              <a:off x="11044959" y="5650584"/>
              <a:ext cx="68568" cy="31890"/>
            </a:xfrm>
            <a:custGeom>
              <a:avLst/>
              <a:gdLst/>
              <a:ahLst/>
              <a:cxnLst/>
              <a:rect l="l" t="t" r="r" b="b"/>
              <a:pathLst>
                <a:path w="1332" h="566" extrusionOk="0">
                  <a:moveTo>
                    <a:pt x="1130" y="1"/>
                  </a:moveTo>
                  <a:cubicBezTo>
                    <a:pt x="807" y="81"/>
                    <a:pt x="484" y="162"/>
                    <a:pt x="122" y="202"/>
                  </a:cubicBezTo>
                  <a:cubicBezTo>
                    <a:pt x="41" y="202"/>
                    <a:pt x="1" y="323"/>
                    <a:pt x="1" y="404"/>
                  </a:cubicBezTo>
                  <a:cubicBezTo>
                    <a:pt x="1" y="525"/>
                    <a:pt x="81" y="565"/>
                    <a:pt x="122" y="565"/>
                  </a:cubicBezTo>
                  <a:lnTo>
                    <a:pt x="202" y="565"/>
                  </a:lnTo>
                  <a:cubicBezTo>
                    <a:pt x="525" y="525"/>
                    <a:pt x="847" y="404"/>
                    <a:pt x="1210" y="363"/>
                  </a:cubicBezTo>
                  <a:cubicBezTo>
                    <a:pt x="1291" y="363"/>
                    <a:pt x="1331" y="283"/>
                    <a:pt x="1331" y="162"/>
                  </a:cubicBezTo>
                  <a:cubicBezTo>
                    <a:pt x="1291" y="81"/>
                    <a:pt x="1210" y="1"/>
                    <a:pt x="11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1"/>
            <p:cNvSpPr/>
            <p:nvPr/>
          </p:nvSpPr>
          <p:spPr>
            <a:xfrm>
              <a:off x="11358405" y="5593791"/>
              <a:ext cx="70627" cy="29580"/>
            </a:xfrm>
            <a:custGeom>
              <a:avLst/>
              <a:gdLst/>
              <a:ahLst/>
              <a:cxnLst/>
              <a:rect l="l" t="t" r="r" b="b"/>
              <a:pathLst>
                <a:path w="1372" h="525" extrusionOk="0">
                  <a:moveTo>
                    <a:pt x="1170" y="0"/>
                  </a:moveTo>
                  <a:cubicBezTo>
                    <a:pt x="807" y="81"/>
                    <a:pt x="485" y="121"/>
                    <a:pt x="162" y="162"/>
                  </a:cubicBezTo>
                  <a:cubicBezTo>
                    <a:pt x="41" y="162"/>
                    <a:pt x="1" y="283"/>
                    <a:pt x="1" y="363"/>
                  </a:cubicBezTo>
                  <a:cubicBezTo>
                    <a:pt x="1" y="484"/>
                    <a:pt x="81" y="525"/>
                    <a:pt x="162" y="525"/>
                  </a:cubicBezTo>
                  <a:lnTo>
                    <a:pt x="202" y="525"/>
                  </a:lnTo>
                  <a:cubicBezTo>
                    <a:pt x="565" y="484"/>
                    <a:pt x="848" y="404"/>
                    <a:pt x="1211" y="363"/>
                  </a:cubicBezTo>
                  <a:cubicBezTo>
                    <a:pt x="1291" y="363"/>
                    <a:pt x="1372" y="283"/>
                    <a:pt x="1372" y="162"/>
                  </a:cubicBezTo>
                  <a:cubicBezTo>
                    <a:pt x="1291" y="81"/>
                    <a:pt x="1251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1"/>
            <p:cNvSpPr/>
            <p:nvPr/>
          </p:nvSpPr>
          <p:spPr>
            <a:xfrm>
              <a:off x="9934383" y="6029994"/>
              <a:ext cx="66457" cy="45525"/>
            </a:xfrm>
            <a:custGeom>
              <a:avLst/>
              <a:gdLst/>
              <a:ahLst/>
              <a:cxnLst/>
              <a:rect l="l" t="t" r="r" b="b"/>
              <a:pathLst>
                <a:path w="1291" h="808" extrusionOk="0">
                  <a:moveTo>
                    <a:pt x="1049" y="1"/>
                  </a:moveTo>
                  <a:lnTo>
                    <a:pt x="847" y="82"/>
                  </a:lnTo>
                  <a:cubicBezTo>
                    <a:pt x="605" y="203"/>
                    <a:pt x="323" y="283"/>
                    <a:pt x="81" y="445"/>
                  </a:cubicBezTo>
                  <a:cubicBezTo>
                    <a:pt x="0" y="485"/>
                    <a:pt x="0" y="606"/>
                    <a:pt x="0" y="686"/>
                  </a:cubicBezTo>
                  <a:cubicBezTo>
                    <a:pt x="40" y="727"/>
                    <a:pt x="81" y="807"/>
                    <a:pt x="121" y="807"/>
                  </a:cubicBezTo>
                  <a:lnTo>
                    <a:pt x="202" y="807"/>
                  </a:lnTo>
                  <a:cubicBezTo>
                    <a:pt x="444" y="686"/>
                    <a:pt x="686" y="606"/>
                    <a:pt x="928" y="445"/>
                  </a:cubicBezTo>
                  <a:lnTo>
                    <a:pt x="1129" y="324"/>
                  </a:lnTo>
                  <a:cubicBezTo>
                    <a:pt x="1250" y="283"/>
                    <a:pt x="1291" y="203"/>
                    <a:pt x="1250" y="122"/>
                  </a:cubicBezTo>
                  <a:cubicBezTo>
                    <a:pt x="1250" y="1"/>
                    <a:pt x="1129" y="1"/>
                    <a:pt x="10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1"/>
            <p:cNvSpPr/>
            <p:nvPr/>
          </p:nvSpPr>
          <p:spPr>
            <a:xfrm>
              <a:off x="9836782" y="6076815"/>
              <a:ext cx="65376" cy="46426"/>
            </a:xfrm>
            <a:custGeom>
              <a:avLst/>
              <a:gdLst/>
              <a:ahLst/>
              <a:cxnLst/>
              <a:rect l="l" t="t" r="r" b="b"/>
              <a:pathLst>
                <a:path w="1270" h="824" extrusionOk="0">
                  <a:moveTo>
                    <a:pt x="1159" y="1"/>
                  </a:moveTo>
                  <a:cubicBezTo>
                    <a:pt x="1136" y="1"/>
                    <a:pt x="1111" y="6"/>
                    <a:pt x="1090" y="17"/>
                  </a:cubicBezTo>
                  <a:cubicBezTo>
                    <a:pt x="767" y="178"/>
                    <a:pt x="485" y="299"/>
                    <a:pt x="122" y="460"/>
                  </a:cubicBezTo>
                  <a:cubicBezTo>
                    <a:pt x="1" y="501"/>
                    <a:pt x="1" y="622"/>
                    <a:pt x="1" y="702"/>
                  </a:cubicBezTo>
                  <a:cubicBezTo>
                    <a:pt x="82" y="783"/>
                    <a:pt x="122" y="823"/>
                    <a:pt x="162" y="823"/>
                  </a:cubicBezTo>
                  <a:lnTo>
                    <a:pt x="202" y="823"/>
                  </a:lnTo>
                  <a:lnTo>
                    <a:pt x="1130" y="380"/>
                  </a:lnTo>
                  <a:cubicBezTo>
                    <a:pt x="1211" y="299"/>
                    <a:pt x="1211" y="218"/>
                    <a:pt x="1211" y="97"/>
                  </a:cubicBezTo>
                  <a:cubicBezTo>
                    <a:pt x="1270" y="38"/>
                    <a:pt x="1221" y="1"/>
                    <a:pt x="11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1"/>
            <p:cNvSpPr/>
            <p:nvPr/>
          </p:nvSpPr>
          <p:spPr>
            <a:xfrm>
              <a:off x="10029874" y="5984582"/>
              <a:ext cx="70627" cy="38651"/>
            </a:xfrm>
            <a:custGeom>
              <a:avLst/>
              <a:gdLst/>
              <a:ahLst/>
              <a:cxnLst/>
              <a:rect l="l" t="t" r="r" b="b"/>
              <a:pathLst>
                <a:path w="1372" h="686" extrusionOk="0">
                  <a:moveTo>
                    <a:pt x="1089" y="0"/>
                  </a:moveTo>
                  <a:cubicBezTo>
                    <a:pt x="807" y="121"/>
                    <a:pt x="444" y="242"/>
                    <a:pt x="161" y="404"/>
                  </a:cubicBezTo>
                  <a:cubicBezTo>
                    <a:pt x="40" y="444"/>
                    <a:pt x="0" y="525"/>
                    <a:pt x="40" y="605"/>
                  </a:cubicBezTo>
                  <a:cubicBezTo>
                    <a:pt x="81" y="646"/>
                    <a:pt x="161" y="686"/>
                    <a:pt x="202" y="686"/>
                  </a:cubicBezTo>
                  <a:lnTo>
                    <a:pt x="242" y="686"/>
                  </a:lnTo>
                  <a:cubicBezTo>
                    <a:pt x="565" y="525"/>
                    <a:pt x="887" y="444"/>
                    <a:pt x="1210" y="283"/>
                  </a:cubicBezTo>
                  <a:cubicBezTo>
                    <a:pt x="1291" y="242"/>
                    <a:pt x="1371" y="121"/>
                    <a:pt x="1291" y="81"/>
                  </a:cubicBezTo>
                  <a:cubicBezTo>
                    <a:pt x="1291" y="0"/>
                    <a:pt x="1210" y="0"/>
                    <a:pt x="10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1"/>
            <p:cNvSpPr/>
            <p:nvPr/>
          </p:nvSpPr>
          <p:spPr>
            <a:xfrm>
              <a:off x="10428413" y="5823668"/>
              <a:ext cx="70627" cy="36003"/>
            </a:xfrm>
            <a:custGeom>
              <a:avLst/>
              <a:gdLst/>
              <a:ahLst/>
              <a:cxnLst/>
              <a:rect l="l" t="t" r="r" b="b"/>
              <a:pathLst>
                <a:path w="1372" h="639" extrusionOk="0">
                  <a:moveTo>
                    <a:pt x="1182" y="0"/>
                  </a:moveTo>
                  <a:cubicBezTo>
                    <a:pt x="1160" y="0"/>
                    <a:pt x="1142" y="10"/>
                    <a:pt x="1130" y="34"/>
                  </a:cubicBezTo>
                  <a:cubicBezTo>
                    <a:pt x="807" y="114"/>
                    <a:pt x="485" y="235"/>
                    <a:pt x="162" y="316"/>
                  </a:cubicBezTo>
                  <a:cubicBezTo>
                    <a:pt x="81" y="356"/>
                    <a:pt x="1" y="477"/>
                    <a:pt x="81" y="518"/>
                  </a:cubicBezTo>
                  <a:cubicBezTo>
                    <a:pt x="81" y="558"/>
                    <a:pt x="162" y="639"/>
                    <a:pt x="202" y="639"/>
                  </a:cubicBezTo>
                  <a:lnTo>
                    <a:pt x="283" y="639"/>
                  </a:lnTo>
                  <a:cubicBezTo>
                    <a:pt x="565" y="518"/>
                    <a:pt x="928" y="437"/>
                    <a:pt x="1211" y="316"/>
                  </a:cubicBezTo>
                  <a:cubicBezTo>
                    <a:pt x="1332" y="276"/>
                    <a:pt x="1372" y="235"/>
                    <a:pt x="1332" y="114"/>
                  </a:cubicBezTo>
                  <a:cubicBezTo>
                    <a:pt x="1303" y="57"/>
                    <a:pt x="1234" y="0"/>
                    <a:pt x="11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1"/>
            <p:cNvSpPr/>
            <p:nvPr/>
          </p:nvSpPr>
          <p:spPr>
            <a:xfrm>
              <a:off x="10127424" y="5940522"/>
              <a:ext cx="70627" cy="39552"/>
            </a:xfrm>
            <a:custGeom>
              <a:avLst/>
              <a:gdLst/>
              <a:ahLst/>
              <a:cxnLst/>
              <a:rect l="l" t="t" r="r" b="b"/>
              <a:pathLst>
                <a:path w="1372" h="702" extrusionOk="0">
                  <a:moveTo>
                    <a:pt x="1200" y="0"/>
                  </a:moveTo>
                  <a:cubicBezTo>
                    <a:pt x="1176" y="0"/>
                    <a:pt x="1151" y="5"/>
                    <a:pt x="1130" y="16"/>
                  </a:cubicBezTo>
                  <a:cubicBezTo>
                    <a:pt x="807" y="97"/>
                    <a:pt x="484" y="258"/>
                    <a:pt x="162" y="419"/>
                  </a:cubicBezTo>
                  <a:cubicBezTo>
                    <a:pt x="81" y="460"/>
                    <a:pt x="0" y="581"/>
                    <a:pt x="81" y="621"/>
                  </a:cubicBezTo>
                  <a:cubicBezTo>
                    <a:pt x="121" y="661"/>
                    <a:pt x="162" y="702"/>
                    <a:pt x="202" y="702"/>
                  </a:cubicBezTo>
                  <a:lnTo>
                    <a:pt x="283" y="702"/>
                  </a:lnTo>
                  <a:cubicBezTo>
                    <a:pt x="565" y="581"/>
                    <a:pt x="928" y="460"/>
                    <a:pt x="1210" y="299"/>
                  </a:cubicBezTo>
                  <a:cubicBezTo>
                    <a:pt x="1331" y="258"/>
                    <a:pt x="1372" y="178"/>
                    <a:pt x="1331" y="97"/>
                  </a:cubicBezTo>
                  <a:cubicBezTo>
                    <a:pt x="1331" y="38"/>
                    <a:pt x="1266" y="0"/>
                    <a:pt x="12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1"/>
            <p:cNvSpPr/>
            <p:nvPr/>
          </p:nvSpPr>
          <p:spPr>
            <a:xfrm>
              <a:off x="10328804" y="5861023"/>
              <a:ext cx="68517" cy="37299"/>
            </a:xfrm>
            <a:custGeom>
              <a:avLst/>
              <a:gdLst/>
              <a:ahLst/>
              <a:cxnLst/>
              <a:rect l="l" t="t" r="r" b="b"/>
              <a:pathLst>
                <a:path w="1331" h="662" extrusionOk="0">
                  <a:moveTo>
                    <a:pt x="1170" y="0"/>
                  </a:moveTo>
                  <a:cubicBezTo>
                    <a:pt x="1148" y="0"/>
                    <a:pt x="1121" y="5"/>
                    <a:pt x="1089" y="16"/>
                  </a:cubicBezTo>
                  <a:cubicBezTo>
                    <a:pt x="766" y="96"/>
                    <a:pt x="444" y="217"/>
                    <a:pt x="121" y="379"/>
                  </a:cubicBezTo>
                  <a:cubicBezTo>
                    <a:pt x="40" y="419"/>
                    <a:pt x="0" y="500"/>
                    <a:pt x="40" y="580"/>
                  </a:cubicBezTo>
                  <a:cubicBezTo>
                    <a:pt x="40" y="621"/>
                    <a:pt x="121" y="661"/>
                    <a:pt x="202" y="661"/>
                  </a:cubicBezTo>
                  <a:lnTo>
                    <a:pt x="242" y="661"/>
                  </a:lnTo>
                  <a:cubicBezTo>
                    <a:pt x="524" y="580"/>
                    <a:pt x="887" y="419"/>
                    <a:pt x="1210" y="298"/>
                  </a:cubicBezTo>
                  <a:cubicBezTo>
                    <a:pt x="1291" y="258"/>
                    <a:pt x="1331" y="177"/>
                    <a:pt x="1291" y="96"/>
                  </a:cubicBezTo>
                  <a:cubicBezTo>
                    <a:pt x="1261" y="37"/>
                    <a:pt x="1232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1"/>
            <p:cNvSpPr/>
            <p:nvPr/>
          </p:nvSpPr>
          <p:spPr>
            <a:xfrm>
              <a:off x="10227084" y="5899674"/>
              <a:ext cx="70627" cy="39496"/>
            </a:xfrm>
            <a:custGeom>
              <a:avLst/>
              <a:gdLst/>
              <a:ahLst/>
              <a:cxnLst/>
              <a:rect l="l" t="t" r="r" b="b"/>
              <a:pathLst>
                <a:path w="1372" h="701" extrusionOk="0">
                  <a:moveTo>
                    <a:pt x="1171" y="0"/>
                  </a:moveTo>
                  <a:cubicBezTo>
                    <a:pt x="1147" y="0"/>
                    <a:pt x="1119" y="5"/>
                    <a:pt x="1089" y="15"/>
                  </a:cubicBezTo>
                  <a:cubicBezTo>
                    <a:pt x="807" y="136"/>
                    <a:pt x="444" y="298"/>
                    <a:pt x="161" y="378"/>
                  </a:cubicBezTo>
                  <a:cubicBezTo>
                    <a:pt x="40" y="419"/>
                    <a:pt x="0" y="540"/>
                    <a:pt x="40" y="580"/>
                  </a:cubicBezTo>
                  <a:cubicBezTo>
                    <a:pt x="81" y="620"/>
                    <a:pt x="161" y="701"/>
                    <a:pt x="202" y="701"/>
                  </a:cubicBezTo>
                  <a:lnTo>
                    <a:pt x="242" y="701"/>
                  </a:lnTo>
                  <a:cubicBezTo>
                    <a:pt x="565" y="580"/>
                    <a:pt x="887" y="419"/>
                    <a:pt x="1210" y="338"/>
                  </a:cubicBezTo>
                  <a:cubicBezTo>
                    <a:pt x="1291" y="298"/>
                    <a:pt x="1371" y="177"/>
                    <a:pt x="1291" y="136"/>
                  </a:cubicBezTo>
                  <a:cubicBezTo>
                    <a:pt x="1291" y="46"/>
                    <a:pt x="1245" y="0"/>
                    <a:pt x="11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2" name="Google Shape;1622;p41"/>
          <p:cNvGrpSpPr/>
          <p:nvPr/>
        </p:nvGrpSpPr>
        <p:grpSpPr>
          <a:xfrm rot="481486">
            <a:off x="5952825" y="3558369"/>
            <a:ext cx="701684" cy="113642"/>
            <a:chOff x="14003113" y="5523363"/>
            <a:chExt cx="701690" cy="113643"/>
          </a:xfrm>
        </p:grpSpPr>
        <p:sp>
          <p:nvSpPr>
            <p:cNvPr id="1623" name="Google Shape;1623;p41"/>
            <p:cNvSpPr/>
            <p:nvPr/>
          </p:nvSpPr>
          <p:spPr>
            <a:xfrm>
              <a:off x="14318619" y="5559703"/>
              <a:ext cx="72738" cy="29580"/>
            </a:xfrm>
            <a:custGeom>
              <a:avLst/>
              <a:gdLst/>
              <a:ahLst/>
              <a:cxnLst/>
              <a:rect l="l" t="t" r="r" b="b"/>
              <a:pathLst>
                <a:path w="1413" h="525" extrusionOk="0">
                  <a:moveTo>
                    <a:pt x="202" y="0"/>
                  </a:moveTo>
                  <a:cubicBezTo>
                    <a:pt x="81" y="0"/>
                    <a:pt x="1" y="81"/>
                    <a:pt x="1" y="162"/>
                  </a:cubicBezTo>
                  <a:cubicBezTo>
                    <a:pt x="1" y="283"/>
                    <a:pt x="41" y="363"/>
                    <a:pt x="162" y="363"/>
                  </a:cubicBezTo>
                  <a:cubicBezTo>
                    <a:pt x="525" y="404"/>
                    <a:pt x="807" y="484"/>
                    <a:pt x="1170" y="525"/>
                  </a:cubicBezTo>
                  <a:cubicBezTo>
                    <a:pt x="1251" y="525"/>
                    <a:pt x="1291" y="484"/>
                    <a:pt x="1291" y="363"/>
                  </a:cubicBezTo>
                  <a:cubicBezTo>
                    <a:pt x="1412" y="283"/>
                    <a:pt x="1331" y="162"/>
                    <a:pt x="1210" y="162"/>
                  </a:cubicBezTo>
                  <a:cubicBezTo>
                    <a:pt x="848" y="121"/>
                    <a:pt x="525" y="81"/>
                    <a:pt x="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1"/>
            <p:cNvSpPr/>
            <p:nvPr/>
          </p:nvSpPr>
          <p:spPr>
            <a:xfrm>
              <a:off x="14424508" y="5575592"/>
              <a:ext cx="70627" cy="27326"/>
            </a:xfrm>
            <a:custGeom>
              <a:avLst/>
              <a:gdLst/>
              <a:ahLst/>
              <a:cxnLst/>
              <a:rect l="l" t="t" r="r" b="b"/>
              <a:pathLst>
                <a:path w="1372" h="485" extrusionOk="0">
                  <a:moveTo>
                    <a:pt x="202" y="1"/>
                  </a:moveTo>
                  <a:cubicBezTo>
                    <a:pt x="121" y="1"/>
                    <a:pt x="0" y="41"/>
                    <a:pt x="0" y="122"/>
                  </a:cubicBezTo>
                  <a:cubicBezTo>
                    <a:pt x="0" y="243"/>
                    <a:pt x="81" y="323"/>
                    <a:pt x="162" y="323"/>
                  </a:cubicBezTo>
                  <a:cubicBezTo>
                    <a:pt x="525" y="404"/>
                    <a:pt x="807" y="444"/>
                    <a:pt x="1170" y="485"/>
                  </a:cubicBezTo>
                  <a:cubicBezTo>
                    <a:pt x="1291" y="485"/>
                    <a:pt x="1331" y="444"/>
                    <a:pt x="1331" y="323"/>
                  </a:cubicBezTo>
                  <a:cubicBezTo>
                    <a:pt x="1371" y="243"/>
                    <a:pt x="1331" y="122"/>
                    <a:pt x="1210" y="122"/>
                  </a:cubicBezTo>
                  <a:cubicBezTo>
                    <a:pt x="847" y="81"/>
                    <a:pt x="525" y="4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1"/>
            <p:cNvSpPr/>
            <p:nvPr/>
          </p:nvSpPr>
          <p:spPr>
            <a:xfrm>
              <a:off x="14214840" y="5548322"/>
              <a:ext cx="70627" cy="27326"/>
            </a:xfrm>
            <a:custGeom>
              <a:avLst/>
              <a:gdLst/>
              <a:ahLst/>
              <a:cxnLst/>
              <a:rect l="l" t="t" r="r" b="b"/>
              <a:pathLst>
                <a:path w="1372" h="485" extrusionOk="0">
                  <a:moveTo>
                    <a:pt x="202" y="1"/>
                  </a:moveTo>
                  <a:cubicBezTo>
                    <a:pt x="81" y="1"/>
                    <a:pt x="0" y="81"/>
                    <a:pt x="0" y="162"/>
                  </a:cubicBezTo>
                  <a:cubicBezTo>
                    <a:pt x="0" y="283"/>
                    <a:pt x="41" y="364"/>
                    <a:pt x="162" y="364"/>
                  </a:cubicBezTo>
                  <a:cubicBezTo>
                    <a:pt x="525" y="404"/>
                    <a:pt x="847" y="485"/>
                    <a:pt x="1170" y="485"/>
                  </a:cubicBezTo>
                  <a:cubicBezTo>
                    <a:pt x="1250" y="485"/>
                    <a:pt x="1291" y="404"/>
                    <a:pt x="1291" y="323"/>
                  </a:cubicBezTo>
                  <a:cubicBezTo>
                    <a:pt x="1371" y="202"/>
                    <a:pt x="1331" y="122"/>
                    <a:pt x="1210" y="122"/>
                  </a:cubicBezTo>
                  <a:cubicBezTo>
                    <a:pt x="847" y="81"/>
                    <a:pt x="525" y="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1"/>
            <p:cNvSpPr/>
            <p:nvPr/>
          </p:nvSpPr>
          <p:spPr>
            <a:xfrm>
              <a:off x="14528287" y="5591537"/>
              <a:ext cx="72686" cy="29580"/>
            </a:xfrm>
            <a:custGeom>
              <a:avLst/>
              <a:gdLst/>
              <a:ahLst/>
              <a:cxnLst/>
              <a:rect l="l" t="t" r="r" b="b"/>
              <a:pathLst>
                <a:path w="1412" h="525" extrusionOk="0">
                  <a:moveTo>
                    <a:pt x="202" y="0"/>
                  </a:moveTo>
                  <a:cubicBezTo>
                    <a:pt x="122" y="0"/>
                    <a:pt x="1" y="40"/>
                    <a:pt x="1" y="161"/>
                  </a:cubicBezTo>
                  <a:cubicBezTo>
                    <a:pt x="1" y="242"/>
                    <a:pt x="81" y="363"/>
                    <a:pt x="162" y="363"/>
                  </a:cubicBezTo>
                  <a:cubicBezTo>
                    <a:pt x="525" y="403"/>
                    <a:pt x="807" y="444"/>
                    <a:pt x="1170" y="524"/>
                  </a:cubicBezTo>
                  <a:lnTo>
                    <a:pt x="1210" y="524"/>
                  </a:lnTo>
                  <a:cubicBezTo>
                    <a:pt x="1331" y="524"/>
                    <a:pt x="1372" y="444"/>
                    <a:pt x="1372" y="363"/>
                  </a:cubicBezTo>
                  <a:cubicBezTo>
                    <a:pt x="1412" y="242"/>
                    <a:pt x="1331" y="161"/>
                    <a:pt x="1210" y="161"/>
                  </a:cubicBezTo>
                  <a:cubicBezTo>
                    <a:pt x="847" y="121"/>
                    <a:pt x="525" y="40"/>
                    <a:pt x="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1"/>
            <p:cNvSpPr/>
            <p:nvPr/>
          </p:nvSpPr>
          <p:spPr>
            <a:xfrm>
              <a:off x="14108951" y="5534687"/>
              <a:ext cx="70627" cy="25072"/>
            </a:xfrm>
            <a:custGeom>
              <a:avLst/>
              <a:gdLst/>
              <a:ahLst/>
              <a:cxnLst/>
              <a:rect l="l" t="t" r="r" b="b"/>
              <a:pathLst>
                <a:path w="1372" h="445" extrusionOk="0">
                  <a:moveTo>
                    <a:pt x="202" y="1"/>
                  </a:moveTo>
                  <a:cubicBezTo>
                    <a:pt x="81" y="1"/>
                    <a:pt x="1" y="41"/>
                    <a:pt x="1" y="162"/>
                  </a:cubicBezTo>
                  <a:cubicBezTo>
                    <a:pt x="1" y="243"/>
                    <a:pt x="41" y="364"/>
                    <a:pt x="162" y="364"/>
                  </a:cubicBezTo>
                  <a:cubicBezTo>
                    <a:pt x="485" y="404"/>
                    <a:pt x="848" y="404"/>
                    <a:pt x="1170" y="444"/>
                  </a:cubicBezTo>
                  <a:cubicBezTo>
                    <a:pt x="1251" y="444"/>
                    <a:pt x="1291" y="404"/>
                    <a:pt x="1291" y="323"/>
                  </a:cubicBezTo>
                  <a:cubicBezTo>
                    <a:pt x="1372" y="203"/>
                    <a:pt x="1291" y="122"/>
                    <a:pt x="1211" y="122"/>
                  </a:cubicBezTo>
                  <a:cubicBezTo>
                    <a:pt x="848" y="41"/>
                    <a:pt x="485" y="4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1"/>
            <p:cNvSpPr/>
            <p:nvPr/>
          </p:nvSpPr>
          <p:spPr>
            <a:xfrm>
              <a:off x="14636235" y="5609679"/>
              <a:ext cx="68568" cy="27326"/>
            </a:xfrm>
            <a:custGeom>
              <a:avLst/>
              <a:gdLst/>
              <a:ahLst/>
              <a:cxnLst/>
              <a:rect l="l" t="t" r="r" b="b"/>
              <a:pathLst>
                <a:path w="1332" h="485" extrusionOk="0">
                  <a:moveTo>
                    <a:pt x="202" y="1"/>
                  </a:moveTo>
                  <a:cubicBezTo>
                    <a:pt x="81" y="1"/>
                    <a:pt x="1" y="41"/>
                    <a:pt x="1" y="122"/>
                  </a:cubicBezTo>
                  <a:cubicBezTo>
                    <a:pt x="1" y="243"/>
                    <a:pt x="41" y="323"/>
                    <a:pt x="122" y="323"/>
                  </a:cubicBezTo>
                  <a:cubicBezTo>
                    <a:pt x="484" y="404"/>
                    <a:pt x="767" y="444"/>
                    <a:pt x="1130" y="485"/>
                  </a:cubicBezTo>
                  <a:lnTo>
                    <a:pt x="1210" y="485"/>
                  </a:lnTo>
                  <a:cubicBezTo>
                    <a:pt x="1291" y="485"/>
                    <a:pt x="1331" y="444"/>
                    <a:pt x="1331" y="323"/>
                  </a:cubicBezTo>
                  <a:cubicBezTo>
                    <a:pt x="1331" y="243"/>
                    <a:pt x="1291" y="122"/>
                    <a:pt x="1210" y="122"/>
                  </a:cubicBezTo>
                  <a:cubicBezTo>
                    <a:pt x="847" y="81"/>
                    <a:pt x="484" y="4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1"/>
            <p:cNvSpPr/>
            <p:nvPr/>
          </p:nvSpPr>
          <p:spPr>
            <a:xfrm>
              <a:off x="14003113" y="5523363"/>
              <a:ext cx="72686" cy="25016"/>
            </a:xfrm>
            <a:custGeom>
              <a:avLst/>
              <a:gdLst/>
              <a:ahLst/>
              <a:cxnLst/>
              <a:rect l="l" t="t" r="r" b="b"/>
              <a:pathLst>
                <a:path w="1412" h="444" extrusionOk="0">
                  <a:moveTo>
                    <a:pt x="202" y="0"/>
                  </a:moveTo>
                  <a:cubicBezTo>
                    <a:pt x="81" y="0"/>
                    <a:pt x="0" y="41"/>
                    <a:pt x="0" y="162"/>
                  </a:cubicBezTo>
                  <a:cubicBezTo>
                    <a:pt x="0" y="242"/>
                    <a:pt x="40" y="363"/>
                    <a:pt x="121" y="363"/>
                  </a:cubicBezTo>
                  <a:cubicBezTo>
                    <a:pt x="484" y="404"/>
                    <a:pt x="847" y="404"/>
                    <a:pt x="1129" y="444"/>
                  </a:cubicBezTo>
                  <a:cubicBezTo>
                    <a:pt x="1250" y="444"/>
                    <a:pt x="1291" y="404"/>
                    <a:pt x="1291" y="323"/>
                  </a:cubicBezTo>
                  <a:cubicBezTo>
                    <a:pt x="1412" y="202"/>
                    <a:pt x="1291" y="121"/>
                    <a:pt x="1210" y="121"/>
                  </a:cubicBezTo>
                  <a:cubicBezTo>
                    <a:pt x="847" y="41"/>
                    <a:pt x="484" y="41"/>
                    <a:pt x="2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0" name="Google Shape;1630;p41"/>
          <p:cNvGrpSpPr/>
          <p:nvPr/>
        </p:nvGrpSpPr>
        <p:grpSpPr>
          <a:xfrm>
            <a:off x="6373072" y="1141571"/>
            <a:ext cx="2710067" cy="3918622"/>
            <a:chOff x="6264600" y="942788"/>
            <a:chExt cx="2710067" cy="3918622"/>
          </a:xfrm>
        </p:grpSpPr>
        <p:sp>
          <p:nvSpPr>
            <p:cNvPr id="1631" name="Google Shape;1631;p41"/>
            <p:cNvSpPr/>
            <p:nvPr/>
          </p:nvSpPr>
          <p:spPr>
            <a:xfrm>
              <a:off x="6898650" y="3076200"/>
              <a:ext cx="381350" cy="897300"/>
            </a:xfrm>
            <a:custGeom>
              <a:avLst/>
              <a:gdLst/>
              <a:ahLst/>
              <a:cxnLst/>
              <a:rect l="l" t="t" r="r" b="b"/>
              <a:pathLst>
                <a:path w="15254" h="35892" extrusionOk="0">
                  <a:moveTo>
                    <a:pt x="2273" y="0"/>
                  </a:moveTo>
                  <a:lnTo>
                    <a:pt x="15194" y="2213"/>
                  </a:lnTo>
                  <a:lnTo>
                    <a:pt x="15254" y="6520"/>
                  </a:lnTo>
                  <a:lnTo>
                    <a:pt x="14775" y="10528"/>
                  </a:lnTo>
                  <a:lnTo>
                    <a:pt x="14177" y="14117"/>
                  </a:lnTo>
                  <a:lnTo>
                    <a:pt x="12442" y="18963"/>
                  </a:lnTo>
                  <a:lnTo>
                    <a:pt x="10349" y="24466"/>
                  </a:lnTo>
                  <a:lnTo>
                    <a:pt x="8674" y="29551"/>
                  </a:lnTo>
                  <a:lnTo>
                    <a:pt x="7059" y="35892"/>
                  </a:lnTo>
                  <a:lnTo>
                    <a:pt x="0" y="35234"/>
                  </a:lnTo>
                  <a:lnTo>
                    <a:pt x="538" y="26380"/>
                  </a:lnTo>
                  <a:lnTo>
                    <a:pt x="1316" y="11545"/>
                  </a:lnTo>
                  <a:lnTo>
                    <a:pt x="1914" y="317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32" name="Google Shape;1632;p41"/>
            <p:cNvSpPr/>
            <p:nvPr/>
          </p:nvSpPr>
          <p:spPr>
            <a:xfrm>
              <a:off x="8003800" y="3660925"/>
              <a:ext cx="895800" cy="940675"/>
            </a:xfrm>
            <a:custGeom>
              <a:avLst/>
              <a:gdLst/>
              <a:ahLst/>
              <a:cxnLst/>
              <a:rect l="l" t="t" r="r" b="b"/>
              <a:pathLst>
                <a:path w="35832" h="37627" extrusionOk="0">
                  <a:moveTo>
                    <a:pt x="0" y="5623"/>
                  </a:moveTo>
                  <a:lnTo>
                    <a:pt x="11127" y="0"/>
                  </a:lnTo>
                  <a:lnTo>
                    <a:pt x="12622" y="1556"/>
                  </a:lnTo>
                  <a:lnTo>
                    <a:pt x="14417" y="3290"/>
                  </a:lnTo>
                  <a:lnTo>
                    <a:pt x="17468" y="5623"/>
                  </a:lnTo>
                  <a:lnTo>
                    <a:pt x="20698" y="8913"/>
                  </a:lnTo>
                  <a:lnTo>
                    <a:pt x="22373" y="10708"/>
                  </a:lnTo>
                  <a:lnTo>
                    <a:pt x="24825" y="13699"/>
                  </a:lnTo>
                  <a:lnTo>
                    <a:pt x="27876" y="18066"/>
                  </a:lnTo>
                  <a:lnTo>
                    <a:pt x="30448" y="22373"/>
                  </a:lnTo>
                  <a:lnTo>
                    <a:pt x="32303" y="26082"/>
                  </a:lnTo>
                  <a:lnTo>
                    <a:pt x="34097" y="29970"/>
                  </a:lnTo>
                  <a:lnTo>
                    <a:pt x="35353" y="32721"/>
                  </a:lnTo>
                  <a:lnTo>
                    <a:pt x="35832" y="34038"/>
                  </a:lnTo>
                  <a:lnTo>
                    <a:pt x="31346" y="37627"/>
                  </a:lnTo>
                  <a:lnTo>
                    <a:pt x="28953" y="35832"/>
                  </a:lnTo>
                  <a:lnTo>
                    <a:pt x="23210" y="30209"/>
                  </a:lnTo>
                  <a:lnTo>
                    <a:pt x="16451" y="24048"/>
                  </a:lnTo>
                  <a:lnTo>
                    <a:pt x="9930" y="17587"/>
                  </a:lnTo>
                  <a:lnTo>
                    <a:pt x="3769" y="1076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33" name="Google Shape;1633;p41"/>
            <p:cNvSpPr/>
            <p:nvPr/>
          </p:nvSpPr>
          <p:spPr>
            <a:xfrm>
              <a:off x="7414600" y="2578200"/>
              <a:ext cx="1027375" cy="870375"/>
            </a:xfrm>
            <a:custGeom>
              <a:avLst/>
              <a:gdLst/>
              <a:ahLst/>
              <a:cxnLst/>
              <a:rect l="l" t="t" r="r" b="b"/>
              <a:pathLst>
                <a:path w="41095" h="34815" extrusionOk="0">
                  <a:moveTo>
                    <a:pt x="0" y="598"/>
                  </a:moveTo>
                  <a:lnTo>
                    <a:pt x="10408" y="0"/>
                  </a:lnTo>
                  <a:lnTo>
                    <a:pt x="12502" y="0"/>
                  </a:lnTo>
                  <a:lnTo>
                    <a:pt x="14835" y="1077"/>
                  </a:lnTo>
                  <a:lnTo>
                    <a:pt x="19441" y="2991"/>
                  </a:lnTo>
                  <a:lnTo>
                    <a:pt x="24286" y="4547"/>
                  </a:lnTo>
                  <a:lnTo>
                    <a:pt x="28892" y="5683"/>
                  </a:lnTo>
                  <a:lnTo>
                    <a:pt x="33797" y="6461"/>
                  </a:lnTo>
                  <a:lnTo>
                    <a:pt x="37745" y="6760"/>
                  </a:lnTo>
                  <a:lnTo>
                    <a:pt x="40378" y="6700"/>
                  </a:lnTo>
                  <a:lnTo>
                    <a:pt x="40736" y="9153"/>
                  </a:lnTo>
                  <a:lnTo>
                    <a:pt x="41095" y="12682"/>
                  </a:lnTo>
                  <a:lnTo>
                    <a:pt x="40796" y="15493"/>
                  </a:lnTo>
                  <a:lnTo>
                    <a:pt x="39839" y="19860"/>
                  </a:lnTo>
                  <a:lnTo>
                    <a:pt x="38344" y="25962"/>
                  </a:lnTo>
                  <a:lnTo>
                    <a:pt x="36729" y="30867"/>
                  </a:lnTo>
                  <a:lnTo>
                    <a:pt x="35771" y="34815"/>
                  </a:lnTo>
                  <a:lnTo>
                    <a:pt x="17886" y="31346"/>
                  </a:lnTo>
                  <a:lnTo>
                    <a:pt x="19321" y="15135"/>
                  </a:lnTo>
                  <a:lnTo>
                    <a:pt x="17227" y="15793"/>
                  </a:lnTo>
                  <a:lnTo>
                    <a:pt x="10767" y="17587"/>
                  </a:lnTo>
                  <a:lnTo>
                    <a:pt x="2811" y="532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634" name="Google Shape;1634;p41"/>
            <p:cNvSpPr/>
            <p:nvPr/>
          </p:nvSpPr>
          <p:spPr>
            <a:xfrm>
              <a:off x="6333150" y="3346950"/>
              <a:ext cx="480600" cy="476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35" name="Google Shape;1635;p41"/>
            <p:cNvGrpSpPr/>
            <p:nvPr/>
          </p:nvGrpSpPr>
          <p:grpSpPr>
            <a:xfrm flipH="1">
              <a:off x="6264600" y="942788"/>
              <a:ext cx="2710067" cy="3918622"/>
              <a:chOff x="4788375" y="1260700"/>
              <a:chExt cx="1932587" cy="2794425"/>
            </a:xfrm>
          </p:grpSpPr>
          <p:sp>
            <p:nvSpPr>
              <p:cNvPr id="1636" name="Google Shape;1636;p41"/>
              <p:cNvSpPr/>
              <p:nvPr/>
            </p:nvSpPr>
            <p:spPr>
              <a:xfrm>
                <a:off x="5731950" y="1725200"/>
                <a:ext cx="759350" cy="527425"/>
              </a:xfrm>
              <a:custGeom>
                <a:avLst/>
                <a:gdLst/>
                <a:ahLst/>
                <a:cxnLst/>
                <a:rect l="l" t="t" r="r" b="b"/>
                <a:pathLst>
                  <a:path w="30374" h="21097" extrusionOk="0">
                    <a:moveTo>
                      <a:pt x="27435" y="1"/>
                    </a:moveTo>
                    <a:cubicBezTo>
                      <a:pt x="27351" y="1"/>
                      <a:pt x="27267" y="6"/>
                      <a:pt x="27183" y="18"/>
                    </a:cubicBezTo>
                    <a:cubicBezTo>
                      <a:pt x="26694" y="90"/>
                      <a:pt x="26194" y="125"/>
                      <a:pt x="25694" y="125"/>
                    </a:cubicBezTo>
                    <a:cubicBezTo>
                      <a:pt x="25613" y="119"/>
                      <a:pt x="25531" y="116"/>
                      <a:pt x="25450" y="116"/>
                    </a:cubicBezTo>
                    <a:cubicBezTo>
                      <a:pt x="24407" y="116"/>
                      <a:pt x="23419" y="607"/>
                      <a:pt x="22789" y="1447"/>
                    </a:cubicBezTo>
                    <a:cubicBezTo>
                      <a:pt x="22170" y="2256"/>
                      <a:pt x="21670" y="3602"/>
                      <a:pt x="20908" y="4269"/>
                    </a:cubicBezTo>
                    <a:cubicBezTo>
                      <a:pt x="17110" y="7650"/>
                      <a:pt x="12431" y="10972"/>
                      <a:pt x="8025" y="13496"/>
                    </a:cubicBezTo>
                    <a:lnTo>
                      <a:pt x="5847" y="11150"/>
                    </a:lnTo>
                    <a:lnTo>
                      <a:pt x="1" y="16282"/>
                    </a:lnTo>
                    <a:cubicBezTo>
                      <a:pt x="1489" y="17985"/>
                      <a:pt x="3989" y="20723"/>
                      <a:pt x="6251" y="21056"/>
                    </a:cubicBezTo>
                    <a:cubicBezTo>
                      <a:pt x="6450" y="21084"/>
                      <a:pt x="6648" y="21097"/>
                      <a:pt x="6845" y="21097"/>
                    </a:cubicBezTo>
                    <a:cubicBezTo>
                      <a:pt x="7931" y="21097"/>
                      <a:pt x="9007" y="20710"/>
                      <a:pt x="10014" y="20247"/>
                    </a:cubicBezTo>
                    <a:cubicBezTo>
                      <a:pt x="16205" y="17437"/>
                      <a:pt x="21027" y="12484"/>
                      <a:pt x="25540" y="7388"/>
                    </a:cubicBezTo>
                    <a:cubicBezTo>
                      <a:pt x="25825" y="7067"/>
                      <a:pt x="27504" y="6471"/>
                      <a:pt x="28861" y="6019"/>
                    </a:cubicBezTo>
                    <a:cubicBezTo>
                      <a:pt x="29850" y="5697"/>
                      <a:pt x="30374" y="4626"/>
                      <a:pt x="30016" y="3638"/>
                    </a:cubicBezTo>
                    <a:lnTo>
                      <a:pt x="29159" y="1209"/>
                    </a:lnTo>
                    <a:cubicBezTo>
                      <a:pt x="28891" y="479"/>
                      <a:pt x="28197" y="1"/>
                      <a:pt x="27435" y="1"/>
                    </a:cubicBezTo>
                    <a:close/>
                  </a:path>
                </a:pathLst>
              </a:custGeom>
              <a:solidFill>
                <a:srgbClr val="D58A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41"/>
              <p:cNvSpPr/>
              <p:nvPr/>
            </p:nvSpPr>
            <p:spPr>
              <a:xfrm>
                <a:off x="5726300" y="1721650"/>
                <a:ext cx="768875" cy="534725"/>
              </a:xfrm>
              <a:custGeom>
                <a:avLst/>
                <a:gdLst/>
                <a:ahLst/>
                <a:cxnLst/>
                <a:rect l="l" t="t" r="r" b="b"/>
                <a:pathLst>
                  <a:path w="30755" h="21389" extrusionOk="0">
                    <a:moveTo>
                      <a:pt x="29326" y="1613"/>
                    </a:moveTo>
                    <a:lnTo>
                      <a:pt x="29826" y="3041"/>
                    </a:lnTo>
                    <a:lnTo>
                      <a:pt x="29718" y="3053"/>
                    </a:lnTo>
                    <a:cubicBezTo>
                      <a:pt x="29564" y="3089"/>
                      <a:pt x="29373" y="3137"/>
                      <a:pt x="29266" y="3172"/>
                    </a:cubicBezTo>
                    <a:cubicBezTo>
                      <a:pt x="28825" y="3315"/>
                      <a:pt x="28373" y="3422"/>
                      <a:pt x="27933" y="3518"/>
                    </a:cubicBezTo>
                    <a:cubicBezTo>
                      <a:pt x="27480" y="3625"/>
                      <a:pt x="27040" y="3732"/>
                      <a:pt x="26575" y="3875"/>
                    </a:cubicBezTo>
                    <a:cubicBezTo>
                      <a:pt x="26563" y="3875"/>
                      <a:pt x="26539" y="3887"/>
                      <a:pt x="26528" y="3899"/>
                    </a:cubicBezTo>
                    <a:cubicBezTo>
                      <a:pt x="26504" y="3911"/>
                      <a:pt x="26492" y="3922"/>
                      <a:pt x="26480" y="3934"/>
                    </a:cubicBezTo>
                    <a:cubicBezTo>
                      <a:pt x="26099" y="3744"/>
                      <a:pt x="25873" y="3363"/>
                      <a:pt x="25897" y="2946"/>
                    </a:cubicBezTo>
                    <a:lnTo>
                      <a:pt x="25956" y="2946"/>
                    </a:lnTo>
                    <a:cubicBezTo>
                      <a:pt x="26397" y="2946"/>
                      <a:pt x="27028" y="2887"/>
                      <a:pt x="27278" y="2398"/>
                    </a:cubicBezTo>
                    <a:cubicBezTo>
                      <a:pt x="27325" y="2291"/>
                      <a:pt x="27361" y="2172"/>
                      <a:pt x="27361" y="2053"/>
                    </a:cubicBezTo>
                    <a:cubicBezTo>
                      <a:pt x="27671" y="1994"/>
                      <a:pt x="28040" y="1910"/>
                      <a:pt x="28397" y="1827"/>
                    </a:cubicBezTo>
                    <a:cubicBezTo>
                      <a:pt x="28718" y="1744"/>
                      <a:pt x="29040" y="1672"/>
                      <a:pt x="29326" y="1613"/>
                    </a:cubicBezTo>
                    <a:close/>
                    <a:moveTo>
                      <a:pt x="27642" y="1"/>
                    </a:moveTo>
                    <a:cubicBezTo>
                      <a:pt x="27557" y="1"/>
                      <a:pt x="27471" y="6"/>
                      <a:pt x="27385" y="17"/>
                    </a:cubicBezTo>
                    <a:cubicBezTo>
                      <a:pt x="26958" y="90"/>
                      <a:pt x="26531" y="127"/>
                      <a:pt x="26103" y="127"/>
                    </a:cubicBezTo>
                    <a:cubicBezTo>
                      <a:pt x="26042" y="127"/>
                      <a:pt x="25981" y="126"/>
                      <a:pt x="25920" y="124"/>
                    </a:cubicBezTo>
                    <a:cubicBezTo>
                      <a:pt x="25839" y="119"/>
                      <a:pt x="25757" y="116"/>
                      <a:pt x="25676" y="116"/>
                    </a:cubicBezTo>
                    <a:cubicBezTo>
                      <a:pt x="24585" y="116"/>
                      <a:pt x="23549" y="630"/>
                      <a:pt x="22884" y="1505"/>
                    </a:cubicBezTo>
                    <a:cubicBezTo>
                      <a:pt x="22634" y="1863"/>
                      <a:pt x="22396" y="2244"/>
                      <a:pt x="22194" y="2637"/>
                    </a:cubicBezTo>
                    <a:cubicBezTo>
                      <a:pt x="21837" y="3268"/>
                      <a:pt x="21467" y="3911"/>
                      <a:pt x="21027" y="4315"/>
                    </a:cubicBezTo>
                    <a:cubicBezTo>
                      <a:pt x="17407" y="7542"/>
                      <a:pt x="12764" y="10876"/>
                      <a:pt x="8275" y="13459"/>
                    </a:cubicBezTo>
                    <a:lnTo>
                      <a:pt x="6180" y="11197"/>
                    </a:lnTo>
                    <a:cubicBezTo>
                      <a:pt x="6160" y="11155"/>
                      <a:pt x="6129" y="11138"/>
                      <a:pt x="6095" y="11138"/>
                    </a:cubicBezTo>
                    <a:cubicBezTo>
                      <a:pt x="5986" y="11138"/>
                      <a:pt x="5847" y="11315"/>
                      <a:pt x="5965" y="11388"/>
                    </a:cubicBezTo>
                    <a:lnTo>
                      <a:pt x="8132" y="13745"/>
                    </a:lnTo>
                    <a:cubicBezTo>
                      <a:pt x="8163" y="13768"/>
                      <a:pt x="8204" y="13781"/>
                      <a:pt x="8245" y="13781"/>
                    </a:cubicBezTo>
                    <a:cubicBezTo>
                      <a:pt x="8267" y="13781"/>
                      <a:pt x="8290" y="13777"/>
                      <a:pt x="8311" y="13769"/>
                    </a:cubicBezTo>
                    <a:cubicBezTo>
                      <a:pt x="12859" y="11161"/>
                      <a:pt x="17562" y="7792"/>
                      <a:pt x="21217" y="4530"/>
                    </a:cubicBezTo>
                    <a:cubicBezTo>
                      <a:pt x="21694" y="4101"/>
                      <a:pt x="22075" y="3422"/>
                      <a:pt x="22444" y="2779"/>
                    </a:cubicBezTo>
                    <a:cubicBezTo>
                      <a:pt x="22634" y="2398"/>
                      <a:pt x="22860" y="2029"/>
                      <a:pt x="23110" y="1672"/>
                    </a:cubicBezTo>
                    <a:cubicBezTo>
                      <a:pt x="23722" y="871"/>
                      <a:pt x="24677" y="403"/>
                      <a:pt x="25683" y="403"/>
                    </a:cubicBezTo>
                    <a:cubicBezTo>
                      <a:pt x="25754" y="403"/>
                      <a:pt x="25825" y="405"/>
                      <a:pt x="25897" y="410"/>
                    </a:cubicBezTo>
                    <a:cubicBezTo>
                      <a:pt x="25961" y="412"/>
                      <a:pt x="26025" y="412"/>
                      <a:pt x="26089" y="412"/>
                    </a:cubicBezTo>
                    <a:cubicBezTo>
                      <a:pt x="26536" y="412"/>
                      <a:pt x="26983" y="376"/>
                      <a:pt x="27421" y="303"/>
                    </a:cubicBezTo>
                    <a:cubicBezTo>
                      <a:pt x="27491" y="294"/>
                      <a:pt x="27562" y="290"/>
                      <a:pt x="27632" y="290"/>
                    </a:cubicBezTo>
                    <a:cubicBezTo>
                      <a:pt x="28316" y="290"/>
                      <a:pt x="28947" y="702"/>
                      <a:pt x="29206" y="1339"/>
                    </a:cubicBezTo>
                    <a:cubicBezTo>
                      <a:pt x="28933" y="1398"/>
                      <a:pt x="28611" y="1470"/>
                      <a:pt x="28314" y="1553"/>
                    </a:cubicBezTo>
                    <a:cubicBezTo>
                      <a:pt x="27968" y="1636"/>
                      <a:pt x="27611" y="1720"/>
                      <a:pt x="27301" y="1779"/>
                    </a:cubicBezTo>
                    <a:cubicBezTo>
                      <a:pt x="27230" y="1541"/>
                      <a:pt x="27075" y="1327"/>
                      <a:pt x="26873" y="1184"/>
                    </a:cubicBezTo>
                    <a:cubicBezTo>
                      <a:pt x="26516" y="934"/>
                      <a:pt x="26075" y="863"/>
                      <a:pt x="25682" y="803"/>
                    </a:cubicBezTo>
                    <a:cubicBezTo>
                      <a:pt x="25666" y="795"/>
                      <a:pt x="25651" y="791"/>
                      <a:pt x="25637" y="791"/>
                    </a:cubicBezTo>
                    <a:cubicBezTo>
                      <a:pt x="25511" y="791"/>
                      <a:pt x="25477" y="1090"/>
                      <a:pt x="25630" y="1090"/>
                    </a:cubicBezTo>
                    <a:cubicBezTo>
                      <a:pt x="25635" y="1090"/>
                      <a:pt x="25641" y="1089"/>
                      <a:pt x="25647" y="1089"/>
                    </a:cubicBezTo>
                    <a:cubicBezTo>
                      <a:pt x="25992" y="1136"/>
                      <a:pt x="26397" y="1196"/>
                      <a:pt x="26694" y="1410"/>
                    </a:cubicBezTo>
                    <a:cubicBezTo>
                      <a:pt x="26956" y="1601"/>
                      <a:pt x="27147" y="1982"/>
                      <a:pt x="26992" y="2267"/>
                    </a:cubicBezTo>
                    <a:cubicBezTo>
                      <a:pt x="26825" y="2613"/>
                      <a:pt x="26301" y="2660"/>
                      <a:pt x="25920" y="2660"/>
                    </a:cubicBezTo>
                    <a:lnTo>
                      <a:pt x="25789" y="2660"/>
                    </a:lnTo>
                    <a:cubicBezTo>
                      <a:pt x="25789" y="2660"/>
                      <a:pt x="25777" y="2648"/>
                      <a:pt x="25766" y="2648"/>
                    </a:cubicBezTo>
                    <a:cubicBezTo>
                      <a:pt x="25742" y="2648"/>
                      <a:pt x="25718" y="2648"/>
                      <a:pt x="25694" y="2660"/>
                    </a:cubicBezTo>
                    <a:cubicBezTo>
                      <a:pt x="25087" y="2660"/>
                      <a:pt x="24468" y="2648"/>
                      <a:pt x="23861" y="2625"/>
                    </a:cubicBezTo>
                    <a:cubicBezTo>
                      <a:pt x="23718" y="2660"/>
                      <a:pt x="23706" y="2863"/>
                      <a:pt x="23849" y="2910"/>
                    </a:cubicBezTo>
                    <a:cubicBezTo>
                      <a:pt x="24420" y="2934"/>
                      <a:pt x="25004" y="2946"/>
                      <a:pt x="25587" y="2946"/>
                    </a:cubicBezTo>
                    <a:cubicBezTo>
                      <a:pt x="25575" y="3458"/>
                      <a:pt x="25849" y="3946"/>
                      <a:pt x="26313" y="4184"/>
                    </a:cubicBezTo>
                    <a:cubicBezTo>
                      <a:pt x="25958" y="4953"/>
                      <a:pt x="26520" y="5816"/>
                      <a:pt x="27356" y="5816"/>
                    </a:cubicBezTo>
                    <a:cubicBezTo>
                      <a:pt x="27361" y="5816"/>
                      <a:pt x="27367" y="5816"/>
                      <a:pt x="27373" y="5816"/>
                    </a:cubicBezTo>
                    <a:cubicBezTo>
                      <a:pt x="27456" y="5816"/>
                      <a:pt x="27528" y="5804"/>
                      <a:pt x="27611" y="5792"/>
                    </a:cubicBezTo>
                    <a:cubicBezTo>
                      <a:pt x="28111" y="5720"/>
                      <a:pt x="28540" y="5637"/>
                      <a:pt x="28968" y="5554"/>
                    </a:cubicBezTo>
                    <a:cubicBezTo>
                      <a:pt x="29171" y="5506"/>
                      <a:pt x="29373" y="5470"/>
                      <a:pt x="29576" y="5435"/>
                    </a:cubicBezTo>
                    <a:cubicBezTo>
                      <a:pt x="29647" y="5411"/>
                      <a:pt x="29707" y="5339"/>
                      <a:pt x="29695" y="5268"/>
                    </a:cubicBezTo>
                    <a:cubicBezTo>
                      <a:pt x="29673" y="5193"/>
                      <a:pt x="29613" y="5147"/>
                      <a:pt x="29550" y="5147"/>
                    </a:cubicBezTo>
                    <a:cubicBezTo>
                      <a:pt x="29543" y="5147"/>
                      <a:pt x="29535" y="5148"/>
                      <a:pt x="29528" y="5149"/>
                    </a:cubicBezTo>
                    <a:cubicBezTo>
                      <a:pt x="29314" y="5185"/>
                      <a:pt x="29123" y="5232"/>
                      <a:pt x="28909" y="5268"/>
                    </a:cubicBezTo>
                    <a:cubicBezTo>
                      <a:pt x="28492" y="5351"/>
                      <a:pt x="28063" y="5446"/>
                      <a:pt x="27575" y="5506"/>
                    </a:cubicBezTo>
                    <a:cubicBezTo>
                      <a:pt x="27505" y="5522"/>
                      <a:pt x="27437" y="5529"/>
                      <a:pt x="27371" y="5529"/>
                    </a:cubicBezTo>
                    <a:cubicBezTo>
                      <a:pt x="26694" y="5529"/>
                      <a:pt x="26247" y="4745"/>
                      <a:pt x="26670" y="4149"/>
                    </a:cubicBezTo>
                    <a:cubicBezTo>
                      <a:pt x="27111" y="4006"/>
                      <a:pt x="27563" y="3911"/>
                      <a:pt x="27992" y="3803"/>
                    </a:cubicBezTo>
                    <a:cubicBezTo>
                      <a:pt x="28433" y="3708"/>
                      <a:pt x="28885" y="3589"/>
                      <a:pt x="29349" y="3458"/>
                    </a:cubicBezTo>
                    <a:cubicBezTo>
                      <a:pt x="29445" y="3422"/>
                      <a:pt x="29647" y="3375"/>
                      <a:pt x="29790" y="3339"/>
                    </a:cubicBezTo>
                    <a:lnTo>
                      <a:pt x="29909" y="3303"/>
                    </a:lnTo>
                    <a:lnTo>
                      <a:pt x="30099" y="3839"/>
                    </a:lnTo>
                    <a:cubicBezTo>
                      <a:pt x="30433" y="4744"/>
                      <a:pt x="29945" y="5744"/>
                      <a:pt x="29028" y="6042"/>
                    </a:cubicBezTo>
                    <a:cubicBezTo>
                      <a:pt x="26028" y="7018"/>
                      <a:pt x="25742" y="7340"/>
                      <a:pt x="25658" y="7447"/>
                    </a:cubicBezTo>
                    <a:cubicBezTo>
                      <a:pt x="21491" y="12138"/>
                      <a:pt x="16526" y="17376"/>
                      <a:pt x="10180" y="20270"/>
                    </a:cubicBezTo>
                    <a:cubicBezTo>
                      <a:pt x="9254" y="20693"/>
                      <a:pt x="8191" y="21098"/>
                      <a:pt x="7093" y="21098"/>
                    </a:cubicBezTo>
                    <a:cubicBezTo>
                      <a:pt x="6893" y="21098"/>
                      <a:pt x="6691" y="21085"/>
                      <a:pt x="6489" y="21056"/>
                    </a:cubicBezTo>
                    <a:cubicBezTo>
                      <a:pt x="4180" y="20722"/>
                      <a:pt x="1489" y="17650"/>
                      <a:pt x="334" y="16329"/>
                    </a:cubicBezTo>
                    <a:cubicBezTo>
                      <a:pt x="317" y="16290"/>
                      <a:pt x="289" y="16275"/>
                      <a:pt x="256" y="16275"/>
                    </a:cubicBezTo>
                    <a:cubicBezTo>
                      <a:pt x="149" y="16275"/>
                      <a:pt x="1" y="16446"/>
                      <a:pt x="120" y="16519"/>
                    </a:cubicBezTo>
                    <a:cubicBezTo>
                      <a:pt x="1286" y="17865"/>
                      <a:pt x="4025" y="20984"/>
                      <a:pt x="6454" y="21341"/>
                    </a:cubicBezTo>
                    <a:cubicBezTo>
                      <a:pt x="6656" y="21365"/>
                      <a:pt x="6870" y="21389"/>
                      <a:pt x="7085" y="21389"/>
                    </a:cubicBezTo>
                    <a:cubicBezTo>
                      <a:pt x="8228" y="21389"/>
                      <a:pt x="9335" y="20960"/>
                      <a:pt x="10287" y="20532"/>
                    </a:cubicBezTo>
                    <a:cubicBezTo>
                      <a:pt x="16705" y="17615"/>
                      <a:pt x="21694" y="12340"/>
                      <a:pt x="25873" y="7637"/>
                    </a:cubicBezTo>
                    <a:cubicBezTo>
                      <a:pt x="25968" y="7518"/>
                      <a:pt x="26480" y="7173"/>
                      <a:pt x="29123" y="6304"/>
                    </a:cubicBezTo>
                    <a:cubicBezTo>
                      <a:pt x="30195" y="5958"/>
                      <a:pt x="30754" y="4804"/>
                      <a:pt x="30373" y="3744"/>
                    </a:cubicBezTo>
                    <a:lnTo>
                      <a:pt x="30373" y="3732"/>
                    </a:lnTo>
                    <a:lnTo>
                      <a:pt x="29564" y="1470"/>
                    </a:lnTo>
                    <a:cubicBezTo>
                      <a:pt x="29564" y="1446"/>
                      <a:pt x="29564" y="1434"/>
                      <a:pt x="29564" y="1422"/>
                    </a:cubicBezTo>
                    <a:cubicBezTo>
                      <a:pt x="29564" y="1386"/>
                      <a:pt x="29540" y="1363"/>
                      <a:pt x="29528" y="1339"/>
                    </a:cubicBezTo>
                    <a:lnTo>
                      <a:pt x="29516" y="1303"/>
                    </a:lnTo>
                    <a:cubicBezTo>
                      <a:pt x="29224" y="515"/>
                      <a:pt x="28473" y="1"/>
                      <a:pt x="276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41"/>
              <p:cNvSpPr/>
              <p:nvPr/>
            </p:nvSpPr>
            <p:spPr>
              <a:xfrm>
                <a:off x="5449100" y="1293575"/>
                <a:ext cx="333175" cy="363050"/>
              </a:xfrm>
              <a:custGeom>
                <a:avLst/>
                <a:gdLst/>
                <a:ahLst/>
                <a:cxnLst/>
                <a:rect l="l" t="t" r="r" b="b"/>
                <a:pathLst>
                  <a:path w="13327" h="14522" extrusionOk="0">
                    <a:moveTo>
                      <a:pt x="7944" y="1"/>
                    </a:moveTo>
                    <a:cubicBezTo>
                      <a:pt x="3074" y="1"/>
                      <a:pt x="1" y="6125"/>
                      <a:pt x="2361" y="10318"/>
                    </a:cubicBezTo>
                    <a:cubicBezTo>
                      <a:pt x="2659" y="10842"/>
                      <a:pt x="3016" y="11318"/>
                      <a:pt x="3433" y="11747"/>
                    </a:cubicBezTo>
                    <a:cubicBezTo>
                      <a:pt x="4637" y="13009"/>
                      <a:pt x="7090" y="14521"/>
                      <a:pt x="9156" y="14521"/>
                    </a:cubicBezTo>
                    <a:cubicBezTo>
                      <a:pt x="9642" y="14521"/>
                      <a:pt x="10107" y="14438"/>
                      <a:pt x="10529" y="14247"/>
                    </a:cubicBezTo>
                    <a:cubicBezTo>
                      <a:pt x="12005" y="13568"/>
                      <a:pt x="12767" y="10794"/>
                      <a:pt x="12958" y="9568"/>
                    </a:cubicBezTo>
                    <a:cubicBezTo>
                      <a:pt x="13327" y="7151"/>
                      <a:pt x="13053" y="3400"/>
                      <a:pt x="11886" y="1793"/>
                    </a:cubicBezTo>
                    <a:cubicBezTo>
                      <a:pt x="11184" y="817"/>
                      <a:pt x="10017" y="245"/>
                      <a:pt x="8826" y="67"/>
                    </a:cubicBezTo>
                    <a:cubicBezTo>
                      <a:pt x="8526" y="22"/>
                      <a:pt x="8232" y="1"/>
                      <a:pt x="7944" y="1"/>
                    </a:cubicBezTo>
                    <a:close/>
                  </a:path>
                </a:pathLst>
              </a:custGeom>
              <a:solidFill>
                <a:srgbClr val="D58A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41"/>
              <p:cNvSpPr/>
              <p:nvPr/>
            </p:nvSpPr>
            <p:spPr>
              <a:xfrm>
                <a:off x="5479250" y="1489600"/>
                <a:ext cx="186050" cy="296300"/>
              </a:xfrm>
              <a:custGeom>
                <a:avLst/>
                <a:gdLst/>
                <a:ahLst/>
                <a:cxnLst/>
                <a:rect l="l" t="t" r="r" b="b"/>
                <a:pathLst>
                  <a:path w="7442" h="11852" extrusionOk="0">
                    <a:moveTo>
                      <a:pt x="1048" y="0"/>
                    </a:moveTo>
                    <a:cubicBezTo>
                      <a:pt x="703" y="3037"/>
                      <a:pt x="346" y="6073"/>
                      <a:pt x="0" y="9109"/>
                    </a:cubicBezTo>
                    <a:cubicBezTo>
                      <a:pt x="1386" y="10660"/>
                      <a:pt x="2859" y="11851"/>
                      <a:pt x="4688" y="11851"/>
                    </a:cubicBezTo>
                    <a:cubicBezTo>
                      <a:pt x="5092" y="11851"/>
                      <a:pt x="5512" y="11793"/>
                      <a:pt x="5953" y="11669"/>
                    </a:cubicBezTo>
                    <a:cubicBezTo>
                      <a:pt x="6668" y="11466"/>
                      <a:pt x="6858" y="10978"/>
                      <a:pt x="7335" y="10395"/>
                    </a:cubicBezTo>
                    <a:cubicBezTo>
                      <a:pt x="7442" y="8406"/>
                      <a:pt x="7073" y="6382"/>
                      <a:pt x="7180" y="4382"/>
                    </a:cubicBezTo>
                    <a:cubicBezTo>
                      <a:pt x="5168" y="3048"/>
                      <a:pt x="2870" y="1584"/>
                      <a:pt x="1048" y="0"/>
                    </a:cubicBezTo>
                    <a:close/>
                  </a:path>
                </a:pathLst>
              </a:custGeom>
              <a:solidFill>
                <a:srgbClr val="D58A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41"/>
              <p:cNvSpPr/>
              <p:nvPr/>
            </p:nvSpPr>
            <p:spPr>
              <a:xfrm>
                <a:off x="5450675" y="1260700"/>
                <a:ext cx="336075" cy="448300"/>
              </a:xfrm>
              <a:custGeom>
                <a:avLst/>
                <a:gdLst/>
                <a:ahLst/>
                <a:cxnLst/>
                <a:rect l="l" t="t" r="r" b="b"/>
                <a:pathLst>
                  <a:path w="13443" h="17932" extrusionOk="0">
                    <a:moveTo>
                      <a:pt x="6148" y="0"/>
                    </a:moveTo>
                    <a:cubicBezTo>
                      <a:pt x="6033" y="0"/>
                      <a:pt x="5920" y="4"/>
                      <a:pt x="5811" y="12"/>
                    </a:cubicBezTo>
                    <a:cubicBezTo>
                      <a:pt x="3489" y="179"/>
                      <a:pt x="1941" y="1275"/>
                      <a:pt x="988" y="2787"/>
                    </a:cubicBezTo>
                    <a:cubicBezTo>
                      <a:pt x="36" y="4299"/>
                      <a:pt x="0" y="6239"/>
                      <a:pt x="131" y="8013"/>
                    </a:cubicBezTo>
                    <a:cubicBezTo>
                      <a:pt x="262" y="9621"/>
                      <a:pt x="1024" y="11573"/>
                      <a:pt x="1608" y="12919"/>
                    </a:cubicBezTo>
                    <a:lnTo>
                      <a:pt x="977" y="17777"/>
                    </a:lnTo>
                    <a:cubicBezTo>
                      <a:pt x="965" y="17848"/>
                      <a:pt x="1024" y="17919"/>
                      <a:pt x="1096" y="17931"/>
                    </a:cubicBezTo>
                    <a:lnTo>
                      <a:pt x="1119" y="17931"/>
                    </a:lnTo>
                    <a:cubicBezTo>
                      <a:pt x="1191" y="17931"/>
                      <a:pt x="1250" y="17884"/>
                      <a:pt x="1262" y="17812"/>
                    </a:cubicBezTo>
                    <a:lnTo>
                      <a:pt x="1929" y="12681"/>
                    </a:lnTo>
                    <a:cubicBezTo>
                      <a:pt x="2286" y="11859"/>
                      <a:pt x="2584" y="11014"/>
                      <a:pt x="2822" y="10145"/>
                    </a:cubicBezTo>
                    <a:lnTo>
                      <a:pt x="2810" y="10121"/>
                    </a:lnTo>
                    <a:cubicBezTo>
                      <a:pt x="2810" y="10097"/>
                      <a:pt x="2798" y="10073"/>
                      <a:pt x="2786" y="10049"/>
                    </a:cubicBezTo>
                    <a:cubicBezTo>
                      <a:pt x="2393" y="9537"/>
                      <a:pt x="2191" y="9037"/>
                      <a:pt x="2155" y="8561"/>
                    </a:cubicBezTo>
                    <a:cubicBezTo>
                      <a:pt x="2131" y="8002"/>
                      <a:pt x="2393" y="7454"/>
                      <a:pt x="2810" y="7216"/>
                    </a:cubicBezTo>
                    <a:cubicBezTo>
                      <a:pt x="2995" y="7108"/>
                      <a:pt x="3191" y="7060"/>
                      <a:pt x="3380" y="7060"/>
                    </a:cubicBezTo>
                    <a:cubicBezTo>
                      <a:pt x="4030" y="7060"/>
                      <a:pt x="4614" y="7633"/>
                      <a:pt x="4513" y="8371"/>
                    </a:cubicBezTo>
                    <a:cubicBezTo>
                      <a:pt x="4513" y="8394"/>
                      <a:pt x="4513" y="8418"/>
                      <a:pt x="4525" y="8442"/>
                    </a:cubicBezTo>
                    <a:cubicBezTo>
                      <a:pt x="4525" y="8525"/>
                      <a:pt x="4513" y="8609"/>
                      <a:pt x="4501" y="8692"/>
                    </a:cubicBezTo>
                    <a:cubicBezTo>
                      <a:pt x="4477" y="9109"/>
                      <a:pt x="4584" y="9514"/>
                      <a:pt x="4798" y="9871"/>
                    </a:cubicBezTo>
                    <a:cubicBezTo>
                      <a:pt x="5358" y="8775"/>
                      <a:pt x="5727" y="7609"/>
                      <a:pt x="5906" y="6406"/>
                    </a:cubicBezTo>
                    <a:cubicBezTo>
                      <a:pt x="5941" y="5966"/>
                      <a:pt x="6013" y="5537"/>
                      <a:pt x="6144" y="5120"/>
                    </a:cubicBezTo>
                    <a:cubicBezTo>
                      <a:pt x="6192" y="4989"/>
                      <a:pt x="6251" y="4858"/>
                      <a:pt x="6322" y="4739"/>
                    </a:cubicBezTo>
                    <a:cubicBezTo>
                      <a:pt x="6549" y="4465"/>
                      <a:pt x="6858" y="4251"/>
                      <a:pt x="7192" y="4132"/>
                    </a:cubicBezTo>
                    <a:cubicBezTo>
                      <a:pt x="7412" y="4057"/>
                      <a:pt x="7641" y="4026"/>
                      <a:pt x="7873" y="4026"/>
                    </a:cubicBezTo>
                    <a:cubicBezTo>
                      <a:pt x="8266" y="4026"/>
                      <a:pt x="8667" y="4115"/>
                      <a:pt x="9049" y="4227"/>
                    </a:cubicBezTo>
                    <a:cubicBezTo>
                      <a:pt x="9644" y="4406"/>
                      <a:pt x="10240" y="4656"/>
                      <a:pt x="10859" y="4704"/>
                    </a:cubicBezTo>
                    <a:cubicBezTo>
                      <a:pt x="10987" y="4715"/>
                      <a:pt x="11114" y="4722"/>
                      <a:pt x="11238" y="4722"/>
                    </a:cubicBezTo>
                    <a:cubicBezTo>
                      <a:pt x="11636" y="4722"/>
                      <a:pt x="12006" y="4648"/>
                      <a:pt x="12288" y="4394"/>
                    </a:cubicBezTo>
                    <a:cubicBezTo>
                      <a:pt x="12430" y="4906"/>
                      <a:pt x="12538" y="5430"/>
                      <a:pt x="12645" y="5977"/>
                    </a:cubicBezTo>
                    <a:lnTo>
                      <a:pt x="12692" y="6216"/>
                    </a:lnTo>
                    <a:cubicBezTo>
                      <a:pt x="13145" y="8430"/>
                      <a:pt x="12990" y="10740"/>
                      <a:pt x="12252" y="12871"/>
                    </a:cubicBezTo>
                    <a:cubicBezTo>
                      <a:pt x="11895" y="13907"/>
                      <a:pt x="11323" y="15145"/>
                      <a:pt x="10144" y="15538"/>
                    </a:cubicBezTo>
                    <a:cubicBezTo>
                      <a:pt x="9789" y="15636"/>
                      <a:pt x="9421" y="15687"/>
                      <a:pt x="9054" y="15687"/>
                    </a:cubicBezTo>
                    <a:cubicBezTo>
                      <a:pt x="8929" y="15687"/>
                      <a:pt x="8804" y="15681"/>
                      <a:pt x="8680" y="15669"/>
                    </a:cubicBezTo>
                    <a:cubicBezTo>
                      <a:pt x="8668" y="15657"/>
                      <a:pt x="8656" y="15657"/>
                      <a:pt x="8644" y="15657"/>
                    </a:cubicBezTo>
                    <a:cubicBezTo>
                      <a:pt x="7656" y="15538"/>
                      <a:pt x="6703" y="15157"/>
                      <a:pt x="5906" y="14562"/>
                    </a:cubicBezTo>
                    <a:cubicBezTo>
                      <a:pt x="5886" y="14536"/>
                      <a:pt x="5862" y="14525"/>
                      <a:pt x="5837" y="14525"/>
                    </a:cubicBezTo>
                    <a:cubicBezTo>
                      <a:pt x="5725" y="14525"/>
                      <a:pt x="5593" y="14740"/>
                      <a:pt x="5739" y="14788"/>
                    </a:cubicBezTo>
                    <a:cubicBezTo>
                      <a:pt x="5775" y="14824"/>
                      <a:pt x="5834" y="14860"/>
                      <a:pt x="5870" y="14895"/>
                    </a:cubicBezTo>
                    <a:cubicBezTo>
                      <a:pt x="6596" y="15752"/>
                      <a:pt x="7585" y="16443"/>
                      <a:pt x="8489" y="17098"/>
                    </a:cubicBezTo>
                    <a:cubicBezTo>
                      <a:pt x="8501" y="16705"/>
                      <a:pt x="8489" y="16324"/>
                      <a:pt x="8442" y="15931"/>
                    </a:cubicBezTo>
                    <a:lnTo>
                      <a:pt x="8442" y="15931"/>
                    </a:lnTo>
                    <a:cubicBezTo>
                      <a:pt x="8656" y="15955"/>
                      <a:pt x="8870" y="15967"/>
                      <a:pt x="9085" y="15967"/>
                    </a:cubicBezTo>
                    <a:cubicBezTo>
                      <a:pt x="9117" y="15968"/>
                      <a:pt x="9149" y="15968"/>
                      <a:pt x="9182" y="15968"/>
                    </a:cubicBezTo>
                    <a:cubicBezTo>
                      <a:pt x="9532" y="15968"/>
                      <a:pt x="9890" y="15910"/>
                      <a:pt x="10228" y="15812"/>
                    </a:cubicBezTo>
                    <a:cubicBezTo>
                      <a:pt x="11537" y="15360"/>
                      <a:pt x="12168" y="13978"/>
                      <a:pt x="12514" y="12966"/>
                    </a:cubicBezTo>
                    <a:cubicBezTo>
                      <a:pt x="13276" y="10776"/>
                      <a:pt x="13442" y="8430"/>
                      <a:pt x="12978" y="6156"/>
                    </a:cubicBezTo>
                    <a:lnTo>
                      <a:pt x="12930" y="5918"/>
                    </a:lnTo>
                    <a:cubicBezTo>
                      <a:pt x="12752" y="5049"/>
                      <a:pt x="12573" y="4144"/>
                      <a:pt x="12204" y="3310"/>
                    </a:cubicBezTo>
                    <a:cubicBezTo>
                      <a:pt x="12168" y="3227"/>
                      <a:pt x="12133" y="3156"/>
                      <a:pt x="12097" y="3084"/>
                    </a:cubicBezTo>
                    <a:cubicBezTo>
                      <a:pt x="12085" y="3060"/>
                      <a:pt x="12073" y="3049"/>
                      <a:pt x="12073" y="3025"/>
                    </a:cubicBezTo>
                    <a:cubicBezTo>
                      <a:pt x="12073" y="3025"/>
                      <a:pt x="12061" y="3013"/>
                      <a:pt x="12049" y="3001"/>
                    </a:cubicBezTo>
                    <a:cubicBezTo>
                      <a:pt x="11942" y="2799"/>
                      <a:pt x="11799" y="2608"/>
                      <a:pt x="11621" y="2441"/>
                    </a:cubicBezTo>
                    <a:cubicBezTo>
                      <a:pt x="11371" y="2132"/>
                      <a:pt x="11085" y="1858"/>
                      <a:pt x="10775" y="1620"/>
                    </a:cubicBezTo>
                    <a:cubicBezTo>
                      <a:pt x="9612" y="722"/>
                      <a:pt x="7686" y="0"/>
                      <a:pt x="61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41"/>
              <p:cNvSpPr/>
              <p:nvPr/>
            </p:nvSpPr>
            <p:spPr>
              <a:xfrm>
                <a:off x="5664775" y="1558825"/>
                <a:ext cx="62800" cy="17725"/>
              </a:xfrm>
              <a:custGeom>
                <a:avLst/>
                <a:gdLst/>
                <a:ahLst/>
                <a:cxnLst/>
                <a:rect l="l" t="t" r="r" b="b"/>
                <a:pathLst>
                  <a:path w="2512" h="709" extrusionOk="0">
                    <a:moveTo>
                      <a:pt x="190" y="0"/>
                    </a:moveTo>
                    <a:cubicBezTo>
                      <a:pt x="79" y="0"/>
                      <a:pt x="1" y="134"/>
                      <a:pt x="80" y="244"/>
                    </a:cubicBezTo>
                    <a:cubicBezTo>
                      <a:pt x="461" y="541"/>
                      <a:pt x="937" y="708"/>
                      <a:pt x="1438" y="708"/>
                    </a:cubicBezTo>
                    <a:cubicBezTo>
                      <a:pt x="1783" y="708"/>
                      <a:pt x="2116" y="625"/>
                      <a:pt x="2414" y="470"/>
                    </a:cubicBezTo>
                    <a:cubicBezTo>
                      <a:pt x="2511" y="372"/>
                      <a:pt x="2441" y="215"/>
                      <a:pt x="2320" y="215"/>
                    </a:cubicBezTo>
                    <a:cubicBezTo>
                      <a:pt x="2308" y="215"/>
                      <a:pt x="2296" y="217"/>
                      <a:pt x="2283" y="220"/>
                    </a:cubicBezTo>
                    <a:cubicBezTo>
                      <a:pt x="2015" y="356"/>
                      <a:pt x="1722" y="423"/>
                      <a:pt x="1432" y="423"/>
                    </a:cubicBezTo>
                    <a:cubicBezTo>
                      <a:pt x="1012" y="423"/>
                      <a:pt x="596" y="285"/>
                      <a:pt x="259" y="18"/>
                    </a:cubicBezTo>
                    <a:cubicBezTo>
                      <a:pt x="235" y="6"/>
                      <a:pt x="212" y="0"/>
                      <a:pt x="1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41"/>
              <p:cNvSpPr/>
              <p:nvPr/>
            </p:nvSpPr>
            <p:spPr>
              <a:xfrm>
                <a:off x="5658425" y="1651525"/>
                <a:ext cx="8675" cy="991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966" extrusionOk="0">
                    <a:moveTo>
                      <a:pt x="144" y="0"/>
                    </a:moveTo>
                    <a:cubicBezTo>
                      <a:pt x="60" y="0"/>
                      <a:pt x="1" y="72"/>
                      <a:pt x="1" y="155"/>
                    </a:cubicBezTo>
                    <a:cubicBezTo>
                      <a:pt x="1" y="262"/>
                      <a:pt x="37" y="2584"/>
                      <a:pt x="48" y="3810"/>
                    </a:cubicBezTo>
                    <a:cubicBezTo>
                      <a:pt x="48" y="3894"/>
                      <a:pt x="108" y="3953"/>
                      <a:pt x="191" y="3953"/>
                    </a:cubicBezTo>
                    <a:lnTo>
                      <a:pt x="203" y="3965"/>
                    </a:lnTo>
                    <a:cubicBezTo>
                      <a:pt x="275" y="3965"/>
                      <a:pt x="346" y="3894"/>
                      <a:pt x="346" y="3810"/>
                    </a:cubicBezTo>
                    <a:lnTo>
                      <a:pt x="310" y="727"/>
                    </a:lnTo>
                    <a:cubicBezTo>
                      <a:pt x="298" y="465"/>
                      <a:pt x="298" y="298"/>
                      <a:pt x="287" y="191"/>
                    </a:cubicBezTo>
                    <a:cubicBezTo>
                      <a:pt x="298" y="179"/>
                      <a:pt x="298" y="167"/>
                      <a:pt x="287" y="155"/>
                    </a:cubicBezTo>
                    <a:cubicBezTo>
                      <a:pt x="263" y="0"/>
                      <a:pt x="227" y="0"/>
                      <a:pt x="1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41"/>
              <p:cNvSpPr/>
              <p:nvPr/>
            </p:nvSpPr>
            <p:spPr>
              <a:xfrm>
                <a:off x="5281000" y="2992175"/>
                <a:ext cx="289350" cy="303925"/>
              </a:xfrm>
              <a:custGeom>
                <a:avLst/>
                <a:gdLst/>
                <a:ahLst/>
                <a:cxnLst/>
                <a:rect l="l" t="t" r="r" b="b"/>
                <a:pathLst>
                  <a:path w="11574" h="12157" extrusionOk="0">
                    <a:moveTo>
                      <a:pt x="10871" y="0"/>
                    </a:moveTo>
                    <a:lnTo>
                      <a:pt x="798" y="1917"/>
                    </a:lnTo>
                    <a:cubicBezTo>
                      <a:pt x="1453" y="3941"/>
                      <a:pt x="1191" y="6465"/>
                      <a:pt x="1" y="8215"/>
                    </a:cubicBezTo>
                    <a:lnTo>
                      <a:pt x="7775" y="12156"/>
                    </a:lnTo>
                    <a:cubicBezTo>
                      <a:pt x="9669" y="10573"/>
                      <a:pt x="11526" y="7013"/>
                      <a:pt x="11550" y="4548"/>
                    </a:cubicBezTo>
                    <a:cubicBezTo>
                      <a:pt x="11574" y="2953"/>
                      <a:pt x="11288" y="1536"/>
                      <a:pt x="10871" y="0"/>
                    </a:cubicBezTo>
                    <a:close/>
                  </a:path>
                </a:pathLst>
              </a:custGeom>
              <a:solidFill>
                <a:srgbClr val="D58A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41"/>
              <p:cNvSpPr/>
              <p:nvPr/>
            </p:nvSpPr>
            <p:spPr>
              <a:xfrm>
                <a:off x="5471500" y="2988550"/>
                <a:ext cx="102425" cy="311125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12445" extrusionOk="0">
                    <a:moveTo>
                      <a:pt x="3229" y="0"/>
                    </a:moveTo>
                    <a:cubicBezTo>
                      <a:pt x="3221" y="0"/>
                      <a:pt x="3212" y="1"/>
                      <a:pt x="3203" y="2"/>
                    </a:cubicBezTo>
                    <a:cubicBezTo>
                      <a:pt x="3132" y="26"/>
                      <a:pt x="3096" y="109"/>
                      <a:pt x="3108" y="181"/>
                    </a:cubicBezTo>
                    <a:cubicBezTo>
                      <a:pt x="3477" y="1526"/>
                      <a:pt x="3811" y="2991"/>
                      <a:pt x="3787" y="4693"/>
                    </a:cubicBezTo>
                    <a:cubicBezTo>
                      <a:pt x="3763" y="7003"/>
                      <a:pt x="1989" y="10575"/>
                      <a:pt x="72" y="12194"/>
                    </a:cubicBezTo>
                    <a:cubicBezTo>
                      <a:pt x="13" y="12242"/>
                      <a:pt x="1" y="12325"/>
                      <a:pt x="48" y="12397"/>
                    </a:cubicBezTo>
                    <a:cubicBezTo>
                      <a:pt x="84" y="12420"/>
                      <a:pt x="120" y="12444"/>
                      <a:pt x="155" y="12444"/>
                    </a:cubicBezTo>
                    <a:cubicBezTo>
                      <a:pt x="191" y="12444"/>
                      <a:pt x="227" y="12432"/>
                      <a:pt x="251" y="12408"/>
                    </a:cubicBezTo>
                    <a:cubicBezTo>
                      <a:pt x="2263" y="10718"/>
                      <a:pt x="4049" y="7110"/>
                      <a:pt x="4073" y="4693"/>
                    </a:cubicBezTo>
                    <a:cubicBezTo>
                      <a:pt x="4096" y="2967"/>
                      <a:pt x="3751" y="1467"/>
                      <a:pt x="3382" y="109"/>
                    </a:cubicBezTo>
                    <a:cubicBezTo>
                      <a:pt x="3361" y="45"/>
                      <a:pt x="3301" y="0"/>
                      <a:pt x="32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41"/>
              <p:cNvSpPr/>
              <p:nvPr/>
            </p:nvSpPr>
            <p:spPr>
              <a:xfrm>
                <a:off x="5277125" y="3042950"/>
                <a:ext cx="45275" cy="158200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6328" extrusionOk="0">
                    <a:moveTo>
                      <a:pt x="1034" y="1"/>
                    </a:moveTo>
                    <a:cubicBezTo>
                      <a:pt x="958" y="1"/>
                      <a:pt x="882" y="58"/>
                      <a:pt x="882" y="148"/>
                    </a:cubicBezTo>
                    <a:cubicBezTo>
                      <a:pt x="1513" y="2160"/>
                      <a:pt x="1203" y="4351"/>
                      <a:pt x="49" y="6101"/>
                    </a:cubicBezTo>
                    <a:cubicBezTo>
                      <a:pt x="1" y="6172"/>
                      <a:pt x="25" y="6256"/>
                      <a:pt x="84" y="6303"/>
                    </a:cubicBezTo>
                    <a:cubicBezTo>
                      <a:pt x="108" y="6315"/>
                      <a:pt x="132" y="6327"/>
                      <a:pt x="156" y="6327"/>
                    </a:cubicBezTo>
                    <a:cubicBezTo>
                      <a:pt x="203" y="6327"/>
                      <a:pt x="251" y="6303"/>
                      <a:pt x="275" y="6268"/>
                    </a:cubicBezTo>
                    <a:cubicBezTo>
                      <a:pt x="1489" y="4434"/>
                      <a:pt x="1811" y="2160"/>
                      <a:pt x="1156" y="65"/>
                    </a:cubicBezTo>
                    <a:cubicBezTo>
                      <a:pt x="1125" y="21"/>
                      <a:pt x="1080" y="1"/>
                      <a:pt x="10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41"/>
              <p:cNvSpPr/>
              <p:nvPr/>
            </p:nvSpPr>
            <p:spPr>
              <a:xfrm>
                <a:off x="4825600" y="3193850"/>
                <a:ext cx="660525" cy="713625"/>
              </a:xfrm>
              <a:custGeom>
                <a:avLst/>
                <a:gdLst/>
                <a:ahLst/>
                <a:cxnLst/>
                <a:rect l="l" t="t" r="r" b="b"/>
                <a:pathLst>
                  <a:path w="26421" h="28545" extrusionOk="0">
                    <a:moveTo>
                      <a:pt x="18226" y="0"/>
                    </a:moveTo>
                    <a:cubicBezTo>
                      <a:pt x="18184" y="0"/>
                      <a:pt x="18141" y="21"/>
                      <a:pt x="18110" y="53"/>
                    </a:cubicBezTo>
                    <a:cubicBezTo>
                      <a:pt x="18098" y="65"/>
                      <a:pt x="16586" y="1803"/>
                      <a:pt x="15681" y="2482"/>
                    </a:cubicBezTo>
                    <a:cubicBezTo>
                      <a:pt x="10335" y="6506"/>
                      <a:pt x="6691" y="12126"/>
                      <a:pt x="4120" y="16567"/>
                    </a:cubicBezTo>
                    <a:cubicBezTo>
                      <a:pt x="3274" y="18020"/>
                      <a:pt x="953" y="23163"/>
                      <a:pt x="36" y="25592"/>
                    </a:cubicBezTo>
                    <a:cubicBezTo>
                      <a:pt x="0" y="25663"/>
                      <a:pt x="48" y="25735"/>
                      <a:pt x="119" y="25771"/>
                    </a:cubicBezTo>
                    <a:cubicBezTo>
                      <a:pt x="134" y="25776"/>
                      <a:pt x="149" y="25778"/>
                      <a:pt x="164" y="25778"/>
                    </a:cubicBezTo>
                    <a:cubicBezTo>
                      <a:pt x="219" y="25778"/>
                      <a:pt x="270" y="25744"/>
                      <a:pt x="298" y="25687"/>
                    </a:cubicBezTo>
                    <a:cubicBezTo>
                      <a:pt x="1286" y="23080"/>
                      <a:pt x="3596" y="18032"/>
                      <a:pt x="4370" y="16710"/>
                    </a:cubicBezTo>
                    <a:cubicBezTo>
                      <a:pt x="6930" y="12293"/>
                      <a:pt x="10549" y="6697"/>
                      <a:pt x="15859" y="2708"/>
                    </a:cubicBezTo>
                    <a:cubicBezTo>
                      <a:pt x="16669" y="2101"/>
                      <a:pt x="17931" y="696"/>
                      <a:pt x="18252" y="327"/>
                    </a:cubicBezTo>
                    <a:cubicBezTo>
                      <a:pt x="18979" y="720"/>
                      <a:pt x="23432" y="3101"/>
                      <a:pt x="26063" y="4327"/>
                    </a:cubicBezTo>
                    <a:cubicBezTo>
                      <a:pt x="20943" y="11340"/>
                      <a:pt x="14919" y="16817"/>
                      <a:pt x="8525" y="22604"/>
                    </a:cubicBezTo>
                    <a:cubicBezTo>
                      <a:pt x="6501" y="24437"/>
                      <a:pt x="4405" y="26342"/>
                      <a:pt x="2346" y="28295"/>
                    </a:cubicBezTo>
                    <a:cubicBezTo>
                      <a:pt x="2298" y="28354"/>
                      <a:pt x="2298" y="28438"/>
                      <a:pt x="2346" y="28497"/>
                    </a:cubicBezTo>
                    <a:cubicBezTo>
                      <a:pt x="2369" y="28521"/>
                      <a:pt x="2405" y="28545"/>
                      <a:pt x="2453" y="28545"/>
                    </a:cubicBezTo>
                    <a:cubicBezTo>
                      <a:pt x="2477" y="28533"/>
                      <a:pt x="2512" y="28521"/>
                      <a:pt x="2536" y="28497"/>
                    </a:cubicBezTo>
                    <a:cubicBezTo>
                      <a:pt x="4596" y="26544"/>
                      <a:pt x="6691" y="24651"/>
                      <a:pt x="8716" y="22806"/>
                    </a:cubicBezTo>
                    <a:cubicBezTo>
                      <a:pt x="15157" y="16972"/>
                      <a:pt x="21241" y="11459"/>
                      <a:pt x="26396" y="4351"/>
                    </a:cubicBezTo>
                    <a:cubicBezTo>
                      <a:pt x="26420" y="4316"/>
                      <a:pt x="26420" y="4280"/>
                      <a:pt x="26420" y="4232"/>
                    </a:cubicBezTo>
                    <a:cubicBezTo>
                      <a:pt x="26408" y="4196"/>
                      <a:pt x="26372" y="4161"/>
                      <a:pt x="26337" y="4149"/>
                    </a:cubicBezTo>
                    <a:cubicBezTo>
                      <a:pt x="23527" y="2827"/>
                      <a:pt x="18336" y="53"/>
                      <a:pt x="18288" y="17"/>
                    </a:cubicBezTo>
                    <a:cubicBezTo>
                      <a:pt x="18268" y="5"/>
                      <a:pt x="18247" y="0"/>
                      <a:pt x="182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41"/>
              <p:cNvSpPr/>
              <p:nvPr/>
            </p:nvSpPr>
            <p:spPr>
              <a:xfrm>
                <a:off x="5234825" y="3240200"/>
                <a:ext cx="203375" cy="122575"/>
              </a:xfrm>
              <a:custGeom>
                <a:avLst/>
                <a:gdLst/>
                <a:ahLst/>
                <a:cxnLst/>
                <a:rect l="l" t="t" r="r" b="b"/>
                <a:pathLst>
                  <a:path w="8135" h="4903" extrusionOk="0">
                    <a:moveTo>
                      <a:pt x="246" y="1"/>
                    </a:moveTo>
                    <a:cubicBezTo>
                      <a:pt x="133" y="1"/>
                      <a:pt x="0" y="202"/>
                      <a:pt x="133" y="259"/>
                    </a:cubicBezTo>
                    <a:cubicBezTo>
                      <a:pt x="2741" y="2509"/>
                      <a:pt x="5074" y="3890"/>
                      <a:pt x="7920" y="4890"/>
                    </a:cubicBezTo>
                    <a:lnTo>
                      <a:pt x="7968" y="4890"/>
                    </a:lnTo>
                    <a:lnTo>
                      <a:pt x="7968" y="4902"/>
                    </a:lnTo>
                    <a:cubicBezTo>
                      <a:pt x="8098" y="4879"/>
                      <a:pt x="8134" y="4688"/>
                      <a:pt x="8015" y="4617"/>
                    </a:cubicBezTo>
                    <a:cubicBezTo>
                      <a:pt x="5205" y="3640"/>
                      <a:pt x="2895" y="2271"/>
                      <a:pt x="324" y="45"/>
                    </a:cubicBezTo>
                    <a:cubicBezTo>
                      <a:pt x="302" y="13"/>
                      <a:pt x="275" y="1"/>
                      <a:pt x="2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41"/>
              <p:cNvSpPr/>
              <p:nvPr/>
            </p:nvSpPr>
            <p:spPr>
              <a:xfrm>
                <a:off x="5730775" y="2448650"/>
                <a:ext cx="499475" cy="370600"/>
              </a:xfrm>
              <a:custGeom>
                <a:avLst/>
                <a:gdLst/>
                <a:ahLst/>
                <a:cxnLst/>
                <a:rect l="l" t="t" r="r" b="b"/>
                <a:pathLst>
                  <a:path w="19979" h="14824" extrusionOk="0">
                    <a:moveTo>
                      <a:pt x="6668" y="0"/>
                    </a:moveTo>
                    <a:lnTo>
                      <a:pt x="0" y="10275"/>
                    </a:lnTo>
                    <a:cubicBezTo>
                      <a:pt x="241" y="10275"/>
                      <a:pt x="476" y="10274"/>
                      <a:pt x="706" y="10274"/>
                    </a:cubicBezTo>
                    <a:cubicBezTo>
                      <a:pt x="4365" y="10274"/>
                      <a:pt x="6658" y="10369"/>
                      <a:pt x="10489" y="10716"/>
                    </a:cubicBezTo>
                    <a:cubicBezTo>
                      <a:pt x="10930" y="12097"/>
                      <a:pt x="10859" y="13431"/>
                      <a:pt x="10787" y="14824"/>
                    </a:cubicBezTo>
                    <a:lnTo>
                      <a:pt x="19979" y="13264"/>
                    </a:lnTo>
                    <a:cubicBezTo>
                      <a:pt x="19860" y="12288"/>
                      <a:pt x="19717" y="11311"/>
                      <a:pt x="19562" y="10335"/>
                    </a:cubicBezTo>
                    <a:cubicBezTo>
                      <a:pt x="19133" y="7680"/>
                      <a:pt x="18586" y="4810"/>
                      <a:pt x="16609" y="2989"/>
                    </a:cubicBezTo>
                    <a:cubicBezTo>
                      <a:pt x="14800" y="1322"/>
                      <a:pt x="12013" y="536"/>
                      <a:pt x="9561" y="250"/>
                    </a:cubicBezTo>
                    <a:cubicBezTo>
                      <a:pt x="9085" y="191"/>
                      <a:pt x="7906" y="72"/>
                      <a:pt x="6668" y="0"/>
                    </a:cubicBezTo>
                    <a:close/>
                  </a:path>
                </a:pathLst>
              </a:custGeom>
              <a:solidFill>
                <a:srgbClr val="D58A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41"/>
              <p:cNvSpPr/>
              <p:nvPr/>
            </p:nvSpPr>
            <p:spPr>
              <a:xfrm>
                <a:off x="5892100" y="2446850"/>
                <a:ext cx="386975" cy="995100"/>
              </a:xfrm>
              <a:custGeom>
                <a:avLst/>
                <a:gdLst/>
                <a:ahLst/>
                <a:cxnLst/>
                <a:rect l="l" t="t" r="r" b="b"/>
                <a:pathLst>
                  <a:path w="15479" h="39804" extrusionOk="0">
                    <a:moveTo>
                      <a:pt x="155" y="1"/>
                    </a:moveTo>
                    <a:cubicBezTo>
                      <a:pt x="72" y="1"/>
                      <a:pt x="12" y="60"/>
                      <a:pt x="0" y="144"/>
                    </a:cubicBezTo>
                    <a:cubicBezTo>
                      <a:pt x="0" y="215"/>
                      <a:pt x="60" y="275"/>
                      <a:pt x="131" y="287"/>
                    </a:cubicBezTo>
                    <a:cubicBezTo>
                      <a:pt x="1346" y="358"/>
                      <a:pt x="2512" y="477"/>
                      <a:pt x="3013" y="537"/>
                    </a:cubicBezTo>
                    <a:cubicBezTo>
                      <a:pt x="4739" y="739"/>
                      <a:pt x="7930" y="1358"/>
                      <a:pt x="9990" y="3251"/>
                    </a:cubicBezTo>
                    <a:cubicBezTo>
                      <a:pt x="11871" y="4978"/>
                      <a:pt x="12442" y="7668"/>
                      <a:pt x="12895" y="10502"/>
                    </a:cubicBezTo>
                    <a:cubicBezTo>
                      <a:pt x="13038" y="11443"/>
                      <a:pt x="13180" y="12431"/>
                      <a:pt x="13300" y="13419"/>
                    </a:cubicBezTo>
                    <a:cubicBezTo>
                      <a:pt x="13847" y="17824"/>
                      <a:pt x="14038" y="22170"/>
                      <a:pt x="14228" y="26385"/>
                    </a:cubicBezTo>
                    <a:cubicBezTo>
                      <a:pt x="14419" y="30683"/>
                      <a:pt x="14621" y="35124"/>
                      <a:pt x="15193" y="39684"/>
                    </a:cubicBezTo>
                    <a:cubicBezTo>
                      <a:pt x="15205" y="39756"/>
                      <a:pt x="15264" y="39803"/>
                      <a:pt x="15335" y="39803"/>
                    </a:cubicBezTo>
                    <a:lnTo>
                      <a:pt x="15347" y="39803"/>
                    </a:lnTo>
                    <a:cubicBezTo>
                      <a:pt x="15419" y="39791"/>
                      <a:pt x="15478" y="39720"/>
                      <a:pt x="15466" y="39649"/>
                    </a:cubicBezTo>
                    <a:cubicBezTo>
                      <a:pt x="14907" y="35100"/>
                      <a:pt x="14704" y="30671"/>
                      <a:pt x="14514" y="26373"/>
                    </a:cubicBezTo>
                    <a:cubicBezTo>
                      <a:pt x="14335" y="22158"/>
                      <a:pt x="14133" y="17801"/>
                      <a:pt x="13585" y="13395"/>
                    </a:cubicBezTo>
                    <a:cubicBezTo>
                      <a:pt x="13466" y="12395"/>
                      <a:pt x="13323" y="11407"/>
                      <a:pt x="13169" y="10455"/>
                    </a:cubicBezTo>
                    <a:cubicBezTo>
                      <a:pt x="12704" y="7573"/>
                      <a:pt x="12133" y="4835"/>
                      <a:pt x="10180" y="3037"/>
                    </a:cubicBezTo>
                    <a:cubicBezTo>
                      <a:pt x="8073" y="1096"/>
                      <a:pt x="4810" y="465"/>
                      <a:pt x="3048" y="263"/>
                    </a:cubicBezTo>
                    <a:cubicBezTo>
                      <a:pt x="2548" y="203"/>
                      <a:pt x="1369" y="84"/>
                      <a:pt x="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41"/>
              <p:cNvSpPr/>
              <p:nvPr/>
            </p:nvSpPr>
            <p:spPr>
              <a:xfrm>
                <a:off x="5730475" y="2701650"/>
                <a:ext cx="420600" cy="747450"/>
              </a:xfrm>
              <a:custGeom>
                <a:avLst/>
                <a:gdLst/>
                <a:ahLst/>
                <a:cxnLst/>
                <a:rect l="l" t="t" r="r" b="b"/>
                <a:pathLst>
                  <a:path w="16824" h="29898" extrusionOk="0">
                    <a:moveTo>
                      <a:pt x="131" y="1"/>
                    </a:moveTo>
                    <a:cubicBezTo>
                      <a:pt x="0" y="36"/>
                      <a:pt x="0" y="239"/>
                      <a:pt x="131" y="286"/>
                    </a:cubicBezTo>
                    <a:cubicBezTo>
                      <a:pt x="274" y="286"/>
                      <a:pt x="415" y="286"/>
                      <a:pt x="554" y="286"/>
                    </a:cubicBezTo>
                    <a:cubicBezTo>
                      <a:pt x="4318" y="286"/>
                      <a:pt x="6395" y="443"/>
                      <a:pt x="10323" y="810"/>
                    </a:cubicBezTo>
                    <a:cubicBezTo>
                      <a:pt x="10716" y="2108"/>
                      <a:pt x="10656" y="3370"/>
                      <a:pt x="10597" y="4715"/>
                    </a:cubicBezTo>
                    <a:lnTo>
                      <a:pt x="10597" y="4775"/>
                    </a:lnTo>
                    <a:cubicBezTo>
                      <a:pt x="10573" y="5287"/>
                      <a:pt x="10537" y="5882"/>
                      <a:pt x="10549" y="6501"/>
                    </a:cubicBezTo>
                    <a:cubicBezTo>
                      <a:pt x="10609" y="10407"/>
                      <a:pt x="11180" y="13455"/>
                      <a:pt x="12383" y="16360"/>
                    </a:cubicBezTo>
                    <a:cubicBezTo>
                      <a:pt x="14442" y="21360"/>
                      <a:pt x="15526" y="24873"/>
                      <a:pt x="16538" y="29790"/>
                    </a:cubicBezTo>
                    <a:cubicBezTo>
                      <a:pt x="16550" y="29850"/>
                      <a:pt x="16609" y="29897"/>
                      <a:pt x="16681" y="29897"/>
                    </a:cubicBezTo>
                    <a:lnTo>
                      <a:pt x="16705" y="29897"/>
                    </a:lnTo>
                    <a:cubicBezTo>
                      <a:pt x="16776" y="29873"/>
                      <a:pt x="16824" y="29802"/>
                      <a:pt x="16812" y="29730"/>
                    </a:cubicBezTo>
                    <a:cubicBezTo>
                      <a:pt x="15812" y="24801"/>
                      <a:pt x="14716" y="21277"/>
                      <a:pt x="12645" y="16253"/>
                    </a:cubicBezTo>
                    <a:cubicBezTo>
                      <a:pt x="11454" y="13383"/>
                      <a:pt x="10894" y="10371"/>
                      <a:pt x="10835" y="6489"/>
                    </a:cubicBezTo>
                    <a:cubicBezTo>
                      <a:pt x="10823" y="5894"/>
                      <a:pt x="10859" y="5299"/>
                      <a:pt x="10882" y="4787"/>
                    </a:cubicBezTo>
                    <a:lnTo>
                      <a:pt x="10882" y="4727"/>
                    </a:lnTo>
                    <a:cubicBezTo>
                      <a:pt x="10942" y="3334"/>
                      <a:pt x="11002" y="2013"/>
                      <a:pt x="10561" y="632"/>
                    </a:cubicBezTo>
                    <a:cubicBezTo>
                      <a:pt x="10549" y="584"/>
                      <a:pt x="10501" y="536"/>
                      <a:pt x="10442" y="536"/>
                    </a:cubicBezTo>
                    <a:cubicBezTo>
                      <a:pt x="6310" y="143"/>
                      <a:pt x="4215" y="1"/>
                      <a:pt x="1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41"/>
              <p:cNvSpPr/>
              <p:nvPr/>
            </p:nvSpPr>
            <p:spPr>
              <a:xfrm>
                <a:off x="5995375" y="2778450"/>
                <a:ext cx="236675" cy="46150"/>
              </a:xfrm>
              <a:custGeom>
                <a:avLst/>
                <a:gdLst/>
                <a:ahLst/>
                <a:cxnLst/>
                <a:rect l="l" t="t" r="r" b="b"/>
                <a:pathLst>
                  <a:path w="9467" h="1846" extrusionOk="0">
                    <a:moveTo>
                      <a:pt x="9276" y="0"/>
                    </a:moveTo>
                    <a:cubicBezTo>
                      <a:pt x="6228" y="608"/>
                      <a:pt x="3668" y="1036"/>
                      <a:pt x="144" y="1560"/>
                    </a:cubicBezTo>
                    <a:cubicBezTo>
                      <a:pt x="1" y="1620"/>
                      <a:pt x="13" y="1810"/>
                      <a:pt x="167" y="1846"/>
                    </a:cubicBezTo>
                    <a:lnTo>
                      <a:pt x="179" y="1846"/>
                    </a:lnTo>
                    <a:cubicBezTo>
                      <a:pt x="3715" y="1322"/>
                      <a:pt x="6275" y="881"/>
                      <a:pt x="9335" y="286"/>
                    </a:cubicBezTo>
                    <a:cubicBezTo>
                      <a:pt x="9466" y="215"/>
                      <a:pt x="9430" y="24"/>
                      <a:pt x="92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41"/>
              <p:cNvSpPr/>
              <p:nvPr/>
            </p:nvSpPr>
            <p:spPr>
              <a:xfrm>
                <a:off x="5993000" y="2860275"/>
                <a:ext cx="24945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9978" h="1657" extrusionOk="0">
                    <a:moveTo>
                      <a:pt x="9830" y="0"/>
                    </a:moveTo>
                    <a:cubicBezTo>
                      <a:pt x="9824" y="0"/>
                      <a:pt x="9817" y="1"/>
                      <a:pt x="9811" y="2"/>
                    </a:cubicBezTo>
                    <a:cubicBezTo>
                      <a:pt x="6597" y="383"/>
                      <a:pt x="3334" y="847"/>
                      <a:pt x="131" y="1371"/>
                    </a:cubicBezTo>
                    <a:cubicBezTo>
                      <a:pt x="0" y="1430"/>
                      <a:pt x="12" y="1621"/>
                      <a:pt x="155" y="1657"/>
                    </a:cubicBezTo>
                    <a:lnTo>
                      <a:pt x="179" y="1657"/>
                    </a:lnTo>
                    <a:cubicBezTo>
                      <a:pt x="3382" y="1133"/>
                      <a:pt x="6632" y="668"/>
                      <a:pt x="9847" y="275"/>
                    </a:cubicBezTo>
                    <a:cubicBezTo>
                      <a:pt x="9918" y="264"/>
                      <a:pt x="9978" y="204"/>
                      <a:pt x="9966" y="121"/>
                    </a:cubicBezTo>
                    <a:cubicBezTo>
                      <a:pt x="9955" y="55"/>
                      <a:pt x="9895" y="0"/>
                      <a:pt x="98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41"/>
              <p:cNvSpPr/>
              <p:nvPr/>
            </p:nvSpPr>
            <p:spPr>
              <a:xfrm>
                <a:off x="5153600" y="2542175"/>
                <a:ext cx="429250" cy="508050"/>
              </a:xfrm>
              <a:custGeom>
                <a:avLst/>
                <a:gdLst/>
                <a:ahLst/>
                <a:cxnLst/>
                <a:rect l="l" t="t" r="r" b="b"/>
                <a:pathLst>
                  <a:path w="17170" h="20322" extrusionOk="0">
                    <a:moveTo>
                      <a:pt x="1152" y="0"/>
                    </a:moveTo>
                    <a:cubicBezTo>
                      <a:pt x="1093" y="0"/>
                      <a:pt x="1044" y="27"/>
                      <a:pt x="1049" y="93"/>
                    </a:cubicBezTo>
                    <a:cubicBezTo>
                      <a:pt x="1" y="3891"/>
                      <a:pt x="656" y="6534"/>
                      <a:pt x="1477" y="9892"/>
                    </a:cubicBezTo>
                    <a:cubicBezTo>
                      <a:pt x="1656" y="10594"/>
                      <a:pt x="1834" y="11321"/>
                      <a:pt x="2001" y="12095"/>
                    </a:cubicBezTo>
                    <a:cubicBezTo>
                      <a:pt x="2323" y="13571"/>
                      <a:pt x="2787" y="15059"/>
                      <a:pt x="3216" y="16500"/>
                    </a:cubicBezTo>
                    <a:cubicBezTo>
                      <a:pt x="3585" y="17702"/>
                      <a:pt x="3966" y="18953"/>
                      <a:pt x="4287" y="20215"/>
                    </a:cubicBezTo>
                    <a:lnTo>
                      <a:pt x="4430" y="20179"/>
                    </a:lnTo>
                    <a:lnTo>
                      <a:pt x="4466" y="20322"/>
                    </a:lnTo>
                    <a:cubicBezTo>
                      <a:pt x="4525" y="20310"/>
                      <a:pt x="5085" y="20215"/>
                      <a:pt x="5787" y="20084"/>
                    </a:cubicBezTo>
                    <a:cubicBezTo>
                      <a:pt x="10990" y="19167"/>
                      <a:pt x="16431" y="18191"/>
                      <a:pt x="17098" y="17810"/>
                    </a:cubicBezTo>
                    <a:cubicBezTo>
                      <a:pt x="17146" y="17786"/>
                      <a:pt x="17170" y="17738"/>
                      <a:pt x="17170" y="17679"/>
                    </a:cubicBezTo>
                    <a:cubicBezTo>
                      <a:pt x="16789" y="10190"/>
                      <a:pt x="15777" y="1546"/>
                      <a:pt x="15765" y="1462"/>
                    </a:cubicBezTo>
                    <a:cubicBezTo>
                      <a:pt x="15737" y="1397"/>
                      <a:pt x="15683" y="1366"/>
                      <a:pt x="15629" y="1366"/>
                    </a:cubicBezTo>
                    <a:cubicBezTo>
                      <a:pt x="15565" y="1366"/>
                      <a:pt x="15504" y="1409"/>
                      <a:pt x="15491" y="1486"/>
                    </a:cubicBezTo>
                    <a:cubicBezTo>
                      <a:pt x="15491" y="1581"/>
                      <a:pt x="16491" y="10142"/>
                      <a:pt x="16884" y="17595"/>
                    </a:cubicBezTo>
                    <a:cubicBezTo>
                      <a:pt x="15812" y="18036"/>
                      <a:pt x="8526" y="19310"/>
                      <a:pt x="5740" y="19798"/>
                    </a:cubicBezTo>
                    <a:cubicBezTo>
                      <a:pt x="5061" y="19917"/>
                      <a:pt x="4716" y="19977"/>
                      <a:pt x="4525" y="20024"/>
                    </a:cubicBezTo>
                    <a:cubicBezTo>
                      <a:pt x="4216" y="18798"/>
                      <a:pt x="3847" y="17583"/>
                      <a:pt x="3489" y="16417"/>
                    </a:cubicBezTo>
                    <a:cubicBezTo>
                      <a:pt x="3037" y="14916"/>
                      <a:pt x="2608" y="13500"/>
                      <a:pt x="2275" y="12035"/>
                    </a:cubicBezTo>
                    <a:cubicBezTo>
                      <a:pt x="2108" y="11261"/>
                      <a:pt x="1930" y="10523"/>
                      <a:pt x="1751" y="9820"/>
                    </a:cubicBezTo>
                    <a:cubicBezTo>
                      <a:pt x="941" y="6511"/>
                      <a:pt x="298" y="3891"/>
                      <a:pt x="1322" y="176"/>
                    </a:cubicBezTo>
                    <a:cubicBezTo>
                      <a:pt x="1382" y="79"/>
                      <a:pt x="1253" y="0"/>
                      <a:pt x="1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41"/>
              <p:cNvSpPr/>
              <p:nvPr/>
            </p:nvSpPr>
            <p:spPr>
              <a:xfrm>
                <a:off x="5557200" y="2422450"/>
                <a:ext cx="348600" cy="321800"/>
              </a:xfrm>
              <a:custGeom>
                <a:avLst/>
                <a:gdLst/>
                <a:ahLst/>
                <a:cxnLst/>
                <a:rect l="l" t="t" r="r" b="b"/>
                <a:pathLst>
                  <a:path w="13944" h="12872" extrusionOk="0">
                    <a:moveTo>
                      <a:pt x="4752" y="1"/>
                    </a:moveTo>
                    <a:cubicBezTo>
                      <a:pt x="4669" y="1"/>
                      <a:pt x="4609" y="60"/>
                      <a:pt x="4609" y="143"/>
                    </a:cubicBezTo>
                    <a:cubicBezTo>
                      <a:pt x="4609" y="227"/>
                      <a:pt x="4669" y="298"/>
                      <a:pt x="4752" y="298"/>
                    </a:cubicBezTo>
                    <a:cubicBezTo>
                      <a:pt x="7241" y="322"/>
                      <a:pt x="8789" y="429"/>
                      <a:pt x="10574" y="572"/>
                    </a:cubicBezTo>
                    <a:cubicBezTo>
                      <a:pt x="11479" y="643"/>
                      <a:pt x="12408" y="715"/>
                      <a:pt x="13575" y="774"/>
                    </a:cubicBezTo>
                    <a:cubicBezTo>
                      <a:pt x="12491" y="2751"/>
                      <a:pt x="10944" y="5013"/>
                      <a:pt x="9455" y="7216"/>
                    </a:cubicBezTo>
                    <a:cubicBezTo>
                      <a:pt x="8157" y="9133"/>
                      <a:pt x="6919" y="10942"/>
                      <a:pt x="5967" y="12562"/>
                    </a:cubicBezTo>
                    <a:lnTo>
                      <a:pt x="240" y="10978"/>
                    </a:lnTo>
                    <a:cubicBezTo>
                      <a:pt x="223" y="10967"/>
                      <a:pt x="206" y="10963"/>
                      <a:pt x="190" y="10963"/>
                    </a:cubicBezTo>
                    <a:cubicBezTo>
                      <a:pt x="67" y="10963"/>
                      <a:pt x="0" y="11252"/>
                      <a:pt x="148" y="11252"/>
                    </a:cubicBezTo>
                    <a:cubicBezTo>
                      <a:pt x="151" y="11252"/>
                      <a:pt x="154" y="11252"/>
                      <a:pt x="156" y="11252"/>
                    </a:cubicBezTo>
                    <a:lnTo>
                      <a:pt x="6002" y="12871"/>
                    </a:lnTo>
                    <a:lnTo>
                      <a:pt x="6038" y="12871"/>
                    </a:lnTo>
                    <a:cubicBezTo>
                      <a:pt x="6086" y="12871"/>
                      <a:pt x="6133" y="12847"/>
                      <a:pt x="6157" y="12800"/>
                    </a:cubicBezTo>
                    <a:cubicBezTo>
                      <a:pt x="7110" y="11157"/>
                      <a:pt x="8360" y="9323"/>
                      <a:pt x="9681" y="7371"/>
                    </a:cubicBezTo>
                    <a:cubicBezTo>
                      <a:pt x="11229" y="5096"/>
                      <a:pt x="12837" y="2739"/>
                      <a:pt x="13920" y="715"/>
                    </a:cubicBezTo>
                    <a:cubicBezTo>
                      <a:pt x="13944" y="667"/>
                      <a:pt x="13944" y="620"/>
                      <a:pt x="13920" y="572"/>
                    </a:cubicBezTo>
                    <a:cubicBezTo>
                      <a:pt x="13896" y="536"/>
                      <a:pt x="13861" y="513"/>
                      <a:pt x="13813" y="501"/>
                    </a:cubicBezTo>
                    <a:cubicBezTo>
                      <a:pt x="12539" y="429"/>
                      <a:pt x="11551" y="358"/>
                      <a:pt x="10586" y="286"/>
                    </a:cubicBezTo>
                    <a:cubicBezTo>
                      <a:pt x="8800" y="143"/>
                      <a:pt x="7253" y="24"/>
                      <a:pt x="47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41"/>
              <p:cNvSpPr/>
              <p:nvPr/>
            </p:nvSpPr>
            <p:spPr>
              <a:xfrm>
                <a:off x="5642650" y="2431325"/>
                <a:ext cx="189900" cy="287025"/>
              </a:xfrm>
              <a:custGeom>
                <a:avLst/>
                <a:gdLst/>
                <a:ahLst/>
                <a:cxnLst/>
                <a:rect l="l" t="t" r="r" b="b"/>
                <a:pathLst>
                  <a:path w="7596" h="11481" extrusionOk="0">
                    <a:moveTo>
                      <a:pt x="7410" y="0"/>
                    </a:moveTo>
                    <a:cubicBezTo>
                      <a:pt x="7381" y="0"/>
                      <a:pt x="7352" y="8"/>
                      <a:pt x="7323" y="27"/>
                    </a:cubicBezTo>
                    <a:cubicBezTo>
                      <a:pt x="4620" y="3384"/>
                      <a:pt x="2227" y="7051"/>
                      <a:pt x="37" y="11266"/>
                    </a:cubicBezTo>
                    <a:cubicBezTo>
                      <a:pt x="1" y="11337"/>
                      <a:pt x="25" y="11421"/>
                      <a:pt x="96" y="11457"/>
                    </a:cubicBezTo>
                    <a:cubicBezTo>
                      <a:pt x="120" y="11468"/>
                      <a:pt x="144" y="11468"/>
                      <a:pt x="167" y="11480"/>
                    </a:cubicBezTo>
                    <a:cubicBezTo>
                      <a:pt x="215" y="11468"/>
                      <a:pt x="263" y="11445"/>
                      <a:pt x="287" y="11397"/>
                    </a:cubicBezTo>
                    <a:cubicBezTo>
                      <a:pt x="2477" y="7194"/>
                      <a:pt x="4847" y="3539"/>
                      <a:pt x="7549" y="205"/>
                    </a:cubicBezTo>
                    <a:cubicBezTo>
                      <a:pt x="7596" y="103"/>
                      <a:pt x="7511" y="0"/>
                      <a:pt x="74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41"/>
              <p:cNvSpPr/>
              <p:nvPr/>
            </p:nvSpPr>
            <p:spPr>
              <a:xfrm>
                <a:off x="5243500" y="2914700"/>
                <a:ext cx="334000" cy="69450"/>
              </a:xfrm>
              <a:custGeom>
                <a:avLst/>
                <a:gdLst/>
                <a:ahLst/>
                <a:cxnLst/>
                <a:rect l="l" t="t" r="r" b="b"/>
                <a:pathLst>
                  <a:path w="13360" h="2778" extrusionOk="0">
                    <a:moveTo>
                      <a:pt x="13184" y="0"/>
                    </a:moveTo>
                    <a:cubicBezTo>
                      <a:pt x="13168" y="0"/>
                      <a:pt x="13151" y="5"/>
                      <a:pt x="13133" y="15"/>
                    </a:cubicBezTo>
                    <a:cubicBezTo>
                      <a:pt x="11442" y="384"/>
                      <a:pt x="9621" y="682"/>
                      <a:pt x="7871" y="980"/>
                    </a:cubicBezTo>
                    <a:cubicBezTo>
                      <a:pt x="5287" y="1408"/>
                      <a:pt x="2608" y="1861"/>
                      <a:pt x="131" y="2504"/>
                    </a:cubicBezTo>
                    <a:cubicBezTo>
                      <a:pt x="1" y="2563"/>
                      <a:pt x="24" y="2754"/>
                      <a:pt x="167" y="2778"/>
                    </a:cubicBezTo>
                    <a:lnTo>
                      <a:pt x="203" y="2778"/>
                    </a:lnTo>
                    <a:cubicBezTo>
                      <a:pt x="2656" y="2147"/>
                      <a:pt x="5335" y="1694"/>
                      <a:pt x="7918" y="1254"/>
                    </a:cubicBezTo>
                    <a:cubicBezTo>
                      <a:pt x="9680" y="956"/>
                      <a:pt x="11490" y="646"/>
                      <a:pt x="13193" y="289"/>
                    </a:cubicBezTo>
                    <a:cubicBezTo>
                      <a:pt x="13198" y="290"/>
                      <a:pt x="13204" y="290"/>
                      <a:pt x="13209" y="290"/>
                    </a:cubicBezTo>
                    <a:cubicBezTo>
                      <a:pt x="13359" y="290"/>
                      <a:pt x="13310" y="0"/>
                      <a:pt x="131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41"/>
              <p:cNvSpPr/>
              <p:nvPr/>
            </p:nvSpPr>
            <p:spPr>
              <a:xfrm>
                <a:off x="4788375" y="3784225"/>
                <a:ext cx="235475" cy="270900"/>
              </a:xfrm>
              <a:custGeom>
                <a:avLst/>
                <a:gdLst/>
                <a:ahLst/>
                <a:cxnLst/>
                <a:rect l="l" t="t" r="r" b="b"/>
                <a:pathLst>
                  <a:path w="9419" h="10836" extrusionOk="0">
                    <a:moveTo>
                      <a:pt x="2204" y="1"/>
                    </a:moveTo>
                    <a:cubicBezTo>
                      <a:pt x="1715" y="655"/>
                      <a:pt x="1180" y="1286"/>
                      <a:pt x="608" y="1882"/>
                    </a:cubicBezTo>
                    <a:cubicBezTo>
                      <a:pt x="1" y="2525"/>
                      <a:pt x="48" y="3525"/>
                      <a:pt x="680" y="4120"/>
                    </a:cubicBezTo>
                    <a:lnTo>
                      <a:pt x="7907" y="10835"/>
                    </a:lnTo>
                    <a:lnTo>
                      <a:pt x="7919" y="10823"/>
                    </a:lnTo>
                    <a:cubicBezTo>
                      <a:pt x="8978" y="10371"/>
                      <a:pt x="9419" y="9109"/>
                      <a:pt x="8883" y="8097"/>
                    </a:cubicBezTo>
                    <a:cubicBezTo>
                      <a:pt x="8014" y="6418"/>
                      <a:pt x="6728" y="4120"/>
                      <a:pt x="6252" y="3049"/>
                    </a:cubicBezTo>
                    <a:cubicBezTo>
                      <a:pt x="4597" y="2525"/>
                      <a:pt x="3168" y="1441"/>
                      <a:pt x="22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41"/>
              <p:cNvSpPr/>
              <p:nvPr/>
            </p:nvSpPr>
            <p:spPr>
              <a:xfrm>
                <a:off x="4938775" y="4018375"/>
                <a:ext cx="35075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403" h="1071" extrusionOk="0">
                    <a:moveTo>
                      <a:pt x="689" y="0"/>
                    </a:moveTo>
                    <a:cubicBezTo>
                      <a:pt x="255" y="0"/>
                      <a:pt x="1" y="512"/>
                      <a:pt x="283" y="874"/>
                    </a:cubicBezTo>
                    <a:cubicBezTo>
                      <a:pt x="386" y="1004"/>
                      <a:pt x="539" y="1071"/>
                      <a:pt x="696" y="1071"/>
                    </a:cubicBezTo>
                    <a:cubicBezTo>
                      <a:pt x="813" y="1071"/>
                      <a:pt x="932" y="1033"/>
                      <a:pt x="1033" y="957"/>
                    </a:cubicBezTo>
                    <a:cubicBezTo>
                      <a:pt x="1402" y="660"/>
                      <a:pt x="1236" y="64"/>
                      <a:pt x="760" y="5"/>
                    </a:cubicBezTo>
                    <a:cubicBezTo>
                      <a:pt x="735" y="2"/>
                      <a:pt x="712" y="0"/>
                      <a:pt x="689" y="0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41"/>
              <p:cNvSpPr/>
              <p:nvPr/>
            </p:nvSpPr>
            <p:spPr>
              <a:xfrm>
                <a:off x="4913775" y="3998425"/>
                <a:ext cx="35075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403" h="1071" extrusionOk="0">
                    <a:moveTo>
                      <a:pt x="688" y="1"/>
                    </a:moveTo>
                    <a:cubicBezTo>
                      <a:pt x="255" y="1"/>
                      <a:pt x="1" y="512"/>
                      <a:pt x="283" y="874"/>
                    </a:cubicBezTo>
                    <a:cubicBezTo>
                      <a:pt x="392" y="1004"/>
                      <a:pt x="545" y="1071"/>
                      <a:pt x="699" y="1071"/>
                    </a:cubicBezTo>
                    <a:cubicBezTo>
                      <a:pt x="815" y="1071"/>
                      <a:pt x="932" y="1034"/>
                      <a:pt x="1033" y="958"/>
                    </a:cubicBezTo>
                    <a:cubicBezTo>
                      <a:pt x="1402" y="660"/>
                      <a:pt x="1236" y="53"/>
                      <a:pt x="759" y="5"/>
                    </a:cubicBezTo>
                    <a:cubicBezTo>
                      <a:pt x="735" y="2"/>
                      <a:pt x="712" y="1"/>
                      <a:pt x="688" y="1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41"/>
              <p:cNvSpPr/>
              <p:nvPr/>
            </p:nvSpPr>
            <p:spPr>
              <a:xfrm>
                <a:off x="4813950" y="3902325"/>
                <a:ext cx="34000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360" h="1074" extrusionOk="0">
                    <a:moveTo>
                      <a:pt x="684" y="1"/>
                    </a:moveTo>
                    <a:cubicBezTo>
                      <a:pt x="284" y="1"/>
                      <a:pt x="0" y="446"/>
                      <a:pt x="216" y="813"/>
                    </a:cubicBezTo>
                    <a:cubicBezTo>
                      <a:pt x="320" y="980"/>
                      <a:pt x="504" y="1073"/>
                      <a:pt x="689" y="1073"/>
                    </a:cubicBezTo>
                    <a:cubicBezTo>
                      <a:pt x="780" y="1073"/>
                      <a:pt x="872" y="1051"/>
                      <a:pt x="954" y="1003"/>
                    </a:cubicBezTo>
                    <a:cubicBezTo>
                      <a:pt x="1359" y="753"/>
                      <a:pt x="1264" y="134"/>
                      <a:pt x="811" y="15"/>
                    </a:cubicBezTo>
                    <a:cubicBezTo>
                      <a:pt x="768" y="5"/>
                      <a:pt x="726" y="1"/>
                      <a:pt x="684" y="1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41"/>
              <p:cNvSpPr/>
              <p:nvPr/>
            </p:nvSpPr>
            <p:spPr>
              <a:xfrm>
                <a:off x="4791700" y="3879325"/>
                <a:ext cx="34225" cy="26825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073" extrusionOk="0">
                    <a:moveTo>
                      <a:pt x="670" y="1"/>
                    </a:moveTo>
                    <a:cubicBezTo>
                      <a:pt x="275" y="1"/>
                      <a:pt x="1" y="442"/>
                      <a:pt x="225" y="816"/>
                    </a:cubicBezTo>
                    <a:cubicBezTo>
                      <a:pt x="327" y="981"/>
                      <a:pt x="501" y="1073"/>
                      <a:pt x="679" y="1073"/>
                    </a:cubicBezTo>
                    <a:cubicBezTo>
                      <a:pt x="772" y="1073"/>
                      <a:pt x="866" y="1048"/>
                      <a:pt x="951" y="995"/>
                    </a:cubicBezTo>
                    <a:cubicBezTo>
                      <a:pt x="1368" y="757"/>
                      <a:pt x="1273" y="137"/>
                      <a:pt x="808" y="18"/>
                    </a:cubicBezTo>
                    <a:cubicBezTo>
                      <a:pt x="761" y="6"/>
                      <a:pt x="715" y="1"/>
                      <a:pt x="670" y="1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41"/>
              <p:cNvSpPr/>
              <p:nvPr/>
            </p:nvSpPr>
            <p:spPr>
              <a:xfrm>
                <a:off x="4881250" y="3784950"/>
                <a:ext cx="71750" cy="9872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3949" extrusionOk="0">
                    <a:moveTo>
                      <a:pt x="989" y="293"/>
                    </a:moveTo>
                    <a:cubicBezTo>
                      <a:pt x="1132" y="293"/>
                      <a:pt x="1275" y="353"/>
                      <a:pt x="1382" y="460"/>
                    </a:cubicBezTo>
                    <a:cubicBezTo>
                      <a:pt x="1727" y="805"/>
                      <a:pt x="1870" y="1317"/>
                      <a:pt x="2001" y="1757"/>
                    </a:cubicBezTo>
                    <a:lnTo>
                      <a:pt x="2489" y="3543"/>
                    </a:lnTo>
                    <a:cubicBezTo>
                      <a:pt x="1489" y="3031"/>
                      <a:pt x="739" y="2138"/>
                      <a:pt x="382" y="1067"/>
                    </a:cubicBezTo>
                    <a:cubicBezTo>
                      <a:pt x="310" y="805"/>
                      <a:pt x="417" y="519"/>
                      <a:pt x="655" y="376"/>
                    </a:cubicBezTo>
                    <a:cubicBezTo>
                      <a:pt x="763" y="317"/>
                      <a:pt x="870" y="293"/>
                      <a:pt x="989" y="293"/>
                    </a:cubicBezTo>
                    <a:close/>
                    <a:moveTo>
                      <a:pt x="980" y="0"/>
                    </a:moveTo>
                    <a:cubicBezTo>
                      <a:pt x="818" y="0"/>
                      <a:pt x="655" y="46"/>
                      <a:pt x="513" y="138"/>
                    </a:cubicBezTo>
                    <a:cubicBezTo>
                      <a:pt x="155" y="341"/>
                      <a:pt x="1" y="757"/>
                      <a:pt x="108" y="1150"/>
                    </a:cubicBezTo>
                    <a:cubicBezTo>
                      <a:pt x="524" y="2400"/>
                      <a:pt x="1441" y="3412"/>
                      <a:pt x="2656" y="3936"/>
                    </a:cubicBezTo>
                    <a:cubicBezTo>
                      <a:pt x="2668" y="3948"/>
                      <a:pt x="2691" y="3948"/>
                      <a:pt x="2703" y="3948"/>
                    </a:cubicBezTo>
                    <a:lnTo>
                      <a:pt x="2715" y="3948"/>
                    </a:lnTo>
                    <a:cubicBezTo>
                      <a:pt x="2799" y="3936"/>
                      <a:pt x="2870" y="3853"/>
                      <a:pt x="2846" y="3770"/>
                    </a:cubicBezTo>
                    <a:lnTo>
                      <a:pt x="2275" y="1686"/>
                    </a:lnTo>
                    <a:cubicBezTo>
                      <a:pt x="2144" y="1222"/>
                      <a:pt x="1989" y="650"/>
                      <a:pt x="1572" y="245"/>
                    </a:cubicBezTo>
                    <a:cubicBezTo>
                      <a:pt x="1409" y="82"/>
                      <a:pt x="1195" y="0"/>
                      <a:pt x="9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41"/>
              <p:cNvSpPr/>
              <p:nvPr/>
            </p:nvSpPr>
            <p:spPr>
              <a:xfrm>
                <a:off x="4947325" y="3791450"/>
                <a:ext cx="79800" cy="93100"/>
              </a:xfrm>
              <a:custGeom>
                <a:avLst/>
                <a:gdLst/>
                <a:ahLst/>
                <a:cxnLst/>
                <a:rect l="l" t="t" r="r" b="b"/>
                <a:pathLst>
                  <a:path w="3192" h="3724" extrusionOk="0">
                    <a:moveTo>
                      <a:pt x="2180" y="283"/>
                    </a:moveTo>
                    <a:cubicBezTo>
                      <a:pt x="2323" y="283"/>
                      <a:pt x="2453" y="331"/>
                      <a:pt x="2561" y="414"/>
                    </a:cubicBezTo>
                    <a:cubicBezTo>
                      <a:pt x="2787" y="581"/>
                      <a:pt x="2870" y="866"/>
                      <a:pt x="2763" y="1116"/>
                    </a:cubicBezTo>
                    <a:cubicBezTo>
                      <a:pt x="2573" y="1569"/>
                      <a:pt x="2156" y="1878"/>
                      <a:pt x="1775" y="2164"/>
                    </a:cubicBezTo>
                    <a:lnTo>
                      <a:pt x="298" y="3283"/>
                    </a:lnTo>
                    <a:cubicBezTo>
                      <a:pt x="418" y="2164"/>
                      <a:pt x="965" y="1128"/>
                      <a:pt x="1822" y="414"/>
                    </a:cubicBezTo>
                    <a:cubicBezTo>
                      <a:pt x="1930" y="331"/>
                      <a:pt x="2049" y="283"/>
                      <a:pt x="2180" y="283"/>
                    </a:cubicBezTo>
                    <a:close/>
                    <a:moveTo>
                      <a:pt x="2193" y="0"/>
                    </a:moveTo>
                    <a:cubicBezTo>
                      <a:pt x="2001" y="0"/>
                      <a:pt x="1811" y="63"/>
                      <a:pt x="1656" y="188"/>
                    </a:cubicBezTo>
                    <a:cubicBezTo>
                      <a:pt x="644" y="1033"/>
                      <a:pt x="37" y="2259"/>
                      <a:pt x="1" y="3581"/>
                    </a:cubicBezTo>
                    <a:cubicBezTo>
                      <a:pt x="1" y="3641"/>
                      <a:pt x="25" y="3688"/>
                      <a:pt x="72" y="3712"/>
                    </a:cubicBezTo>
                    <a:cubicBezTo>
                      <a:pt x="96" y="3724"/>
                      <a:pt x="120" y="3724"/>
                      <a:pt x="144" y="3724"/>
                    </a:cubicBezTo>
                    <a:cubicBezTo>
                      <a:pt x="167" y="3724"/>
                      <a:pt x="203" y="3712"/>
                      <a:pt x="227" y="3700"/>
                    </a:cubicBezTo>
                    <a:lnTo>
                      <a:pt x="1953" y="2390"/>
                    </a:lnTo>
                    <a:cubicBezTo>
                      <a:pt x="2334" y="2105"/>
                      <a:pt x="2811" y="1748"/>
                      <a:pt x="3037" y="1212"/>
                    </a:cubicBezTo>
                    <a:cubicBezTo>
                      <a:pt x="3192" y="843"/>
                      <a:pt x="3061" y="414"/>
                      <a:pt x="2739" y="188"/>
                    </a:cubicBezTo>
                    <a:cubicBezTo>
                      <a:pt x="2578" y="63"/>
                      <a:pt x="2385" y="0"/>
                      <a:pt x="21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41"/>
              <p:cNvSpPr/>
              <p:nvPr/>
            </p:nvSpPr>
            <p:spPr>
              <a:xfrm>
                <a:off x="4888950" y="3862575"/>
                <a:ext cx="67925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844" extrusionOk="0">
                    <a:moveTo>
                      <a:pt x="199" y="1"/>
                    </a:moveTo>
                    <a:cubicBezTo>
                      <a:pt x="82" y="1"/>
                      <a:pt x="1" y="132"/>
                      <a:pt x="74" y="236"/>
                    </a:cubicBezTo>
                    <a:cubicBezTo>
                      <a:pt x="597" y="629"/>
                      <a:pt x="1229" y="843"/>
                      <a:pt x="1883" y="843"/>
                    </a:cubicBezTo>
                    <a:cubicBezTo>
                      <a:pt x="2121" y="843"/>
                      <a:pt x="2360" y="819"/>
                      <a:pt x="2586" y="760"/>
                    </a:cubicBezTo>
                    <a:cubicBezTo>
                      <a:pt x="2717" y="688"/>
                      <a:pt x="2669" y="486"/>
                      <a:pt x="2514" y="486"/>
                    </a:cubicBezTo>
                    <a:cubicBezTo>
                      <a:pt x="2309" y="533"/>
                      <a:pt x="2101" y="556"/>
                      <a:pt x="1894" y="556"/>
                    </a:cubicBezTo>
                    <a:cubicBezTo>
                      <a:pt x="1307" y="556"/>
                      <a:pt x="727" y="371"/>
                      <a:pt x="252" y="10"/>
                    </a:cubicBezTo>
                    <a:cubicBezTo>
                      <a:pt x="234" y="4"/>
                      <a:pt x="216" y="1"/>
                      <a:pt x="1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41"/>
              <p:cNvSpPr/>
              <p:nvPr/>
            </p:nvSpPr>
            <p:spPr>
              <a:xfrm>
                <a:off x="4943750" y="3874925"/>
                <a:ext cx="37250" cy="3107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1243" extrusionOk="0">
                    <a:moveTo>
                      <a:pt x="155" y="0"/>
                    </a:moveTo>
                    <a:cubicBezTo>
                      <a:pt x="78" y="0"/>
                      <a:pt x="1" y="60"/>
                      <a:pt x="1" y="159"/>
                    </a:cubicBezTo>
                    <a:cubicBezTo>
                      <a:pt x="203" y="730"/>
                      <a:pt x="715" y="1147"/>
                      <a:pt x="1311" y="1230"/>
                    </a:cubicBezTo>
                    <a:lnTo>
                      <a:pt x="1334" y="1230"/>
                    </a:lnTo>
                    <a:lnTo>
                      <a:pt x="1334" y="1242"/>
                    </a:lnTo>
                    <a:cubicBezTo>
                      <a:pt x="1477" y="1206"/>
                      <a:pt x="1489" y="1004"/>
                      <a:pt x="1346" y="956"/>
                    </a:cubicBezTo>
                    <a:cubicBezTo>
                      <a:pt x="858" y="885"/>
                      <a:pt x="441" y="540"/>
                      <a:pt x="275" y="63"/>
                    </a:cubicBezTo>
                    <a:cubicBezTo>
                      <a:pt x="244" y="20"/>
                      <a:pt x="200" y="0"/>
                      <a:pt x="1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41"/>
              <p:cNvSpPr/>
              <p:nvPr/>
            </p:nvSpPr>
            <p:spPr>
              <a:xfrm>
                <a:off x="4829750" y="1907800"/>
                <a:ext cx="292025" cy="874075"/>
              </a:xfrm>
              <a:custGeom>
                <a:avLst/>
                <a:gdLst/>
                <a:ahLst/>
                <a:cxnLst/>
                <a:rect l="l" t="t" r="r" b="b"/>
                <a:pathLst>
                  <a:path w="11681" h="34963" extrusionOk="0">
                    <a:moveTo>
                      <a:pt x="8645" y="1"/>
                    </a:moveTo>
                    <a:cubicBezTo>
                      <a:pt x="5513" y="1429"/>
                      <a:pt x="2870" y="3239"/>
                      <a:pt x="2168" y="5704"/>
                    </a:cubicBezTo>
                    <a:cubicBezTo>
                      <a:pt x="1" y="13205"/>
                      <a:pt x="1501" y="19134"/>
                      <a:pt x="1537" y="26944"/>
                    </a:cubicBezTo>
                    <a:cubicBezTo>
                      <a:pt x="1537" y="28373"/>
                      <a:pt x="1799" y="30885"/>
                      <a:pt x="1977" y="32457"/>
                    </a:cubicBezTo>
                    <a:cubicBezTo>
                      <a:pt x="2061" y="33326"/>
                      <a:pt x="2680" y="34064"/>
                      <a:pt x="3525" y="34291"/>
                    </a:cubicBezTo>
                    <a:cubicBezTo>
                      <a:pt x="4558" y="34615"/>
                      <a:pt x="5954" y="34963"/>
                      <a:pt x="7026" y="34963"/>
                    </a:cubicBezTo>
                    <a:cubicBezTo>
                      <a:pt x="7647" y="34963"/>
                      <a:pt x="8160" y="34846"/>
                      <a:pt x="8430" y="34541"/>
                    </a:cubicBezTo>
                    <a:cubicBezTo>
                      <a:pt x="9181" y="33719"/>
                      <a:pt x="9359" y="32540"/>
                      <a:pt x="9478" y="31374"/>
                    </a:cubicBezTo>
                    <a:cubicBezTo>
                      <a:pt x="9597" y="30266"/>
                      <a:pt x="9276" y="29159"/>
                      <a:pt x="8597" y="28278"/>
                    </a:cubicBezTo>
                    <a:cubicBezTo>
                      <a:pt x="8228" y="27814"/>
                      <a:pt x="7823" y="27385"/>
                      <a:pt x="7609" y="26861"/>
                    </a:cubicBezTo>
                    <a:cubicBezTo>
                      <a:pt x="6156" y="23218"/>
                      <a:pt x="7490" y="15955"/>
                      <a:pt x="8645" y="10609"/>
                    </a:cubicBezTo>
                    <a:cubicBezTo>
                      <a:pt x="8811" y="9847"/>
                      <a:pt x="9050" y="8907"/>
                      <a:pt x="9502" y="8264"/>
                    </a:cubicBezTo>
                    <a:cubicBezTo>
                      <a:pt x="9954" y="7621"/>
                      <a:pt x="11681" y="6859"/>
                      <a:pt x="11681" y="6859"/>
                    </a:cubicBezTo>
                    <a:lnTo>
                      <a:pt x="8645" y="1"/>
                    </a:lnTo>
                    <a:close/>
                  </a:path>
                </a:pathLst>
              </a:custGeom>
              <a:solidFill>
                <a:srgbClr val="D58A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41"/>
              <p:cNvSpPr/>
              <p:nvPr/>
            </p:nvSpPr>
            <p:spPr>
              <a:xfrm>
                <a:off x="4841950" y="1904825"/>
                <a:ext cx="284000" cy="882275"/>
              </a:xfrm>
              <a:custGeom>
                <a:avLst/>
                <a:gdLst/>
                <a:ahLst/>
                <a:cxnLst/>
                <a:rect l="l" t="t" r="r" b="b"/>
                <a:pathLst>
                  <a:path w="11360" h="35291" extrusionOk="0">
                    <a:moveTo>
                      <a:pt x="8100" y="0"/>
                    </a:moveTo>
                    <a:cubicBezTo>
                      <a:pt x="8095" y="0"/>
                      <a:pt x="8090" y="0"/>
                      <a:pt x="8085" y="1"/>
                    </a:cubicBezTo>
                    <a:cubicBezTo>
                      <a:pt x="4299" y="1727"/>
                      <a:pt x="2156" y="3620"/>
                      <a:pt x="1525" y="5787"/>
                    </a:cubicBezTo>
                    <a:cubicBezTo>
                      <a:pt x="1" y="11097"/>
                      <a:pt x="299" y="15681"/>
                      <a:pt x="620" y="20539"/>
                    </a:cubicBezTo>
                    <a:cubicBezTo>
                      <a:pt x="751" y="22611"/>
                      <a:pt x="894" y="24766"/>
                      <a:pt x="906" y="27075"/>
                    </a:cubicBezTo>
                    <a:cubicBezTo>
                      <a:pt x="906" y="28540"/>
                      <a:pt x="1180" y="31171"/>
                      <a:pt x="1334" y="32600"/>
                    </a:cubicBezTo>
                    <a:cubicBezTo>
                      <a:pt x="1454" y="33588"/>
                      <a:pt x="2775" y="34445"/>
                      <a:pt x="3644" y="34719"/>
                    </a:cubicBezTo>
                    <a:cubicBezTo>
                      <a:pt x="4585" y="35017"/>
                      <a:pt x="5656" y="35291"/>
                      <a:pt x="6538" y="35291"/>
                    </a:cubicBezTo>
                    <a:cubicBezTo>
                      <a:pt x="7169" y="35291"/>
                      <a:pt x="7704" y="35148"/>
                      <a:pt x="8038" y="34767"/>
                    </a:cubicBezTo>
                    <a:cubicBezTo>
                      <a:pt x="8812" y="33921"/>
                      <a:pt x="9002" y="32695"/>
                      <a:pt x="9121" y="31516"/>
                    </a:cubicBezTo>
                    <a:cubicBezTo>
                      <a:pt x="9240" y="30373"/>
                      <a:pt x="8919" y="29230"/>
                      <a:pt x="8204" y="28326"/>
                    </a:cubicBezTo>
                    <a:cubicBezTo>
                      <a:pt x="8133" y="28218"/>
                      <a:pt x="8062" y="28123"/>
                      <a:pt x="7978" y="28028"/>
                    </a:cubicBezTo>
                    <a:cubicBezTo>
                      <a:pt x="7681" y="27695"/>
                      <a:pt x="7430" y="27337"/>
                      <a:pt x="7252" y="26933"/>
                    </a:cubicBezTo>
                    <a:cubicBezTo>
                      <a:pt x="5835" y="23420"/>
                      <a:pt x="7061" y="16455"/>
                      <a:pt x="8288" y="10776"/>
                    </a:cubicBezTo>
                    <a:cubicBezTo>
                      <a:pt x="8466" y="9978"/>
                      <a:pt x="8693" y="9085"/>
                      <a:pt x="9121" y="8478"/>
                    </a:cubicBezTo>
                    <a:cubicBezTo>
                      <a:pt x="9550" y="7859"/>
                      <a:pt x="11229" y="7132"/>
                      <a:pt x="11252" y="7121"/>
                    </a:cubicBezTo>
                    <a:cubicBezTo>
                      <a:pt x="11324" y="7085"/>
                      <a:pt x="11360" y="7001"/>
                      <a:pt x="11324" y="6930"/>
                    </a:cubicBezTo>
                    <a:cubicBezTo>
                      <a:pt x="11296" y="6874"/>
                      <a:pt x="11237" y="6839"/>
                      <a:pt x="11179" y="6839"/>
                    </a:cubicBezTo>
                    <a:cubicBezTo>
                      <a:pt x="11164" y="6839"/>
                      <a:pt x="11148" y="6842"/>
                      <a:pt x="11133" y="6847"/>
                    </a:cubicBezTo>
                    <a:cubicBezTo>
                      <a:pt x="11062" y="6882"/>
                      <a:pt x="9359" y="7633"/>
                      <a:pt x="8895" y="8299"/>
                    </a:cubicBezTo>
                    <a:cubicBezTo>
                      <a:pt x="8431" y="8966"/>
                      <a:pt x="8192" y="9883"/>
                      <a:pt x="8014" y="10704"/>
                    </a:cubicBezTo>
                    <a:cubicBezTo>
                      <a:pt x="6788" y="16419"/>
                      <a:pt x="5549" y="23444"/>
                      <a:pt x="6990" y="27040"/>
                    </a:cubicBezTo>
                    <a:cubicBezTo>
                      <a:pt x="7192" y="27456"/>
                      <a:pt x="7442" y="27849"/>
                      <a:pt x="7764" y="28195"/>
                    </a:cubicBezTo>
                    <a:cubicBezTo>
                      <a:pt x="7835" y="28290"/>
                      <a:pt x="7907" y="28385"/>
                      <a:pt x="7990" y="28480"/>
                    </a:cubicBezTo>
                    <a:cubicBezTo>
                      <a:pt x="8657" y="29338"/>
                      <a:pt x="8966" y="30409"/>
                      <a:pt x="8847" y="31481"/>
                    </a:cubicBezTo>
                    <a:cubicBezTo>
                      <a:pt x="8800" y="32088"/>
                      <a:pt x="8693" y="32683"/>
                      <a:pt x="8538" y="33267"/>
                    </a:cubicBezTo>
                    <a:cubicBezTo>
                      <a:pt x="8454" y="32445"/>
                      <a:pt x="8323" y="31635"/>
                      <a:pt x="8169" y="30838"/>
                    </a:cubicBezTo>
                    <a:cubicBezTo>
                      <a:pt x="8174" y="30765"/>
                      <a:pt x="8113" y="30734"/>
                      <a:pt x="8045" y="30734"/>
                    </a:cubicBezTo>
                    <a:cubicBezTo>
                      <a:pt x="7947" y="30734"/>
                      <a:pt x="7834" y="30799"/>
                      <a:pt x="7883" y="30897"/>
                    </a:cubicBezTo>
                    <a:cubicBezTo>
                      <a:pt x="8085" y="31862"/>
                      <a:pt x="8216" y="32838"/>
                      <a:pt x="8300" y="33826"/>
                    </a:cubicBezTo>
                    <a:cubicBezTo>
                      <a:pt x="8300" y="33838"/>
                      <a:pt x="8300" y="33850"/>
                      <a:pt x="8312" y="33850"/>
                    </a:cubicBezTo>
                    <a:cubicBezTo>
                      <a:pt x="8181" y="34112"/>
                      <a:pt x="8026" y="34362"/>
                      <a:pt x="7835" y="34576"/>
                    </a:cubicBezTo>
                    <a:cubicBezTo>
                      <a:pt x="7559" y="34885"/>
                      <a:pt x="7098" y="34999"/>
                      <a:pt x="6555" y="34999"/>
                    </a:cubicBezTo>
                    <a:cubicBezTo>
                      <a:pt x="6280" y="34999"/>
                      <a:pt x="5984" y="34970"/>
                      <a:pt x="5680" y="34922"/>
                    </a:cubicBezTo>
                    <a:cubicBezTo>
                      <a:pt x="5728" y="34255"/>
                      <a:pt x="5752" y="33576"/>
                      <a:pt x="5728" y="32909"/>
                    </a:cubicBezTo>
                    <a:cubicBezTo>
                      <a:pt x="5728" y="32843"/>
                      <a:pt x="5667" y="32777"/>
                      <a:pt x="5601" y="32777"/>
                    </a:cubicBezTo>
                    <a:cubicBezTo>
                      <a:pt x="5596" y="32777"/>
                      <a:pt x="5590" y="32778"/>
                      <a:pt x="5585" y="32778"/>
                    </a:cubicBezTo>
                    <a:cubicBezTo>
                      <a:pt x="5502" y="32778"/>
                      <a:pt x="5442" y="32838"/>
                      <a:pt x="5442" y="32921"/>
                    </a:cubicBezTo>
                    <a:cubicBezTo>
                      <a:pt x="5466" y="33576"/>
                      <a:pt x="5442" y="34231"/>
                      <a:pt x="5395" y="34874"/>
                    </a:cubicBezTo>
                    <a:cubicBezTo>
                      <a:pt x="4835" y="34767"/>
                      <a:pt x="4275" y="34612"/>
                      <a:pt x="3728" y="34445"/>
                    </a:cubicBezTo>
                    <a:cubicBezTo>
                      <a:pt x="3549" y="34386"/>
                      <a:pt x="3370" y="34314"/>
                      <a:pt x="3192" y="34219"/>
                    </a:cubicBezTo>
                    <a:lnTo>
                      <a:pt x="3192" y="32588"/>
                    </a:lnTo>
                    <a:cubicBezTo>
                      <a:pt x="3222" y="32499"/>
                      <a:pt x="3138" y="32454"/>
                      <a:pt x="3053" y="32454"/>
                    </a:cubicBezTo>
                    <a:cubicBezTo>
                      <a:pt x="2969" y="32454"/>
                      <a:pt x="2882" y="32499"/>
                      <a:pt x="2906" y="32588"/>
                    </a:cubicBezTo>
                    <a:lnTo>
                      <a:pt x="2906" y="34076"/>
                    </a:lnTo>
                    <a:cubicBezTo>
                      <a:pt x="2275" y="33707"/>
                      <a:pt x="1692" y="33148"/>
                      <a:pt x="1632" y="32576"/>
                    </a:cubicBezTo>
                    <a:cubicBezTo>
                      <a:pt x="1465" y="31147"/>
                      <a:pt x="1204" y="28528"/>
                      <a:pt x="1192" y="27075"/>
                    </a:cubicBezTo>
                    <a:cubicBezTo>
                      <a:pt x="1180" y="24754"/>
                      <a:pt x="1037" y="22611"/>
                      <a:pt x="906" y="20527"/>
                    </a:cubicBezTo>
                    <a:cubicBezTo>
                      <a:pt x="596" y="15693"/>
                      <a:pt x="299" y="11121"/>
                      <a:pt x="1811" y="5870"/>
                    </a:cubicBezTo>
                    <a:cubicBezTo>
                      <a:pt x="2406" y="3787"/>
                      <a:pt x="4502" y="1953"/>
                      <a:pt x="8204" y="263"/>
                    </a:cubicBezTo>
                    <a:cubicBezTo>
                      <a:pt x="8320" y="170"/>
                      <a:pt x="8245" y="0"/>
                      <a:pt x="8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41"/>
              <p:cNvSpPr/>
              <p:nvPr/>
            </p:nvSpPr>
            <p:spPr>
              <a:xfrm>
                <a:off x="6137950" y="3397275"/>
                <a:ext cx="300675" cy="114625"/>
              </a:xfrm>
              <a:custGeom>
                <a:avLst/>
                <a:gdLst/>
                <a:ahLst/>
                <a:cxnLst/>
                <a:rect l="l" t="t" r="r" b="b"/>
                <a:pathLst>
                  <a:path w="12027" h="4585" extrusionOk="0">
                    <a:moveTo>
                      <a:pt x="5049" y="0"/>
                    </a:moveTo>
                    <a:cubicBezTo>
                      <a:pt x="4017" y="493"/>
                      <a:pt x="2893" y="744"/>
                      <a:pt x="1764" y="744"/>
                    </a:cubicBezTo>
                    <a:cubicBezTo>
                      <a:pt x="1174" y="744"/>
                      <a:pt x="582" y="675"/>
                      <a:pt x="1" y="536"/>
                    </a:cubicBezTo>
                    <a:lnTo>
                      <a:pt x="1" y="536"/>
                    </a:lnTo>
                    <a:cubicBezTo>
                      <a:pt x="96" y="1358"/>
                      <a:pt x="132" y="2179"/>
                      <a:pt x="120" y="3001"/>
                    </a:cubicBezTo>
                    <a:cubicBezTo>
                      <a:pt x="120" y="3875"/>
                      <a:pt x="823" y="4584"/>
                      <a:pt x="1682" y="4584"/>
                    </a:cubicBezTo>
                    <a:cubicBezTo>
                      <a:pt x="1689" y="4584"/>
                      <a:pt x="1696" y="4584"/>
                      <a:pt x="1703" y="4584"/>
                    </a:cubicBezTo>
                    <a:lnTo>
                      <a:pt x="11562" y="4572"/>
                    </a:lnTo>
                    <a:lnTo>
                      <a:pt x="11574" y="4549"/>
                    </a:lnTo>
                    <a:cubicBezTo>
                      <a:pt x="12026" y="3489"/>
                      <a:pt x="11490" y="2275"/>
                      <a:pt x="10407" y="1894"/>
                    </a:cubicBezTo>
                    <a:cubicBezTo>
                      <a:pt x="8621" y="1263"/>
                      <a:pt x="6121" y="477"/>
                      <a:pt x="50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41"/>
              <p:cNvSpPr/>
              <p:nvPr/>
            </p:nvSpPr>
            <p:spPr>
              <a:xfrm>
                <a:off x="6370725" y="3501150"/>
                <a:ext cx="32000" cy="26700"/>
              </a:xfrm>
              <a:custGeom>
                <a:avLst/>
                <a:gdLst/>
                <a:ahLst/>
                <a:cxnLst/>
                <a:rect l="l" t="t" r="r" b="b"/>
                <a:pathLst>
                  <a:path w="1280" h="1068" extrusionOk="0">
                    <a:moveTo>
                      <a:pt x="697" y="0"/>
                    </a:moveTo>
                    <a:cubicBezTo>
                      <a:pt x="591" y="0"/>
                      <a:pt x="481" y="33"/>
                      <a:pt x="381" y="108"/>
                    </a:cubicBezTo>
                    <a:cubicBezTo>
                      <a:pt x="0" y="382"/>
                      <a:pt x="143" y="989"/>
                      <a:pt x="608" y="1060"/>
                    </a:cubicBezTo>
                    <a:cubicBezTo>
                      <a:pt x="638" y="1065"/>
                      <a:pt x="669" y="1068"/>
                      <a:pt x="699" y="1068"/>
                    </a:cubicBezTo>
                    <a:cubicBezTo>
                      <a:pt x="959" y="1068"/>
                      <a:pt x="1184" y="887"/>
                      <a:pt x="1227" y="620"/>
                    </a:cubicBezTo>
                    <a:cubicBezTo>
                      <a:pt x="1280" y="268"/>
                      <a:pt x="1000" y="0"/>
                      <a:pt x="697" y="0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41"/>
              <p:cNvSpPr/>
              <p:nvPr/>
            </p:nvSpPr>
            <p:spPr>
              <a:xfrm>
                <a:off x="6338875" y="3503100"/>
                <a:ext cx="32025" cy="26825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1073" extrusionOk="0">
                    <a:moveTo>
                      <a:pt x="690" y="0"/>
                    </a:moveTo>
                    <a:cubicBezTo>
                      <a:pt x="586" y="0"/>
                      <a:pt x="479" y="32"/>
                      <a:pt x="382" y="101"/>
                    </a:cubicBezTo>
                    <a:cubicBezTo>
                      <a:pt x="1" y="387"/>
                      <a:pt x="143" y="994"/>
                      <a:pt x="608" y="1066"/>
                    </a:cubicBezTo>
                    <a:cubicBezTo>
                      <a:pt x="637" y="1070"/>
                      <a:pt x="666" y="1073"/>
                      <a:pt x="695" y="1073"/>
                    </a:cubicBezTo>
                    <a:cubicBezTo>
                      <a:pt x="957" y="1073"/>
                      <a:pt x="1184" y="882"/>
                      <a:pt x="1227" y="613"/>
                    </a:cubicBezTo>
                    <a:cubicBezTo>
                      <a:pt x="1280" y="267"/>
                      <a:pt x="996" y="0"/>
                      <a:pt x="690" y="0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41"/>
              <p:cNvSpPr/>
              <p:nvPr/>
            </p:nvSpPr>
            <p:spPr>
              <a:xfrm>
                <a:off x="6200475" y="3499350"/>
                <a:ext cx="324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297" h="1072" extrusionOk="0">
                    <a:moveTo>
                      <a:pt x="672" y="1"/>
                    </a:moveTo>
                    <a:cubicBezTo>
                      <a:pt x="592" y="1"/>
                      <a:pt x="509" y="19"/>
                      <a:pt x="429" y="61"/>
                    </a:cubicBezTo>
                    <a:cubicBezTo>
                      <a:pt x="0" y="287"/>
                      <a:pt x="72" y="906"/>
                      <a:pt x="524" y="1049"/>
                    </a:cubicBezTo>
                    <a:cubicBezTo>
                      <a:pt x="576" y="1064"/>
                      <a:pt x="629" y="1072"/>
                      <a:pt x="680" y="1072"/>
                    </a:cubicBezTo>
                    <a:cubicBezTo>
                      <a:pt x="911" y="1072"/>
                      <a:pt x="1123" y="925"/>
                      <a:pt x="1191" y="692"/>
                    </a:cubicBezTo>
                    <a:cubicBezTo>
                      <a:pt x="1296" y="327"/>
                      <a:pt x="1007" y="1"/>
                      <a:pt x="672" y="1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41"/>
              <p:cNvSpPr/>
              <p:nvPr/>
            </p:nvSpPr>
            <p:spPr>
              <a:xfrm>
                <a:off x="6168625" y="3497125"/>
                <a:ext cx="32350" cy="26750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1070" extrusionOk="0">
                    <a:moveTo>
                      <a:pt x="675" y="1"/>
                    </a:moveTo>
                    <a:cubicBezTo>
                      <a:pt x="591" y="1"/>
                      <a:pt x="503" y="21"/>
                      <a:pt x="417" y="66"/>
                    </a:cubicBezTo>
                    <a:cubicBezTo>
                      <a:pt x="0" y="293"/>
                      <a:pt x="60" y="912"/>
                      <a:pt x="524" y="1043"/>
                    </a:cubicBezTo>
                    <a:cubicBezTo>
                      <a:pt x="577" y="1061"/>
                      <a:pt x="630" y="1070"/>
                      <a:pt x="683" y="1070"/>
                    </a:cubicBezTo>
                    <a:cubicBezTo>
                      <a:pt x="905" y="1070"/>
                      <a:pt x="1112" y="919"/>
                      <a:pt x="1179" y="697"/>
                    </a:cubicBezTo>
                    <a:cubicBezTo>
                      <a:pt x="1293" y="326"/>
                      <a:pt x="1012" y="1"/>
                      <a:pt x="675" y="1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41"/>
              <p:cNvSpPr/>
              <p:nvPr/>
            </p:nvSpPr>
            <p:spPr>
              <a:xfrm>
                <a:off x="6213850" y="3330725"/>
                <a:ext cx="93500" cy="79975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3199" extrusionOk="0">
                    <a:moveTo>
                      <a:pt x="953" y="293"/>
                    </a:moveTo>
                    <a:cubicBezTo>
                      <a:pt x="1049" y="293"/>
                      <a:pt x="1132" y="305"/>
                      <a:pt x="1215" y="341"/>
                    </a:cubicBezTo>
                    <a:cubicBezTo>
                      <a:pt x="1656" y="555"/>
                      <a:pt x="1954" y="984"/>
                      <a:pt x="2227" y="1365"/>
                    </a:cubicBezTo>
                    <a:lnTo>
                      <a:pt x="3299" y="2877"/>
                    </a:lnTo>
                    <a:cubicBezTo>
                      <a:pt x="2180" y="2734"/>
                      <a:pt x="1168" y="2150"/>
                      <a:pt x="465" y="1258"/>
                    </a:cubicBezTo>
                    <a:cubicBezTo>
                      <a:pt x="191" y="853"/>
                      <a:pt x="465" y="305"/>
                      <a:pt x="953" y="293"/>
                    </a:cubicBezTo>
                    <a:close/>
                    <a:moveTo>
                      <a:pt x="952" y="1"/>
                    </a:moveTo>
                    <a:cubicBezTo>
                      <a:pt x="690" y="1"/>
                      <a:pt x="438" y="121"/>
                      <a:pt x="275" y="341"/>
                    </a:cubicBezTo>
                    <a:cubicBezTo>
                      <a:pt x="13" y="650"/>
                      <a:pt x="1" y="1103"/>
                      <a:pt x="239" y="1424"/>
                    </a:cubicBezTo>
                    <a:cubicBezTo>
                      <a:pt x="1049" y="2472"/>
                      <a:pt x="2263" y="3115"/>
                      <a:pt x="3573" y="3198"/>
                    </a:cubicBezTo>
                    <a:lnTo>
                      <a:pt x="3585" y="3198"/>
                    </a:lnTo>
                    <a:cubicBezTo>
                      <a:pt x="3632" y="3186"/>
                      <a:pt x="3680" y="3163"/>
                      <a:pt x="3716" y="3115"/>
                    </a:cubicBezTo>
                    <a:cubicBezTo>
                      <a:pt x="3739" y="3067"/>
                      <a:pt x="3728" y="3008"/>
                      <a:pt x="3704" y="2972"/>
                    </a:cubicBezTo>
                    <a:lnTo>
                      <a:pt x="2454" y="1198"/>
                    </a:lnTo>
                    <a:cubicBezTo>
                      <a:pt x="2180" y="817"/>
                      <a:pt x="1834" y="329"/>
                      <a:pt x="1311" y="79"/>
                    </a:cubicBezTo>
                    <a:cubicBezTo>
                      <a:pt x="1194" y="26"/>
                      <a:pt x="1072" y="1"/>
                      <a:pt x="95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41"/>
              <p:cNvSpPr/>
              <p:nvPr/>
            </p:nvSpPr>
            <p:spPr>
              <a:xfrm>
                <a:off x="6291850" y="3304150"/>
                <a:ext cx="62225" cy="106550"/>
              </a:xfrm>
              <a:custGeom>
                <a:avLst/>
                <a:gdLst/>
                <a:ahLst/>
                <a:cxnLst/>
                <a:rect l="l" t="t" r="r" b="b"/>
                <a:pathLst>
                  <a:path w="2489" h="4262" extrusionOk="0">
                    <a:moveTo>
                      <a:pt x="1560" y="285"/>
                    </a:moveTo>
                    <a:cubicBezTo>
                      <a:pt x="1631" y="285"/>
                      <a:pt x="1691" y="296"/>
                      <a:pt x="1762" y="320"/>
                    </a:cubicBezTo>
                    <a:cubicBezTo>
                      <a:pt x="2024" y="392"/>
                      <a:pt x="2203" y="642"/>
                      <a:pt x="2179" y="916"/>
                    </a:cubicBezTo>
                    <a:cubicBezTo>
                      <a:pt x="2155" y="1392"/>
                      <a:pt x="1870" y="1844"/>
                      <a:pt x="1608" y="2225"/>
                    </a:cubicBezTo>
                    <a:lnTo>
                      <a:pt x="596" y="3785"/>
                    </a:lnTo>
                    <a:cubicBezTo>
                      <a:pt x="322" y="2690"/>
                      <a:pt x="488" y="1535"/>
                      <a:pt x="1060" y="570"/>
                    </a:cubicBezTo>
                    <a:cubicBezTo>
                      <a:pt x="1167" y="392"/>
                      <a:pt x="1358" y="285"/>
                      <a:pt x="1560" y="285"/>
                    </a:cubicBezTo>
                    <a:close/>
                    <a:moveTo>
                      <a:pt x="1563" y="0"/>
                    </a:moveTo>
                    <a:cubicBezTo>
                      <a:pt x="1266" y="0"/>
                      <a:pt x="985" y="153"/>
                      <a:pt x="822" y="416"/>
                    </a:cubicBezTo>
                    <a:cubicBezTo>
                      <a:pt x="155" y="1547"/>
                      <a:pt x="0" y="2916"/>
                      <a:pt x="417" y="4166"/>
                    </a:cubicBezTo>
                    <a:cubicBezTo>
                      <a:pt x="429" y="4226"/>
                      <a:pt x="477" y="4261"/>
                      <a:pt x="524" y="4261"/>
                    </a:cubicBezTo>
                    <a:lnTo>
                      <a:pt x="548" y="4261"/>
                    </a:lnTo>
                    <a:cubicBezTo>
                      <a:pt x="596" y="4261"/>
                      <a:pt x="643" y="4237"/>
                      <a:pt x="667" y="4202"/>
                    </a:cubicBezTo>
                    <a:lnTo>
                      <a:pt x="1846" y="2392"/>
                    </a:lnTo>
                    <a:cubicBezTo>
                      <a:pt x="2108" y="1987"/>
                      <a:pt x="2429" y="1487"/>
                      <a:pt x="2465" y="916"/>
                    </a:cubicBezTo>
                    <a:cubicBezTo>
                      <a:pt x="2489" y="511"/>
                      <a:pt x="2227" y="154"/>
                      <a:pt x="1846" y="46"/>
                    </a:cubicBezTo>
                    <a:cubicBezTo>
                      <a:pt x="1752" y="15"/>
                      <a:pt x="1657" y="0"/>
                      <a:pt x="15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41"/>
              <p:cNvSpPr/>
              <p:nvPr/>
            </p:nvSpPr>
            <p:spPr>
              <a:xfrm>
                <a:off x="6241550" y="3399950"/>
                <a:ext cx="7035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775" extrusionOk="0">
                    <a:moveTo>
                      <a:pt x="2578" y="0"/>
                    </a:moveTo>
                    <a:cubicBezTo>
                      <a:pt x="2555" y="0"/>
                      <a:pt x="2532" y="11"/>
                      <a:pt x="2512" y="36"/>
                    </a:cubicBezTo>
                    <a:cubicBezTo>
                      <a:pt x="2064" y="327"/>
                      <a:pt x="1542" y="478"/>
                      <a:pt x="1017" y="478"/>
                    </a:cubicBezTo>
                    <a:cubicBezTo>
                      <a:pt x="748" y="478"/>
                      <a:pt x="477" y="439"/>
                      <a:pt x="214" y="358"/>
                    </a:cubicBezTo>
                    <a:cubicBezTo>
                      <a:pt x="72" y="358"/>
                      <a:pt x="0" y="548"/>
                      <a:pt x="131" y="632"/>
                    </a:cubicBezTo>
                    <a:cubicBezTo>
                      <a:pt x="417" y="727"/>
                      <a:pt x="715" y="775"/>
                      <a:pt x="1024" y="775"/>
                    </a:cubicBezTo>
                    <a:cubicBezTo>
                      <a:pt x="1608" y="763"/>
                      <a:pt x="2179" y="596"/>
                      <a:pt x="2667" y="274"/>
                    </a:cubicBezTo>
                    <a:cubicBezTo>
                      <a:pt x="2814" y="226"/>
                      <a:pt x="2688" y="0"/>
                      <a:pt x="25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41"/>
              <p:cNvSpPr/>
              <p:nvPr/>
            </p:nvSpPr>
            <p:spPr>
              <a:xfrm>
                <a:off x="6296900" y="3401900"/>
                <a:ext cx="44075" cy="20700"/>
              </a:xfrm>
              <a:custGeom>
                <a:avLst/>
                <a:gdLst/>
                <a:ahLst/>
                <a:cxnLst/>
                <a:rect l="l" t="t" r="r" b="b"/>
                <a:pathLst>
                  <a:path w="1763" h="828" extrusionOk="0">
                    <a:moveTo>
                      <a:pt x="159" y="0"/>
                    </a:moveTo>
                    <a:cubicBezTo>
                      <a:pt x="128" y="0"/>
                      <a:pt x="97" y="10"/>
                      <a:pt x="72" y="30"/>
                    </a:cubicBezTo>
                    <a:cubicBezTo>
                      <a:pt x="13" y="77"/>
                      <a:pt x="1" y="173"/>
                      <a:pt x="48" y="232"/>
                    </a:cubicBezTo>
                    <a:cubicBezTo>
                      <a:pt x="370" y="613"/>
                      <a:pt x="834" y="827"/>
                      <a:pt x="1322" y="827"/>
                    </a:cubicBezTo>
                    <a:cubicBezTo>
                      <a:pt x="1429" y="827"/>
                      <a:pt x="1537" y="816"/>
                      <a:pt x="1644" y="804"/>
                    </a:cubicBezTo>
                    <a:cubicBezTo>
                      <a:pt x="1715" y="780"/>
                      <a:pt x="1763" y="708"/>
                      <a:pt x="1751" y="625"/>
                    </a:cubicBezTo>
                    <a:cubicBezTo>
                      <a:pt x="1740" y="561"/>
                      <a:pt x="1682" y="516"/>
                      <a:pt x="1610" y="516"/>
                    </a:cubicBezTo>
                    <a:cubicBezTo>
                      <a:pt x="1601" y="516"/>
                      <a:pt x="1593" y="517"/>
                      <a:pt x="1584" y="518"/>
                    </a:cubicBezTo>
                    <a:cubicBezTo>
                      <a:pt x="1497" y="535"/>
                      <a:pt x="1410" y="543"/>
                      <a:pt x="1323" y="543"/>
                    </a:cubicBezTo>
                    <a:cubicBezTo>
                      <a:pt x="924" y="543"/>
                      <a:pt x="539" y="367"/>
                      <a:pt x="275" y="54"/>
                    </a:cubicBezTo>
                    <a:cubicBezTo>
                      <a:pt x="247" y="19"/>
                      <a:pt x="203" y="0"/>
                      <a:pt x="1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41"/>
              <p:cNvSpPr/>
              <p:nvPr/>
            </p:nvSpPr>
            <p:spPr>
              <a:xfrm>
                <a:off x="5022050" y="1708975"/>
                <a:ext cx="867975" cy="835875"/>
              </a:xfrm>
              <a:custGeom>
                <a:avLst/>
                <a:gdLst/>
                <a:ahLst/>
                <a:cxnLst/>
                <a:rect l="l" t="t" r="r" b="b"/>
                <a:pathLst>
                  <a:path w="34719" h="33435" extrusionOk="0">
                    <a:moveTo>
                      <a:pt x="18205" y="0"/>
                    </a:moveTo>
                    <a:cubicBezTo>
                      <a:pt x="16919" y="48"/>
                      <a:pt x="15645" y="191"/>
                      <a:pt x="14383" y="429"/>
                    </a:cubicBezTo>
                    <a:lnTo>
                      <a:pt x="12157" y="762"/>
                    </a:lnTo>
                    <a:cubicBezTo>
                      <a:pt x="7585" y="2191"/>
                      <a:pt x="4941" y="3322"/>
                      <a:pt x="0" y="5703"/>
                    </a:cubicBezTo>
                    <a:cubicBezTo>
                      <a:pt x="0" y="5703"/>
                      <a:pt x="3929" y="14550"/>
                      <a:pt x="4263" y="15252"/>
                    </a:cubicBezTo>
                    <a:cubicBezTo>
                      <a:pt x="4265" y="15259"/>
                      <a:pt x="4278" y="15263"/>
                      <a:pt x="4299" y="15263"/>
                    </a:cubicBezTo>
                    <a:cubicBezTo>
                      <a:pt x="4569" y="15263"/>
                      <a:pt x="6265" y="14726"/>
                      <a:pt x="7501" y="14240"/>
                    </a:cubicBezTo>
                    <a:lnTo>
                      <a:pt x="7501" y="14240"/>
                    </a:lnTo>
                    <a:cubicBezTo>
                      <a:pt x="7489" y="14300"/>
                      <a:pt x="7477" y="14359"/>
                      <a:pt x="7465" y="14419"/>
                    </a:cubicBezTo>
                    <a:cubicBezTo>
                      <a:pt x="6513" y="18800"/>
                      <a:pt x="5072" y="28980"/>
                      <a:pt x="4894" y="33243"/>
                    </a:cubicBezTo>
                    <a:cubicBezTo>
                      <a:pt x="5846" y="33375"/>
                      <a:pt x="6826" y="33434"/>
                      <a:pt x="7819" y="33434"/>
                    </a:cubicBezTo>
                    <a:cubicBezTo>
                      <a:pt x="16291" y="33434"/>
                      <a:pt x="25647" y="29093"/>
                      <a:pt x="26158" y="28635"/>
                    </a:cubicBezTo>
                    <a:cubicBezTo>
                      <a:pt x="26158" y="28635"/>
                      <a:pt x="26777" y="23265"/>
                      <a:pt x="27349" y="17050"/>
                    </a:cubicBezTo>
                    <a:lnTo>
                      <a:pt x="27349" y="16860"/>
                    </a:lnTo>
                    <a:cubicBezTo>
                      <a:pt x="27528" y="17026"/>
                      <a:pt x="27706" y="17181"/>
                      <a:pt x="27897" y="17336"/>
                    </a:cubicBezTo>
                    <a:cubicBezTo>
                      <a:pt x="30087" y="15252"/>
                      <a:pt x="32445" y="13097"/>
                      <a:pt x="34719" y="11085"/>
                    </a:cubicBezTo>
                    <a:lnTo>
                      <a:pt x="34707" y="11085"/>
                    </a:lnTo>
                    <a:cubicBezTo>
                      <a:pt x="31861" y="7692"/>
                      <a:pt x="29099" y="4322"/>
                      <a:pt x="25646" y="1512"/>
                    </a:cubicBezTo>
                    <a:cubicBezTo>
                      <a:pt x="25646" y="1512"/>
                      <a:pt x="25235" y="3008"/>
                      <a:pt x="23033" y="3008"/>
                    </a:cubicBezTo>
                    <a:cubicBezTo>
                      <a:pt x="22666" y="3008"/>
                      <a:pt x="22250" y="2967"/>
                      <a:pt x="21777" y="2870"/>
                    </a:cubicBezTo>
                    <a:cubicBezTo>
                      <a:pt x="19265" y="2358"/>
                      <a:pt x="18205" y="0"/>
                      <a:pt x="182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41"/>
              <p:cNvSpPr/>
              <p:nvPr/>
            </p:nvSpPr>
            <p:spPr>
              <a:xfrm>
                <a:off x="5140800" y="1745750"/>
                <a:ext cx="579575" cy="803825"/>
              </a:xfrm>
              <a:custGeom>
                <a:avLst/>
                <a:gdLst/>
                <a:ahLst/>
                <a:cxnLst/>
                <a:rect l="l" t="t" r="r" b="b"/>
                <a:pathLst>
                  <a:path w="23183" h="32153" extrusionOk="0">
                    <a:moveTo>
                      <a:pt x="20888" y="1"/>
                    </a:moveTo>
                    <a:cubicBezTo>
                      <a:pt x="20778" y="1"/>
                      <a:pt x="20636" y="179"/>
                      <a:pt x="20765" y="244"/>
                    </a:cubicBezTo>
                    <a:cubicBezTo>
                      <a:pt x="22694" y="2208"/>
                      <a:pt x="22885" y="6149"/>
                      <a:pt x="22837" y="8328"/>
                    </a:cubicBezTo>
                    <a:cubicBezTo>
                      <a:pt x="22658" y="15019"/>
                      <a:pt x="21384" y="26199"/>
                      <a:pt x="21277" y="27128"/>
                    </a:cubicBezTo>
                    <a:cubicBezTo>
                      <a:pt x="20529" y="27620"/>
                      <a:pt x="11468" y="31865"/>
                      <a:pt x="3101" y="31865"/>
                    </a:cubicBezTo>
                    <a:cubicBezTo>
                      <a:pt x="2150" y="31865"/>
                      <a:pt x="1207" y="31810"/>
                      <a:pt x="287" y="31688"/>
                    </a:cubicBezTo>
                    <a:cubicBezTo>
                      <a:pt x="513" y="27140"/>
                      <a:pt x="1977" y="16960"/>
                      <a:pt x="2894" y="12853"/>
                    </a:cubicBezTo>
                    <a:cubicBezTo>
                      <a:pt x="2887" y="12768"/>
                      <a:pt x="2817" y="12716"/>
                      <a:pt x="2746" y="12716"/>
                    </a:cubicBezTo>
                    <a:cubicBezTo>
                      <a:pt x="2698" y="12716"/>
                      <a:pt x="2649" y="12740"/>
                      <a:pt x="2620" y="12793"/>
                    </a:cubicBezTo>
                    <a:cubicBezTo>
                      <a:pt x="1692" y="16948"/>
                      <a:pt x="203" y="27307"/>
                      <a:pt x="1" y="31807"/>
                    </a:cubicBezTo>
                    <a:cubicBezTo>
                      <a:pt x="1" y="31879"/>
                      <a:pt x="48" y="31938"/>
                      <a:pt x="120" y="31950"/>
                    </a:cubicBezTo>
                    <a:cubicBezTo>
                      <a:pt x="1096" y="32093"/>
                      <a:pt x="2073" y="32153"/>
                      <a:pt x="3061" y="32153"/>
                    </a:cubicBezTo>
                    <a:cubicBezTo>
                      <a:pt x="11478" y="32153"/>
                      <a:pt x="20884" y="27878"/>
                      <a:pt x="21504" y="27319"/>
                    </a:cubicBezTo>
                    <a:cubicBezTo>
                      <a:pt x="21527" y="27295"/>
                      <a:pt x="21539" y="27259"/>
                      <a:pt x="21551" y="27223"/>
                    </a:cubicBezTo>
                    <a:cubicBezTo>
                      <a:pt x="21563" y="27104"/>
                      <a:pt x="22944" y="15293"/>
                      <a:pt x="23111" y="8340"/>
                    </a:cubicBezTo>
                    <a:cubicBezTo>
                      <a:pt x="23182" y="5625"/>
                      <a:pt x="22873" y="1982"/>
                      <a:pt x="20968" y="53"/>
                    </a:cubicBezTo>
                    <a:cubicBezTo>
                      <a:pt x="20949" y="16"/>
                      <a:pt x="20920" y="1"/>
                      <a:pt x="208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41"/>
              <p:cNvSpPr/>
              <p:nvPr/>
            </p:nvSpPr>
            <p:spPr>
              <a:xfrm>
                <a:off x="5659350" y="1744950"/>
                <a:ext cx="234850" cy="246225"/>
              </a:xfrm>
              <a:custGeom>
                <a:avLst/>
                <a:gdLst/>
                <a:ahLst/>
                <a:cxnLst/>
                <a:rect l="l" t="t" r="r" b="b"/>
                <a:pathLst>
                  <a:path w="9394" h="9849" extrusionOk="0">
                    <a:moveTo>
                      <a:pt x="187" y="1"/>
                    </a:moveTo>
                    <a:cubicBezTo>
                      <a:pt x="75" y="1"/>
                      <a:pt x="0" y="129"/>
                      <a:pt x="71" y="240"/>
                    </a:cubicBezTo>
                    <a:cubicBezTo>
                      <a:pt x="3321" y="2871"/>
                      <a:pt x="5893" y="5955"/>
                      <a:pt x="8632" y="9217"/>
                    </a:cubicBezTo>
                    <a:lnTo>
                      <a:pt x="9108" y="9789"/>
                    </a:lnTo>
                    <a:cubicBezTo>
                      <a:pt x="9144" y="9825"/>
                      <a:pt x="9179" y="9837"/>
                      <a:pt x="9227" y="9848"/>
                    </a:cubicBezTo>
                    <a:cubicBezTo>
                      <a:pt x="9334" y="9837"/>
                      <a:pt x="9394" y="9706"/>
                      <a:pt x="9334" y="9610"/>
                    </a:cubicBezTo>
                    <a:lnTo>
                      <a:pt x="8846" y="9039"/>
                    </a:lnTo>
                    <a:cubicBezTo>
                      <a:pt x="6107" y="5765"/>
                      <a:pt x="3524" y="2669"/>
                      <a:pt x="250" y="14"/>
                    </a:cubicBezTo>
                    <a:cubicBezTo>
                      <a:pt x="228" y="5"/>
                      <a:pt x="207" y="1"/>
                      <a:pt x="1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41"/>
              <p:cNvSpPr/>
              <p:nvPr/>
            </p:nvSpPr>
            <p:spPr>
              <a:xfrm>
                <a:off x="5701900" y="1983775"/>
                <a:ext cx="193825" cy="163375"/>
              </a:xfrm>
              <a:custGeom>
                <a:avLst/>
                <a:gdLst/>
                <a:ahLst/>
                <a:cxnLst/>
                <a:rect l="l" t="t" r="r" b="b"/>
                <a:pathLst>
                  <a:path w="7753" h="6535" extrusionOk="0">
                    <a:moveTo>
                      <a:pt x="7505" y="0"/>
                    </a:moveTo>
                    <a:cubicBezTo>
                      <a:pt x="7476" y="0"/>
                      <a:pt x="7449" y="13"/>
                      <a:pt x="7430" y="45"/>
                    </a:cubicBezTo>
                    <a:cubicBezTo>
                      <a:pt x="4989" y="2200"/>
                      <a:pt x="2727" y="4272"/>
                      <a:pt x="703" y="6201"/>
                    </a:cubicBezTo>
                    <a:cubicBezTo>
                      <a:pt x="619" y="6129"/>
                      <a:pt x="548" y="6070"/>
                      <a:pt x="488" y="5987"/>
                    </a:cubicBezTo>
                    <a:cubicBezTo>
                      <a:pt x="429" y="5939"/>
                      <a:pt x="369" y="5879"/>
                      <a:pt x="262" y="5772"/>
                    </a:cubicBezTo>
                    <a:cubicBezTo>
                      <a:pt x="232" y="5743"/>
                      <a:pt x="197" y="5728"/>
                      <a:pt x="161" y="5728"/>
                    </a:cubicBezTo>
                    <a:cubicBezTo>
                      <a:pt x="125" y="5728"/>
                      <a:pt x="89" y="5743"/>
                      <a:pt x="60" y="5772"/>
                    </a:cubicBezTo>
                    <a:cubicBezTo>
                      <a:pt x="0" y="5820"/>
                      <a:pt x="0" y="5915"/>
                      <a:pt x="60" y="5975"/>
                    </a:cubicBezTo>
                    <a:cubicBezTo>
                      <a:pt x="167" y="6070"/>
                      <a:pt x="226" y="6129"/>
                      <a:pt x="274" y="6189"/>
                    </a:cubicBezTo>
                    <a:cubicBezTo>
                      <a:pt x="381" y="6296"/>
                      <a:pt x="488" y="6403"/>
                      <a:pt x="607" y="6499"/>
                    </a:cubicBezTo>
                    <a:cubicBezTo>
                      <a:pt x="631" y="6522"/>
                      <a:pt x="667" y="6534"/>
                      <a:pt x="703" y="6534"/>
                    </a:cubicBezTo>
                    <a:cubicBezTo>
                      <a:pt x="738" y="6534"/>
                      <a:pt x="774" y="6522"/>
                      <a:pt x="798" y="6499"/>
                    </a:cubicBezTo>
                    <a:cubicBezTo>
                      <a:pt x="2858" y="4546"/>
                      <a:pt x="5144" y="2450"/>
                      <a:pt x="7620" y="260"/>
                    </a:cubicBezTo>
                    <a:cubicBezTo>
                      <a:pt x="7752" y="194"/>
                      <a:pt x="7615" y="0"/>
                      <a:pt x="75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41"/>
              <p:cNvSpPr/>
              <p:nvPr/>
            </p:nvSpPr>
            <p:spPr>
              <a:xfrm>
                <a:off x="5017875" y="1706550"/>
                <a:ext cx="468525" cy="388500"/>
              </a:xfrm>
              <a:custGeom>
                <a:avLst/>
                <a:gdLst/>
                <a:ahLst/>
                <a:cxnLst/>
                <a:rect l="l" t="t" r="r" b="b"/>
                <a:pathLst>
                  <a:path w="18741" h="15540" extrusionOk="0">
                    <a:moveTo>
                      <a:pt x="18388" y="1"/>
                    </a:moveTo>
                    <a:cubicBezTo>
                      <a:pt x="18383" y="1"/>
                      <a:pt x="18377" y="1"/>
                      <a:pt x="18372" y="2"/>
                    </a:cubicBezTo>
                    <a:cubicBezTo>
                      <a:pt x="17086" y="62"/>
                      <a:pt x="15800" y="204"/>
                      <a:pt x="14538" y="431"/>
                    </a:cubicBezTo>
                    <a:lnTo>
                      <a:pt x="12276" y="776"/>
                    </a:lnTo>
                    <a:cubicBezTo>
                      <a:pt x="7632" y="2217"/>
                      <a:pt x="4882" y="3419"/>
                      <a:pt x="96" y="5717"/>
                    </a:cubicBezTo>
                    <a:cubicBezTo>
                      <a:pt x="36" y="5753"/>
                      <a:pt x="1" y="5836"/>
                      <a:pt x="24" y="5908"/>
                    </a:cubicBezTo>
                    <a:cubicBezTo>
                      <a:pt x="72" y="5991"/>
                      <a:pt x="3977" y="14766"/>
                      <a:pt x="4287" y="15456"/>
                    </a:cubicBezTo>
                    <a:cubicBezTo>
                      <a:pt x="4323" y="15504"/>
                      <a:pt x="4334" y="15540"/>
                      <a:pt x="4442" y="15540"/>
                    </a:cubicBezTo>
                    <a:cubicBezTo>
                      <a:pt x="4632" y="15540"/>
                      <a:pt x="5096" y="15421"/>
                      <a:pt x="6382" y="15016"/>
                    </a:cubicBezTo>
                    <a:cubicBezTo>
                      <a:pt x="7513" y="14671"/>
                      <a:pt x="8645" y="14290"/>
                      <a:pt x="9264" y="14040"/>
                    </a:cubicBezTo>
                    <a:cubicBezTo>
                      <a:pt x="9788" y="13837"/>
                      <a:pt x="10347" y="13659"/>
                      <a:pt x="10942" y="13468"/>
                    </a:cubicBezTo>
                    <a:cubicBezTo>
                      <a:pt x="12550" y="12956"/>
                      <a:pt x="14205" y="12420"/>
                      <a:pt x="15348" y="11361"/>
                    </a:cubicBezTo>
                    <a:cubicBezTo>
                      <a:pt x="17348" y="9503"/>
                      <a:pt x="18586" y="7182"/>
                      <a:pt x="18741" y="4991"/>
                    </a:cubicBezTo>
                    <a:cubicBezTo>
                      <a:pt x="18741" y="4907"/>
                      <a:pt x="18681" y="4848"/>
                      <a:pt x="18610" y="4836"/>
                    </a:cubicBezTo>
                    <a:cubicBezTo>
                      <a:pt x="18527" y="4836"/>
                      <a:pt x="18467" y="4896"/>
                      <a:pt x="18455" y="4967"/>
                    </a:cubicBezTo>
                    <a:cubicBezTo>
                      <a:pt x="18312" y="7098"/>
                      <a:pt x="17110" y="9348"/>
                      <a:pt x="15157" y="11158"/>
                    </a:cubicBezTo>
                    <a:cubicBezTo>
                      <a:pt x="14062" y="12170"/>
                      <a:pt x="12431" y="12694"/>
                      <a:pt x="10859" y="13194"/>
                    </a:cubicBezTo>
                    <a:cubicBezTo>
                      <a:pt x="10264" y="13397"/>
                      <a:pt x="9692" y="13575"/>
                      <a:pt x="9156" y="13778"/>
                    </a:cubicBezTo>
                    <a:cubicBezTo>
                      <a:pt x="7883" y="14278"/>
                      <a:pt x="5049" y="15159"/>
                      <a:pt x="4525" y="15254"/>
                    </a:cubicBezTo>
                    <a:cubicBezTo>
                      <a:pt x="4049" y="14206"/>
                      <a:pt x="834" y="6967"/>
                      <a:pt x="358" y="5919"/>
                    </a:cubicBezTo>
                    <a:cubicBezTo>
                      <a:pt x="5061" y="3657"/>
                      <a:pt x="7787" y="2479"/>
                      <a:pt x="12347" y="1050"/>
                    </a:cubicBezTo>
                    <a:lnTo>
                      <a:pt x="14586" y="716"/>
                    </a:lnTo>
                    <a:cubicBezTo>
                      <a:pt x="15836" y="490"/>
                      <a:pt x="17110" y="347"/>
                      <a:pt x="18384" y="288"/>
                    </a:cubicBezTo>
                    <a:cubicBezTo>
                      <a:pt x="18455" y="276"/>
                      <a:pt x="18515" y="216"/>
                      <a:pt x="18515" y="133"/>
                    </a:cubicBezTo>
                    <a:cubicBezTo>
                      <a:pt x="18515" y="67"/>
                      <a:pt x="18454" y="1"/>
                      <a:pt x="183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41"/>
              <p:cNvSpPr/>
              <p:nvPr/>
            </p:nvSpPr>
            <p:spPr>
              <a:xfrm>
                <a:off x="5087625" y="1819100"/>
                <a:ext cx="106775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4271" h="10324" extrusionOk="0">
                    <a:moveTo>
                      <a:pt x="156" y="0"/>
                    </a:moveTo>
                    <a:cubicBezTo>
                      <a:pt x="78" y="0"/>
                      <a:pt x="1" y="63"/>
                      <a:pt x="9" y="155"/>
                    </a:cubicBezTo>
                    <a:lnTo>
                      <a:pt x="3973" y="10228"/>
                    </a:lnTo>
                    <a:cubicBezTo>
                      <a:pt x="3997" y="10288"/>
                      <a:pt x="4057" y="10323"/>
                      <a:pt x="4116" y="10323"/>
                    </a:cubicBezTo>
                    <a:cubicBezTo>
                      <a:pt x="4128" y="10323"/>
                      <a:pt x="4140" y="10323"/>
                      <a:pt x="4164" y="10311"/>
                    </a:cubicBezTo>
                    <a:cubicBezTo>
                      <a:pt x="4235" y="10276"/>
                      <a:pt x="4271" y="10204"/>
                      <a:pt x="4247" y="10133"/>
                    </a:cubicBezTo>
                    <a:lnTo>
                      <a:pt x="270" y="60"/>
                    </a:lnTo>
                    <a:cubicBezTo>
                      <a:pt x="241" y="18"/>
                      <a:pt x="199" y="0"/>
                      <a:pt x="1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41"/>
              <p:cNvSpPr/>
              <p:nvPr/>
            </p:nvSpPr>
            <p:spPr>
              <a:xfrm>
                <a:off x="5707550" y="1931375"/>
                <a:ext cx="139050" cy="139275"/>
              </a:xfrm>
              <a:custGeom>
                <a:avLst/>
                <a:gdLst/>
                <a:ahLst/>
                <a:cxnLst/>
                <a:rect l="l" t="t" r="r" b="b"/>
                <a:pathLst>
                  <a:path w="5562" h="5571" extrusionOk="0">
                    <a:moveTo>
                      <a:pt x="5314" y="1"/>
                    </a:moveTo>
                    <a:cubicBezTo>
                      <a:pt x="5286" y="1"/>
                      <a:pt x="5259" y="14"/>
                      <a:pt x="5239" y="46"/>
                    </a:cubicBezTo>
                    <a:cubicBezTo>
                      <a:pt x="3322" y="1891"/>
                      <a:pt x="1834" y="3427"/>
                      <a:pt x="48" y="5320"/>
                    </a:cubicBezTo>
                    <a:cubicBezTo>
                      <a:pt x="0" y="5380"/>
                      <a:pt x="0" y="5463"/>
                      <a:pt x="48" y="5523"/>
                    </a:cubicBezTo>
                    <a:cubicBezTo>
                      <a:pt x="84" y="5547"/>
                      <a:pt x="108" y="5570"/>
                      <a:pt x="155" y="5570"/>
                    </a:cubicBezTo>
                    <a:cubicBezTo>
                      <a:pt x="191" y="5570"/>
                      <a:pt x="227" y="5547"/>
                      <a:pt x="262" y="5523"/>
                    </a:cubicBezTo>
                    <a:cubicBezTo>
                      <a:pt x="2036" y="3630"/>
                      <a:pt x="3525" y="2082"/>
                      <a:pt x="5430" y="260"/>
                    </a:cubicBezTo>
                    <a:cubicBezTo>
                      <a:pt x="5562" y="194"/>
                      <a:pt x="5424" y="1"/>
                      <a:pt x="53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41"/>
              <p:cNvSpPr/>
              <p:nvPr/>
            </p:nvSpPr>
            <p:spPr>
              <a:xfrm>
                <a:off x="5471800" y="1706500"/>
                <a:ext cx="194500" cy="81675"/>
              </a:xfrm>
              <a:custGeom>
                <a:avLst/>
                <a:gdLst/>
                <a:ahLst/>
                <a:cxnLst/>
                <a:rect l="l" t="t" r="r" b="b"/>
                <a:pathLst>
                  <a:path w="7780" h="3267" extrusionOk="0">
                    <a:moveTo>
                      <a:pt x="250" y="0"/>
                    </a:moveTo>
                    <a:cubicBezTo>
                      <a:pt x="144" y="0"/>
                      <a:pt x="1" y="115"/>
                      <a:pt x="84" y="206"/>
                    </a:cubicBezTo>
                    <a:cubicBezTo>
                      <a:pt x="703" y="1421"/>
                      <a:pt x="1739" y="2362"/>
                      <a:pt x="3001" y="2862"/>
                    </a:cubicBezTo>
                    <a:cubicBezTo>
                      <a:pt x="3680" y="3124"/>
                      <a:pt x="4394" y="3254"/>
                      <a:pt x="5120" y="3266"/>
                    </a:cubicBezTo>
                    <a:cubicBezTo>
                      <a:pt x="5930" y="3266"/>
                      <a:pt x="6716" y="3064"/>
                      <a:pt x="7204" y="2504"/>
                    </a:cubicBezTo>
                    <a:lnTo>
                      <a:pt x="7359" y="2338"/>
                    </a:lnTo>
                    <a:cubicBezTo>
                      <a:pt x="7525" y="2183"/>
                      <a:pt x="7656" y="1992"/>
                      <a:pt x="7763" y="1790"/>
                    </a:cubicBezTo>
                    <a:cubicBezTo>
                      <a:pt x="7780" y="1683"/>
                      <a:pt x="7700" y="1611"/>
                      <a:pt x="7614" y="1611"/>
                    </a:cubicBezTo>
                    <a:cubicBezTo>
                      <a:pt x="7575" y="1611"/>
                      <a:pt x="7535" y="1626"/>
                      <a:pt x="7502" y="1659"/>
                    </a:cubicBezTo>
                    <a:cubicBezTo>
                      <a:pt x="7418" y="1838"/>
                      <a:pt x="7287" y="2004"/>
                      <a:pt x="7144" y="2147"/>
                    </a:cubicBezTo>
                    <a:lnTo>
                      <a:pt x="7001" y="2314"/>
                    </a:lnTo>
                    <a:cubicBezTo>
                      <a:pt x="6565" y="2804"/>
                      <a:pt x="5858" y="2979"/>
                      <a:pt x="5126" y="2979"/>
                    </a:cubicBezTo>
                    <a:cubicBezTo>
                      <a:pt x="4399" y="2979"/>
                      <a:pt x="3648" y="2807"/>
                      <a:pt x="3108" y="2600"/>
                    </a:cubicBezTo>
                    <a:cubicBezTo>
                      <a:pt x="1906" y="2123"/>
                      <a:pt x="917" y="1230"/>
                      <a:pt x="346" y="76"/>
                    </a:cubicBezTo>
                    <a:cubicBezTo>
                      <a:pt x="335" y="22"/>
                      <a:pt x="296" y="0"/>
                      <a:pt x="2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41"/>
              <p:cNvSpPr/>
              <p:nvPr/>
            </p:nvSpPr>
            <p:spPr>
              <a:xfrm>
                <a:off x="5443250" y="1710025"/>
                <a:ext cx="241700" cy="114750"/>
              </a:xfrm>
              <a:custGeom>
                <a:avLst/>
                <a:gdLst/>
                <a:ahLst/>
                <a:cxnLst/>
                <a:rect l="l" t="t" r="r" b="b"/>
                <a:pathLst>
                  <a:path w="9668" h="4590" extrusionOk="0">
                    <a:moveTo>
                      <a:pt x="245" y="0"/>
                    </a:moveTo>
                    <a:cubicBezTo>
                      <a:pt x="141" y="0"/>
                      <a:pt x="0" y="126"/>
                      <a:pt x="95" y="220"/>
                    </a:cubicBezTo>
                    <a:cubicBezTo>
                      <a:pt x="702" y="1256"/>
                      <a:pt x="1333" y="2328"/>
                      <a:pt x="2321" y="3137"/>
                    </a:cubicBezTo>
                    <a:cubicBezTo>
                      <a:pt x="3345" y="3959"/>
                      <a:pt x="4595" y="4483"/>
                      <a:pt x="5762" y="4578"/>
                    </a:cubicBezTo>
                    <a:cubicBezTo>
                      <a:pt x="5869" y="4590"/>
                      <a:pt x="5977" y="4590"/>
                      <a:pt x="6084" y="4590"/>
                    </a:cubicBezTo>
                    <a:cubicBezTo>
                      <a:pt x="7548" y="4590"/>
                      <a:pt x="8941" y="3792"/>
                      <a:pt x="9584" y="2530"/>
                    </a:cubicBezTo>
                    <a:cubicBezTo>
                      <a:pt x="9667" y="2439"/>
                      <a:pt x="9530" y="2324"/>
                      <a:pt x="9427" y="2324"/>
                    </a:cubicBezTo>
                    <a:cubicBezTo>
                      <a:pt x="9383" y="2324"/>
                      <a:pt x="9345" y="2345"/>
                      <a:pt x="9334" y="2399"/>
                    </a:cubicBezTo>
                    <a:cubicBezTo>
                      <a:pt x="8710" y="3570"/>
                      <a:pt x="7427" y="4302"/>
                      <a:pt x="6054" y="4302"/>
                    </a:cubicBezTo>
                    <a:cubicBezTo>
                      <a:pt x="5961" y="4302"/>
                      <a:pt x="5868" y="4299"/>
                      <a:pt x="5774" y="4292"/>
                    </a:cubicBezTo>
                    <a:cubicBezTo>
                      <a:pt x="4679" y="4197"/>
                      <a:pt x="3452" y="3685"/>
                      <a:pt x="2500" y="2911"/>
                    </a:cubicBezTo>
                    <a:cubicBezTo>
                      <a:pt x="1547" y="2137"/>
                      <a:pt x="928" y="1089"/>
                      <a:pt x="333" y="65"/>
                    </a:cubicBezTo>
                    <a:cubicBezTo>
                      <a:pt x="320" y="19"/>
                      <a:pt x="285" y="0"/>
                      <a:pt x="2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41"/>
              <p:cNvSpPr/>
              <p:nvPr/>
            </p:nvSpPr>
            <p:spPr>
              <a:xfrm rot="-713783">
                <a:off x="6308103" y="2970475"/>
                <a:ext cx="370114" cy="351277"/>
              </a:xfrm>
              <a:custGeom>
                <a:avLst/>
                <a:gdLst/>
                <a:ahLst/>
                <a:cxnLst/>
                <a:rect l="l" t="t" r="r" b="b"/>
                <a:pathLst>
                  <a:path w="11396" h="10816" extrusionOk="0">
                    <a:moveTo>
                      <a:pt x="7157" y="420"/>
                    </a:moveTo>
                    <a:lnTo>
                      <a:pt x="7157" y="420"/>
                    </a:lnTo>
                    <a:cubicBezTo>
                      <a:pt x="8038" y="622"/>
                      <a:pt x="8859" y="1063"/>
                      <a:pt x="9514" y="1694"/>
                    </a:cubicBezTo>
                    <a:lnTo>
                      <a:pt x="7978" y="1694"/>
                    </a:lnTo>
                    <a:cubicBezTo>
                      <a:pt x="7942" y="1694"/>
                      <a:pt x="7919" y="1694"/>
                      <a:pt x="7895" y="1706"/>
                    </a:cubicBezTo>
                    <a:lnTo>
                      <a:pt x="7895" y="1718"/>
                    </a:lnTo>
                    <a:lnTo>
                      <a:pt x="7157" y="420"/>
                    </a:lnTo>
                    <a:close/>
                    <a:moveTo>
                      <a:pt x="4763" y="432"/>
                    </a:moveTo>
                    <a:lnTo>
                      <a:pt x="4013" y="1742"/>
                    </a:lnTo>
                    <a:lnTo>
                      <a:pt x="2406" y="1742"/>
                    </a:lnTo>
                    <a:cubicBezTo>
                      <a:pt x="3061" y="1099"/>
                      <a:pt x="3871" y="646"/>
                      <a:pt x="4763" y="432"/>
                    </a:cubicBezTo>
                    <a:close/>
                    <a:moveTo>
                      <a:pt x="9788" y="1968"/>
                    </a:moveTo>
                    <a:cubicBezTo>
                      <a:pt x="10228" y="2456"/>
                      <a:pt x="10574" y="3027"/>
                      <a:pt x="10800" y="3635"/>
                    </a:cubicBezTo>
                    <a:lnTo>
                      <a:pt x="9895" y="5159"/>
                    </a:lnTo>
                    <a:lnTo>
                      <a:pt x="8073" y="5159"/>
                    </a:lnTo>
                    <a:lnTo>
                      <a:pt x="7145" y="3551"/>
                    </a:lnTo>
                    <a:lnTo>
                      <a:pt x="8062" y="1968"/>
                    </a:lnTo>
                    <a:close/>
                    <a:moveTo>
                      <a:pt x="3906" y="2015"/>
                    </a:moveTo>
                    <a:lnTo>
                      <a:pt x="4799" y="3575"/>
                    </a:lnTo>
                    <a:lnTo>
                      <a:pt x="3859" y="5206"/>
                    </a:lnTo>
                    <a:lnTo>
                      <a:pt x="2061" y="5206"/>
                    </a:lnTo>
                    <a:lnTo>
                      <a:pt x="1192" y="3587"/>
                    </a:lnTo>
                    <a:cubicBezTo>
                      <a:pt x="1406" y="3004"/>
                      <a:pt x="1727" y="2480"/>
                      <a:pt x="2144" y="2015"/>
                    </a:cubicBezTo>
                    <a:close/>
                    <a:moveTo>
                      <a:pt x="10919" y="3992"/>
                    </a:moveTo>
                    <a:cubicBezTo>
                      <a:pt x="11181" y="4921"/>
                      <a:pt x="11169" y="5897"/>
                      <a:pt x="10907" y="6826"/>
                    </a:cubicBezTo>
                    <a:lnTo>
                      <a:pt x="10086" y="5397"/>
                    </a:lnTo>
                    <a:cubicBezTo>
                      <a:pt x="10086" y="5385"/>
                      <a:pt x="10097" y="5373"/>
                      <a:pt x="10097" y="5373"/>
                    </a:cubicBezTo>
                    <a:lnTo>
                      <a:pt x="10919" y="3992"/>
                    </a:lnTo>
                    <a:close/>
                    <a:moveTo>
                      <a:pt x="6883" y="3706"/>
                    </a:moveTo>
                    <a:lnTo>
                      <a:pt x="7811" y="5313"/>
                    </a:lnTo>
                    <a:lnTo>
                      <a:pt x="6895" y="6897"/>
                    </a:lnTo>
                    <a:lnTo>
                      <a:pt x="5061" y="6897"/>
                    </a:lnTo>
                    <a:lnTo>
                      <a:pt x="4156" y="5337"/>
                    </a:lnTo>
                    <a:lnTo>
                      <a:pt x="5097" y="3706"/>
                    </a:lnTo>
                    <a:close/>
                    <a:moveTo>
                      <a:pt x="1073" y="3944"/>
                    </a:moveTo>
                    <a:lnTo>
                      <a:pt x="1858" y="5409"/>
                    </a:lnTo>
                    <a:cubicBezTo>
                      <a:pt x="1870" y="5433"/>
                      <a:pt x="1894" y="5456"/>
                      <a:pt x="1918" y="5468"/>
                    </a:cubicBezTo>
                    <a:lnTo>
                      <a:pt x="1084" y="6921"/>
                    </a:lnTo>
                    <a:cubicBezTo>
                      <a:pt x="930" y="6421"/>
                      <a:pt x="858" y="5921"/>
                      <a:pt x="858" y="5409"/>
                    </a:cubicBezTo>
                    <a:cubicBezTo>
                      <a:pt x="858" y="4909"/>
                      <a:pt x="930" y="4421"/>
                      <a:pt x="1073" y="3944"/>
                    </a:cubicBezTo>
                    <a:close/>
                    <a:moveTo>
                      <a:pt x="3847" y="8862"/>
                    </a:moveTo>
                    <a:lnTo>
                      <a:pt x="4728" y="10374"/>
                    </a:lnTo>
                    <a:cubicBezTo>
                      <a:pt x="3751" y="10124"/>
                      <a:pt x="2882" y="9600"/>
                      <a:pt x="2204" y="8862"/>
                    </a:cubicBezTo>
                    <a:close/>
                    <a:moveTo>
                      <a:pt x="9871" y="8731"/>
                    </a:moveTo>
                    <a:cubicBezTo>
                      <a:pt x="9181" y="9540"/>
                      <a:pt x="8264" y="10112"/>
                      <a:pt x="7228" y="10374"/>
                    </a:cubicBezTo>
                    <a:lnTo>
                      <a:pt x="8109" y="8850"/>
                    </a:lnTo>
                    <a:cubicBezTo>
                      <a:pt x="8133" y="8814"/>
                      <a:pt x="8133" y="8778"/>
                      <a:pt x="8121" y="8731"/>
                    </a:cubicBezTo>
                    <a:close/>
                    <a:moveTo>
                      <a:pt x="6895" y="7183"/>
                    </a:moveTo>
                    <a:lnTo>
                      <a:pt x="7823" y="8778"/>
                    </a:lnTo>
                    <a:lnTo>
                      <a:pt x="6859" y="10445"/>
                    </a:lnTo>
                    <a:cubicBezTo>
                      <a:pt x="6573" y="10493"/>
                      <a:pt x="6276" y="10517"/>
                      <a:pt x="5978" y="10528"/>
                    </a:cubicBezTo>
                    <a:cubicBezTo>
                      <a:pt x="5692" y="10528"/>
                      <a:pt x="5395" y="10505"/>
                      <a:pt x="5097" y="10457"/>
                    </a:cubicBezTo>
                    <a:lnTo>
                      <a:pt x="5097" y="10445"/>
                    </a:lnTo>
                    <a:lnTo>
                      <a:pt x="4132" y="8778"/>
                    </a:lnTo>
                    <a:lnTo>
                      <a:pt x="5061" y="7183"/>
                    </a:lnTo>
                    <a:close/>
                    <a:moveTo>
                      <a:pt x="5989" y="1"/>
                    </a:moveTo>
                    <a:cubicBezTo>
                      <a:pt x="4998" y="1"/>
                      <a:pt x="3999" y="274"/>
                      <a:pt x="3109" y="837"/>
                    </a:cubicBezTo>
                    <a:cubicBezTo>
                      <a:pt x="906" y="2218"/>
                      <a:pt x="1" y="4968"/>
                      <a:pt x="953" y="7385"/>
                    </a:cubicBezTo>
                    <a:cubicBezTo>
                      <a:pt x="1779" y="9481"/>
                      <a:pt x="3795" y="10815"/>
                      <a:pt x="5977" y="10815"/>
                    </a:cubicBezTo>
                    <a:cubicBezTo>
                      <a:pt x="6312" y="10815"/>
                      <a:pt x="6651" y="10784"/>
                      <a:pt x="6990" y="10719"/>
                    </a:cubicBezTo>
                    <a:cubicBezTo>
                      <a:pt x="9550" y="10243"/>
                      <a:pt x="11395" y="8004"/>
                      <a:pt x="11395" y="5409"/>
                    </a:cubicBezTo>
                    <a:cubicBezTo>
                      <a:pt x="11395" y="4040"/>
                      <a:pt x="10883" y="2730"/>
                      <a:pt x="9955" y="1730"/>
                    </a:cubicBezTo>
                    <a:cubicBezTo>
                      <a:pt x="8898" y="595"/>
                      <a:pt x="7451" y="1"/>
                      <a:pt x="5989" y="1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41"/>
              <p:cNvSpPr/>
              <p:nvPr/>
            </p:nvSpPr>
            <p:spPr>
              <a:xfrm rot="-713783">
                <a:off x="6613654" y="2948273"/>
                <a:ext cx="64208" cy="93958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2893" extrusionOk="0">
                    <a:moveTo>
                      <a:pt x="155" y="1"/>
                    </a:moveTo>
                    <a:cubicBezTo>
                      <a:pt x="117" y="1"/>
                      <a:pt x="79" y="16"/>
                      <a:pt x="48" y="47"/>
                    </a:cubicBezTo>
                    <a:cubicBezTo>
                      <a:pt x="0" y="106"/>
                      <a:pt x="12" y="202"/>
                      <a:pt x="72" y="249"/>
                    </a:cubicBezTo>
                    <a:cubicBezTo>
                      <a:pt x="857" y="904"/>
                      <a:pt x="1417" y="1785"/>
                      <a:pt x="1679" y="2785"/>
                    </a:cubicBezTo>
                    <a:cubicBezTo>
                      <a:pt x="1703" y="2845"/>
                      <a:pt x="1750" y="2881"/>
                      <a:pt x="1822" y="2893"/>
                    </a:cubicBezTo>
                    <a:lnTo>
                      <a:pt x="1858" y="2893"/>
                    </a:lnTo>
                    <a:cubicBezTo>
                      <a:pt x="1929" y="2869"/>
                      <a:pt x="1977" y="2785"/>
                      <a:pt x="1953" y="2714"/>
                    </a:cubicBezTo>
                    <a:cubicBezTo>
                      <a:pt x="1679" y="1666"/>
                      <a:pt x="1084" y="726"/>
                      <a:pt x="250" y="35"/>
                    </a:cubicBezTo>
                    <a:cubicBezTo>
                      <a:pt x="222" y="13"/>
                      <a:pt x="189" y="1"/>
                      <a:pt x="155" y="1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41"/>
              <p:cNvSpPr/>
              <p:nvPr/>
            </p:nvSpPr>
            <p:spPr>
              <a:xfrm rot="-713783">
                <a:off x="6662683" y="2954233"/>
                <a:ext cx="50243" cy="83207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2562" extrusionOk="0">
                    <a:moveTo>
                      <a:pt x="259" y="0"/>
                    </a:moveTo>
                    <a:cubicBezTo>
                      <a:pt x="149" y="0"/>
                      <a:pt x="1" y="168"/>
                      <a:pt x="118" y="240"/>
                    </a:cubicBezTo>
                    <a:cubicBezTo>
                      <a:pt x="653" y="883"/>
                      <a:pt x="1046" y="1645"/>
                      <a:pt x="1261" y="2454"/>
                    </a:cubicBezTo>
                    <a:cubicBezTo>
                      <a:pt x="1273" y="2514"/>
                      <a:pt x="1332" y="2562"/>
                      <a:pt x="1392" y="2562"/>
                    </a:cubicBezTo>
                    <a:lnTo>
                      <a:pt x="1439" y="2562"/>
                    </a:lnTo>
                    <a:cubicBezTo>
                      <a:pt x="1511" y="2538"/>
                      <a:pt x="1546" y="2454"/>
                      <a:pt x="1534" y="2383"/>
                    </a:cubicBezTo>
                    <a:cubicBezTo>
                      <a:pt x="1308" y="1538"/>
                      <a:pt x="903" y="740"/>
                      <a:pt x="344" y="61"/>
                    </a:cubicBezTo>
                    <a:cubicBezTo>
                      <a:pt x="326" y="18"/>
                      <a:pt x="295" y="0"/>
                      <a:pt x="259" y="0"/>
                    </a:cubicBezTo>
                    <a:close/>
                  </a:path>
                </a:pathLst>
              </a:custGeom>
              <a:solidFill>
                <a:srgbClr val="0C0D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8" name="Text Placeholder 5"/>
          <p:cNvSpPr txBox="1">
            <a:spLocks/>
          </p:cNvSpPr>
          <p:nvPr/>
        </p:nvSpPr>
        <p:spPr>
          <a:xfrm>
            <a:off x="76063" y="429664"/>
            <a:ext cx="6467263" cy="3695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400">
              <a:spcBef>
                <a:spcPts val="600"/>
              </a:spcBef>
            </a:pPr>
            <a:r>
              <a:rPr lang="en-US" sz="2000" b="1" i="1" dirty="0" smtClean="0"/>
              <a:t>Example:</a:t>
            </a:r>
          </a:p>
          <a:p>
            <a:pPr marL="152400">
              <a:spcBef>
                <a:spcPts val="600"/>
              </a:spcBef>
            </a:pPr>
            <a:r>
              <a:rPr lang="en-US" sz="2000" i="1" dirty="0" smtClean="0"/>
              <a:t>My friend, … plays football in his/ her free time. He/ She can play it very well. He/ She usually play foot ball after school. </a:t>
            </a:r>
          </a:p>
          <a:p>
            <a:pPr marL="152400">
              <a:spcBef>
                <a:spcPts val="600"/>
              </a:spcBef>
            </a:pPr>
            <a:r>
              <a:rPr lang="en-US" sz="2000" i="1" dirty="0" smtClean="0"/>
              <a:t>… like watching playing basketball on TV.</a:t>
            </a:r>
          </a:p>
          <a:p>
            <a:pPr marL="152400">
              <a:spcBef>
                <a:spcPts val="600"/>
              </a:spcBef>
            </a:pPr>
            <a:r>
              <a:rPr lang="en-US" sz="2000" i="1" dirty="0" smtClean="0"/>
              <a:t>… joins many clubs like volleyball, tennis, chess and cycling.</a:t>
            </a:r>
          </a:p>
          <a:p>
            <a:pPr marL="152400">
              <a:spcBef>
                <a:spcPts val="600"/>
              </a:spcBef>
            </a:pPr>
            <a:r>
              <a:rPr lang="en-US" sz="2000" i="1" dirty="0" smtClean="0"/>
              <a:t>If … doesn’t play sport, he/ she often listens to music.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71329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p42"/>
          <p:cNvSpPr txBox="1">
            <a:spLocks noGrp="1"/>
          </p:cNvSpPr>
          <p:nvPr>
            <p:ph type="title" idx="4294967295"/>
          </p:nvPr>
        </p:nvSpPr>
        <p:spPr>
          <a:xfrm>
            <a:off x="3524626" y="190500"/>
            <a:ext cx="2088995" cy="7191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Wrap up</a:t>
            </a:r>
            <a:endParaRPr dirty="0"/>
          </a:p>
        </p:txBody>
      </p:sp>
      <p:grpSp>
        <p:nvGrpSpPr>
          <p:cNvPr id="1695" name="Google Shape;1695;p42"/>
          <p:cNvGrpSpPr/>
          <p:nvPr/>
        </p:nvGrpSpPr>
        <p:grpSpPr>
          <a:xfrm rot="1492673">
            <a:off x="7171365" y="1922089"/>
            <a:ext cx="1730156" cy="1879334"/>
            <a:chOff x="3174200" y="2145325"/>
            <a:chExt cx="1052225" cy="1142950"/>
          </a:xfrm>
        </p:grpSpPr>
        <p:sp>
          <p:nvSpPr>
            <p:cNvPr id="1696" name="Google Shape;1696;p42"/>
            <p:cNvSpPr/>
            <p:nvPr/>
          </p:nvSpPr>
          <p:spPr>
            <a:xfrm>
              <a:off x="3312300" y="2563375"/>
              <a:ext cx="776625" cy="309750"/>
            </a:xfrm>
            <a:custGeom>
              <a:avLst/>
              <a:gdLst/>
              <a:ahLst/>
              <a:cxnLst/>
              <a:rect l="l" t="t" r="r" b="b"/>
              <a:pathLst>
                <a:path w="31065" h="12390" extrusionOk="0">
                  <a:moveTo>
                    <a:pt x="21495" y="0"/>
                  </a:moveTo>
                  <a:cubicBezTo>
                    <a:pt x="21002" y="0"/>
                    <a:pt x="20504" y="38"/>
                    <a:pt x="20003" y="114"/>
                  </a:cubicBezTo>
                  <a:lnTo>
                    <a:pt x="8764" y="1805"/>
                  </a:lnTo>
                  <a:cubicBezTo>
                    <a:pt x="3632" y="2579"/>
                    <a:pt x="1" y="7222"/>
                    <a:pt x="465" y="12390"/>
                  </a:cubicBezTo>
                  <a:cubicBezTo>
                    <a:pt x="3394" y="8199"/>
                    <a:pt x="8585" y="4984"/>
                    <a:pt x="14848" y="4043"/>
                  </a:cubicBezTo>
                  <a:cubicBezTo>
                    <a:pt x="16083" y="3858"/>
                    <a:pt x="17305" y="3769"/>
                    <a:pt x="18501" y="3769"/>
                  </a:cubicBezTo>
                  <a:cubicBezTo>
                    <a:pt x="23379" y="3769"/>
                    <a:pt x="27832" y="5253"/>
                    <a:pt x="31064" y="7758"/>
                  </a:cubicBezTo>
                  <a:cubicBezTo>
                    <a:pt x="30086" y="3181"/>
                    <a:pt x="26045" y="0"/>
                    <a:pt x="214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2"/>
            <p:cNvSpPr/>
            <p:nvPr/>
          </p:nvSpPr>
          <p:spPr>
            <a:xfrm>
              <a:off x="3324225" y="2657450"/>
              <a:ext cx="808750" cy="571700"/>
            </a:xfrm>
            <a:custGeom>
              <a:avLst/>
              <a:gdLst/>
              <a:ahLst/>
              <a:cxnLst/>
              <a:rect l="l" t="t" r="r" b="b"/>
              <a:pathLst>
                <a:path w="32350" h="22868" extrusionOk="0">
                  <a:moveTo>
                    <a:pt x="18045" y="0"/>
                  </a:moveTo>
                  <a:cubicBezTo>
                    <a:pt x="16842" y="0"/>
                    <a:pt x="15613" y="91"/>
                    <a:pt x="14371" y="280"/>
                  </a:cubicBezTo>
                  <a:cubicBezTo>
                    <a:pt x="8108" y="1245"/>
                    <a:pt x="2917" y="4447"/>
                    <a:pt x="0" y="8627"/>
                  </a:cubicBezTo>
                  <a:cubicBezTo>
                    <a:pt x="12" y="8829"/>
                    <a:pt x="36" y="9019"/>
                    <a:pt x="60" y="9210"/>
                  </a:cubicBezTo>
                  <a:lnTo>
                    <a:pt x="1000" y="15401"/>
                  </a:lnTo>
                  <a:cubicBezTo>
                    <a:pt x="1536" y="18925"/>
                    <a:pt x="4143" y="21771"/>
                    <a:pt x="7608" y="22616"/>
                  </a:cubicBezTo>
                  <a:cubicBezTo>
                    <a:pt x="8289" y="22785"/>
                    <a:pt x="8984" y="22868"/>
                    <a:pt x="9681" y="22868"/>
                  </a:cubicBezTo>
                  <a:cubicBezTo>
                    <a:pt x="10117" y="22868"/>
                    <a:pt x="10554" y="22835"/>
                    <a:pt x="10989" y="22771"/>
                  </a:cubicBezTo>
                  <a:lnTo>
                    <a:pt x="24253" y="20759"/>
                  </a:lnTo>
                  <a:cubicBezTo>
                    <a:pt x="29051" y="20033"/>
                    <a:pt x="32349" y="15556"/>
                    <a:pt x="31623" y="10770"/>
                  </a:cubicBezTo>
                  <a:lnTo>
                    <a:pt x="30682" y="4578"/>
                  </a:lnTo>
                  <a:cubicBezTo>
                    <a:pt x="30659" y="4388"/>
                    <a:pt x="30623" y="4197"/>
                    <a:pt x="30575" y="4007"/>
                  </a:cubicBezTo>
                  <a:cubicBezTo>
                    <a:pt x="27349" y="1487"/>
                    <a:pt x="22907" y="0"/>
                    <a:pt x="180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2"/>
            <p:cNvSpPr/>
            <p:nvPr/>
          </p:nvSpPr>
          <p:spPr>
            <a:xfrm>
              <a:off x="3178075" y="2236275"/>
              <a:ext cx="989125" cy="632675"/>
            </a:xfrm>
            <a:custGeom>
              <a:avLst/>
              <a:gdLst/>
              <a:ahLst/>
              <a:cxnLst/>
              <a:rect l="l" t="t" r="r" b="b"/>
              <a:pathLst>
                <a:path w="39565" h="25307" extrusionOk="0">
                  <a:moveTo>
                    <a:pt x="20505" y="0"/>
                  </a:moveTo>
                  <a:cubicBezTo>
                    <a:pt x="20346" y="0"/>
                    <a:pt x="20186" y="2"/>
                    <a:pt x="20026" y="6"/>
                  </a:cubicBezTo>
                  <a:cubicBezTo>
                    <a:pt x="8584" y="304"/>
                    <a:pt x="0" y="10555"/>
                    <a:pt x="1703" y="21866"/>
                  </a:cubicBezTo>
                  <a:cubicBezTo>
                    <a:pt x="1786" y="22354"/>
                    <a:pt x="1869" y="22842"/>
                    <a:pt x="1988" y="23319"/>
                  </a:cubicBezTo>
                  <a:cubicBezTo>
                    <a:pt x="1976" y="23319"/>
                    <a:pt x="1976" y="23330"/>
                    <a:pt x="1988" y="23342"/>
                  </a:cubicBezTo>
                  <a:lnTo>
                    <a:pt x="1988" y="23366"/>
                  </a:lnTo>
                  <a:lnTo>
                    <a:pt x="2310" y="24581"/>
                  </a:lnTo>
                  <a:lnTo>
                    <a:pt x="2500" y="25307"/>
                  </a:lnTo>
                  <a:cubicBezTo>
                    <a:pt x="2715" y="16973"/>
                    <a:pt x="8334" y="9745"/>
                    <a:pt x="16359" y="7471"/>
                  </a:cubicBezTo>
                  <a:cubicBezTo>
                    <a:pt x="17883" y="7043"/>
                    <a:pt x="19455" y="6817"/>
                    <a:pt x="21050" y="6781"/>
                  </a:cubicBezTo>
                  <a:cubicBezTo>
                    <a:pt x="21214" y="6777"/>
                    <a:pt x="21378" y="6774"/>
                    <a:pt x="21542" y="6774"/>
                  </a:cubicBezTo>
                  <a:cubicBezTo>
                    <a:pt x="29690" y="6774"/>
                    <a:pt x="36962" y="11985"/>
                    <a:pt x="39565" y="19747"/>
                  </a:cubicBezTo>
                  <a:lnTo>
                    <a:pt x="39517" y="18735"/>
                  </a:lnTo>
                  <a:lnTo>
                    <a:pt x="39469" y="17699"/>
                  </a:lnTo>
                  <a:lnTo>
                    <a:pt x="39469" y="17675"/>
                  </a:lnTo>
                  <a:cubicBezTo>
                    <a:pt x="39469" y="17663"/>
                    <a:pt x="39469" y="17651"/>
                    <a:pt x="39469" y="17651"/>
                  </a:cubicBezTo>
                  <a:cubicBezTo>
                    <a:pt x="39445" y="17163"/>
                    <a:pt x="39386" y="16663"/>
                    <a:pt x="39314" y="16175"/>
                  </a:cubicBezTo>
                  <a:cubicBezTo>
                    <a:pt x="37898" y="6856"/>
                    <a:pt x="29885" y="0"/>
                    <a:pt x="205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2"/>
            <p:cNvSpPr/>
            <p:nvPr/>
          </p:nvSpPr>
          <p:spPr>
            <a:xfrm>
              <a:off x="3240875" y="2405625"/>
              <a:ext cx="940325" cy="822725"/>
            </a:xfrm>
            <a:custGeom>
              <a:avLst/>
              <a:gdLst/>
              <a:ahLst/>
              <a:cxnLst/>
              <a:rect l="l" t="t" r="r" b="b"/>
              <a:pathLst>
                <a:path w="37613" h="32909" extrusionOk="0">
                  <a:moveTo>
                    <a:pt x="19030" y="0"/>
                  </a:moveTo>
                  <a:cubicBezTo>
                    <a:pt x="18866" y="0"/>
                    <a:pt x="18702" y="3"/>
                    <a:pt x="18538" y="7"/>
                  </a:cubicBezTo>
                  <a:cubicBezTo>
                    <a:pt x="16955" y="43"/>
                    <a:pt x="15383" y="281"/>
                    <a:pt x="13859" y="709"/>
                  </a:cubicBezTo>
                  <a:cubicBezTo>
                    <a:pt x="5834" y="2971"/>
                    <a:pt x="215" y="10199"/>
                    <a:pt x="0" y="18533"/>
                  </a:cubicBezTo>
                  <a:lnTo>
                    <a:pt x="1227" y="23117"/>
                  </a:lnTo>
                  <a:lnTo>
                    <a:pt x="2465" y="27736"/>
                  </a:lnTo>
                  <a:cubicBezTo>
                    <a:pt x="3322" y="30852"/>
                    <a:pt x="6143" y="32909"/>
                    <a:pt x="9236" y="32909"/>
                  </a:cubicBezTo>
                  <a:cubicBezTo>
                    <a:pt x="9795" y="32909"/>
                    <a:pt x="10363" y="32842"/>
                    <a:pt x="10930" y="32701"/>
                  </a:cubicBezTo>
                  <a:cubicBezTo>
                    <a:pt x="7573" y="31868"/>
                    <a:pt x="5013" y="29153"/>
                    <a:pt x="4382" y="25760"/>
                  </a:cubicBezTo>
                  <a:lnTo>
                    <a:pt x="4382" y="25736"/>
                  </a:lnTo>
                  <a:cubicBezTo>
                    <a:pt x="4370" y="25653"/>
                    <a:pt x="4358" y="25569"/>
                    <a:pt x="4346" y="25474"/>
                  </a:cubicBezTo>
                  <a:lnTo>
                    <a:pt x="3405" y="19295"/>
                  </a:lnTo>
                  <a:cubicBezTo>
                    <a:pt x="3370" y="19092"/>
                    <a:pt x="3358" y="18902"/>
                    <a:pt x="3334" y="18711"/>
                  </a:cubicBezTo>
                  <a:cubicBezTo>
                    <a:pt x="2870" y="13544"/>
                    <a:pt x="6501" y="8901"/>
                    <a:pt x="11633" y="8127"/>
                  </a:cubicBezTo>
                  <a:lnTo>
                    <a:pt x="22872" y="6436"/>
                  </a:lnTo>
                  <a:cubicBezTo>
                    <a:pt x="23372" y="6359"/>
                    <a:pt x="23869" y="6322"/>
                    <a:pt x="24360" y="6322"/>
                  </a:cubicBezTo>
                  <a:cubicBezTo>
                    <a:pt x="28902" y="6322"/>
                    <a:pt x="32943" y="9503"/>
                    <a:pt x="33921" y="14080"/>
                  </a:cubicBezTo>
                  <a:cubicBezTo>
                    <a:pt x="33969" y="14270"/>
                    <a:pt x="34005" y="14461"/>
                    <a:pt x="34028" y="14663"/>
                  </a:cubicBezTo>
                  <a:lnTo>
                    <a:pt x="34969" y="20843"/>
                  </a:lnTo>
                  <a:cubicBezTo>
                    <a:pt x="34981" y="20938"/>
                    <a:pt x="34993" y="21021"/>
                    <a:pt x="35005" y="21105"/>
                  </a:cubicBezTo>
                  <a:lnTo>
                    <a:pt x="35005" y="21128"/>
                  </a:lnTo>
                  <a:cubicBezTo>
                    <a:pt x="35398" y="24534"/>
                    <a:pt x="33790" y="27855"/>
                    <a:pt x="30873" y="29653"/>
                  </a:cubicBezTo>
                  <a:lnTo>
                    <a:pt x="30861" y="29689"/>
                  </a:lnTo>
                  <a:cubicBezTo>
                    <a:pt x="34671" y="29475"/>
                    <a:pt x="37612" y="26260"/>
                    <a:pt x="37481" y="22438"/>
                  </a:cubicBezTo>
                  <a:lnTo>
                    <a:pt x="37279" y="17735"/>
                  </a:lnTo>
                  <a:lnTo>
                    <a:pt x="37053" y="12985"/>
                  </a:lnTo>
                  <a:cubicBezTo>
                    <a:pt x="34450" y="5211"/>
                    <a:pt x="27178" y="0"/>
                    <a:pt x="190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2"/>
            <p:cNvSpPr/>
            <p:nvPr/>
          </p:nvSpPr>
          <p:spPr>
            <a:xfrm>
              <a:off x="3174200" y="2227100"/>
              <a:ext cx="996275" cy="645125"/>
            </a:xfrm>
            <a:custGeom>
              <a:avLst/>
              <a:gdLst/>
              <a:ahLst/>
              <a:cxnLst/>
              <a:rect l="l" t="t" r="r" b="b"/>
              <a:pathLst>
                <a:path w="39851" h="25805" extrusionOk="0">
                  <a:moveTo>
                    <a:pt x="20704" y="497"/>
                  </a:moveTo>
                  <a:cubicBezTo>
                    <a:pt x="29983" y="497"/>
                    <a:pt x="37936" y="7321"/>
                    <a:pt x="39339" y="16554"/>
                  </a:cubicBezTo>
                  <a:cubicBezTo>
                    <a:pt x="39410" y="17042"/>
                    <a:pt x="39469" y="17530"/>
                    <a:pt x="39493" y="17982"/>
                  </a:cubicBezTo>
                  <a:cubicBezTo>
                    <a:pt x="39493" y="18018"/>
                    <a:pt x="39493" y="18042"/>
                    <a:pt x="39493" y="18066"/>
                  </a:cubicBezTo>
                  <a:lnTo>
                    <a:pt x="39553" y="19256"/>
                  </a:lnTo>
                  <a:cubicBezTo>
                    <a:pt x="36728" y="11926"/>
                    <a:pt x="29543" y="6987"/>
                    <a:pt x="21666" y="6987"/>
                  </a:cubicBezTo>
                  <a:cubicBezTo>
                    <a:pt x="21509" y="6987"/>
                    <a:pt x="21351" y="6989"/>
                    <a:pt x="21193" y="6993"/>
                  </a:cubicBezTo>
                  <a:cubicBezTo>
                    <a:pt x="19598" y="7041"/>
                    <a:pt x="18026" y="7279"/>
                    <a:pt x="16490" y="7707"/>
                  </a:cubicBezTo>
                  <a:cubicBezTo>
                    <a:pt x="8739" y="9886"/>
                    <a:pt x="3132" y="16851"/>
                    <a:pt x="2584" y="24829"/>
                  </a:cubicBezTo>
                  <a:lnTo>
                    <a:pt x="2274" y="23674"/>
                  </a:lnTo>
                  <a:cubicBezTo>
                    <a:pt x="2262" y="23662"/>
                    <a:pt x="2262" y="23650"/>
                    <a:pt x="2262" y="23638"/>
                  </a:cubicBezTo>
                  <a:cubicBezTo>
                    <a:pt x="2155" y="23185"/>
                    <a:pt x="2060" y="22697"/>
                    <a:pt x="1989" y="22209"/>
                  </a:cubicBezTo>
                  <a:cubicBezTo>
                    <a:pt x="429" y="11898"/>
                    <a:pt x="7525" y="2266"/>
                    <a:pt x="17848" y="718"/>
                  </a:cubicBezTo>
                  <a:cubicBezTo>
                    <a:pt x="18622" y="599"/>
                    <a:pt x="19396" y="528"/>
                    <a:pt x="20181" y="504"/>
                  </a:cubicBezTo>
                  <a:cubicBezTo>
                    <a:pt x="20356" y="499"/>
                    <a:pt x="20530" y="497"/>
                    <a:pt x="20704" y="497"/>
                  </a:cubicBezTo>
                  <a:close/>
                  <a:moveTo>
                    <a:pt x="20644" y="0"/>
                  </a:moveTo>
                  <a:cubicBezTo>
                    <a:pt x="19690" y="0"/>
                    <a:pt x="18725" y="71"/>
                    <a:pt x="17752" y="218"/>
                  </a:cubicBezTo>
                  <a:cubicBezTo>
                    <a:pt x="7204" y="1826"/>
                    <a:pt x="0" y="11732"/>
                    <a:pt x="1739" y="22257"/>
                  </a:cubicBezTo>
                  <a:cubicBezTo>
                    <a:pt x="1810" y="22757"/>
                    <a:pt x="1905" y="23257"/>
                    <a:pt x="2012" y="23721"/>
                  </a:cubicBezTo>
                  <a:cubicBezTo>
                    <a:pt x="2012" y="23721"/>
                    <a:pt x="2012" y="23733"/>
                    <a:pt x="2012" y="23733"/>
                  </a:cubicBezTo>
                  <a:cubicBezTo>
                    <a:pt x="2024" y="23745"/>
                    <a:pt x="2024" y="23757"/>
                    <a:pt x="2024" y="23769"/>
                  </a:cubicBezTo>
                  <a:lnTo>
                    <a:pt x="2548" y="25710"/>
                  </a:lnTo>
                  <a:cubicBezTo>
                    <a:pt x="2560" y="25769"/>
                    <a:pt x="2608" y="25805"/>
                    <a:pt x="2667" y="25805"/>
                  </a:cubicBezTo>
                  <a:lnTo>
                    <a:pt x="2691" y="25805"/>
                  </a:lnTo>
                  <a:cubicBezTo>
                    <a:pt x="2751" y="25793"/>
                    <a:pt x="2798" y="25745"/>
                    <a:pt x="2798" y="25674"/>
                  </a:cubicBezTo>
                  <a:cubicBezTo>
                    <a:pt x="3001" y="17471"/>
                    <a:pt x="8656" y="10184"/>
                    <a:pt x="16562" y="7969"/>
                  </a:cubicBezTo>
                  <a:cubicBezTo>
                    <a:pt x="18074" y="7541"/>
                    <a:pt x="19634" y="7303"/>
                    <a:pt x="21205" y="7267"/>
                  </a:cubicBezTo>
                  <a:cubicBezTo>
                    <a:pt x="21375" y="7262"/>
                    <a:pt x="21544" y="7260"/>
                    <a:pt x="21713" y="7260"/>
                  </a:cubicBezTo>
                  <a:cubicBezTo>
                    <a:pt x="29764" y="7260"/>
                    <a:pt x="37046" y="12511"/>
                    <a:pt x="39589" y="20149"/>
                  </a:cubicBezTo>
                  <a:cubicBezTo>
                    <a:pt x="39614" y="20211"/>
                    <a:pt x="39666" y="20239"/>
                    <a:pt x="39717" y="20239"/>
                  </a:cubicBezTo>
                  <a:cubicBezTo>
                    <a:pt x="39785" y="20239"/>
                    <a:pt x="39850" y="20190"/>
                    <a:pt x="39850" y="20102"/>
                  </a:cubicBezTo>
                  <a:lnTo>
                    <a:pt x="39755" y="18054"/>
                  </a:lnTo>
                  <a:lnTo>
                    <a:pt x="39755" y="18018"/>
                  </a:lnTo>
                  <a:cubicBezTo>
                    <a:pt x="39755" y="18018"/>
                    <a:pt x="39755" y="18006"/>
                    <a:pt x="39755" y="18006"/>
                  </a:cubicBezTo>
                  <a:lnTo>
                    <a:pt x="39755" y="17994"/>
                  </a:lnTo>
                  <a:cubicBezTo>
                    <a:pt x="39720" y="17518"/>
                    <a:pt x="39672" y="17018"/>
                    <a:pt x="39589" y="16518"/>
                  </a:cubicBezTo>
                  <a:cubicBezTo>
                    <a:pt x="38259" y="6920"/>
                    <a:pt x="30041" y="0"/>
                    <a:pt x="20644" y="0"/>
                  </a:cubicBezTo>
                  <a:close/>
                </a:path>
              </a:pathLst>
            </a:custGeom>
            <a:solidFill>
              <a:srgbClr val="33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2"/>
            <p:cNvSpPr/>
            <p:nvPr/>
          </p:nvSpPr>
          <p:spPr>
            <a:xfrm>
              <a:off x="3237900" y="2401925"/>
              <a:ext cx="946575" cy="829575"/>
            </a:xfrm>
            <a:custGeom>
              <a:avLst/>
              <a:gdLst/>
              <a:ahLst/>
              <a:cxnLst/>
              <a:rect l="l" t="t" r="r" b="b"/>
              <a:pathLst>
                <a:path w="37863" h="33183" extrusionOk="0">
                  <a:moveTo>
                    <a:pt x="19165" y="267"/>
                  </a:moveTo>
                  <a:cubicBezTo>
                    <a:pt x="27205" y="267"/>
                    <a:pt x="34499" y="5506"/>
                    <a:pt x="37052" y="13144"/>
                  </a:cubicBezTo>
                  <a:lnTo>
                    <a:pt x="37469" y="22586"/>
                  </a:lnTo>
                  <a:cubicBezTo>
                    <a:pt x="37588" y="26158"/>
                    <a:pt x="34969" y="29218"/>
                    <a:pt x="31433" y="29658"/>
                  </a:cubicBezTo>
                  <a:cubicBezTo>
                    <a:pt x="34159" y="27777"/>
                    <a:pt x="35624" y="24539"/>
                    <a:pt x="35243" y="21253"/>
                  </a:cubicBezTo>
                  <a:lnTo>
                    <a:pt x="35243" y="21217"/>
                  </a:lnTo>
                  <a:cubicBezTo>
                    <a:pt x="35231" y="21134"/>
                    <a:pt x="35219" y="21050"/>
                    <a:pt x="35207" y="20967"/>
                  </a:cubicBezTo>
                  <a:lnTo>
                    <a:pt x="34266" y="14776"/>
                  </a:lnTo>
                  <a:cubicBezTo>
                    <a:pt x="34243" y="14585"/>
                    <a:pt x="34207" y="14383"/>
                    <a:pt x="34159" y="14192"/>
                  </a:cubicBezTo>
                  <a:cubicBezTo>
                    <a:pt x="33170" y="9546"/>
                    <a:pt x="29072" y="6328"/>
                    <a:pt x="24454" y="6328"/>
                  </a:cubicBezTo>
                  <a:cubicBezTo>
                    <a:pt x="23959" y="6328"/>
                    <a:pt x="23459" y="6365"/>
                    <a:pt x="22955" y="6441"/>
                  </a:cubicBezTo>
                  <a:lnTo>
                    <a:pt x="11728" y="8144"/>
                  </a:lnTo>
                  <a:cubicBezTo>
                    <a:pt x="6525" y="8930"/>
                    <a:pt x="2846" y="13621"/>
                    <a:pt x="3322" y="18859"/>
                  </a:cubicBezTo>
                  <a:cubicBezTo>
                    <a:pt x="3334" y="19062"/>
                    <a:pt x="3358" y="19252"/>
                    <a:pt x="3393" y="19455"/>
                  </a:cubicBezTo>
                  <a:lnTo>
                    <a:pt x="4322" y="25646"/>
                  </a:lnTo>
                  <a:cubicBezTo>
                    <a:pt x="4334" y="25729"/>
                    <a:pt x="4358" y="25813"/>
                    <a:pt x="4370" y="25920"/>
                  </a:cubicBezTo>
                  <a:cubicBezTo>
                    <a:pt x="4977" y="29182"/>
                    <a:pt x="7334" y="31837"/>
                    <a:pt x="10502" y="32825"/>
                  </a:cubicBezTo>
                  <a:cubicBezTo>
                    <a:pt x="10117" y="32890"/>
                    <a:pt x="9734" y="32921"/>
                    <a:pt x="9355" y="32921"/>
                  </a:cubicBezTo>
                  <a:cubicBezTo>
                    <a:pt x="6300" y="32921"/>
                    <a:pt x="3541" y="30889"/>
                    <a:pt x="2715" y="27849"/>
                  </a:cubicBezTo>
                  <a:lnTo>
                    <a:pt x="250" y="18669"/>
                  </a:lnTo>
                  <a:cubicBezTo>
                    <a:pt x="453" y="10466"/>
                    <a:pt x="6108" y="3191"/>
                    <a:pt x="14014" y="976"/>
                  </a:cubicBezTo>
                  <a:cubicBezTo>
                    <a:pt x="15526" y="548"/>
                    <a:pt x="17086" y="310"/>
                    <a:pt x="18657" y="274"/>
                  </a:cubicBezTo>
                  <a:cubicBezTo>
                    <a:pt x="18827" y="269"/>
                    <a:pt x="18996" y="267"/>
                    <a:pt x="19165" y="267"/>
                  </a:cubicBezTo>
                  <a:close/>
                  <a:moveTo>
                    <a:pt x="19157" y="0"/>
                  </a:moveTo>
                  <a:cubicBezTo>
                    <a:pt x="18991" y="0"/>
                    <a:pt x="18824" y="12"/>
                    <a:pt x="18657" y="12"/>
                  </a:cubicBezTo>
                  <a:cubicBezTo>
                    <a:pt x="17062" y="48"/>
                    <a:pt x="15478" y="298"/>
                    <a:pt x="13942" y="726"/>
                  </a:cubicBezTo>
                  <a:cubicBezTo>
                    <a:pt x="5930" y="2977"/>
                    <a:pt x="191" y="10358"/>
                    <a:pt x="0" y="18681"/>
                  </a:cubicBezTo>
                  <a:cubicBezTo>
                    <a:pt x="0" y="18693"/>
                    <a:pt x="0" y="18705"/>
                    <a:pt x="0" y="18717"/>
                  </a:cubicBezTo>
                  <a:lnTo>
                    <a:pt x="2465" y="27908"/>
                  </a:lnTo>
                  <a:cubicBezTo>
                    <a:pt x="3310" y="31028"/>
                    <a:pt x="6132" y="33183"/>
                    <a:pt x="9359" y="33183"/>
                  </a:cubicBezTo>
                  <a:cubicBezTo>
                    <a:pt x="9942" y="33171"/>
                    <a:pt x="10525" y="33099"/>
                    <a:pt x="11085" y="32956"/>
                  </a:cubicBezTo>
                  <a:cubicBezTo>
                    <a:pt x="11144" y="32945"/>
                    <a:pt x="11180" y="32897"/>
                    <a:pt x="11180" y="32837"/>
                  </a:cubicBezTo>
                  <a:cubicBezTo>
                    <a:pt x="11180" y="32778"/>
                    <a:pt x="11144" y="32718"/>
                    <a:pt x="11085" y="32706"/>
                  </a:cubicBezTo>
                  <a:cubicBezTo>
                    <a:pt x="7763" y="31897"/>
                    <a:pt x="5239" y="29206"/>
                    <a:pt x="4620" y="25848"/>
                  </a:cubicBezTo>
                  <a:cubicBezTo>
                    <a:pt x="4608" y="25765"/>
                    <a:pt x="4596" y="25682"/>
                    <a:pt x="4584" y="25598"/>
                  </a:cubicBezTo>
                  <a:lnTo>
                    <a:pt x="3644" y="19407"/>
                  </a:lnTo>
                  <a:cubicBezTo>
                    <a:pt x="3620" y="19217"/>
                    <a:pt x="3596" y="19026"/>
                    <a:pt x="3572" y="18836"/>
                  </a:cubicBezTo>
                  <a:cubicBezTo>
                    <a:pt x="3120" y="13740"/>
                    <a:pt x="6703" y="9168"/>
                    <a:pt x="11764" y="8394"/>
                  </a:cubicBezTo>
                  <a:lnTo>
                    <a:pt x="23003" y="6703"/>
                  </a:lnTo>
                  <a:cubicBezTo>
                    <a:pt x="23497" y="6628"/>
                    <a:pt x="23987" y="6591"/>
                    <a:pt x="24472" y="6591"/>
                  </a:cubicBezTo>
                  <a:cubicBezTo>
                    <a:pt x="28959" y="6591"/>
                    <a:pt x="32942" y="9728"/>
                    <a:pt x="33909" y="14252"/>
                  </a:cubicBezTo>
                  <a:cubicBezTo>
                    <a:pt x="33945" y="14442"/>
                    <a:pt x="33981" y="14633"/>
                    <a:pt x="34016" y="14823"/>
                  </a:cubicBezTo>
                  <a:lnTo>
                    <a:pt x="34945" y="21003"/>
                  </a:lnTo>
                  <a:cubicBezTo>
                    <a:pt x="34957" y="21086"/>
                    <a:pt x="34969" y="21169"/>
                    <a:pt x="34981" y="21253"/>
                  </a:cubicBezTo>
                  <a:lnTo>
                    <a:pt x="35112" y="21229"/>
                  </a:lnTo>
                  <a:lnTo>
                    <a:pt x="34981" y="21288"/>
                  </a:lnTo>
                  <a:cubicBezTo>
                    <a:pt x="35374" y="24634"/>
                    <a:pt x="33790" y="27908"/>
                    <a:pt x="30909" y="29682"/>
                  </a:cubicBezTo>
                  <a:cubicBezTo>
                    <a:pt x="30885" y="29694"/>
                    <a:pt x="30873" y="29718"/>
                    <a:pt x="30861" y="29742"/>
                  </a:cubicBezTo>
                  <a:lnTo>
                    <a:pt x="30849" y="29777"/>
                  </a:lnTo>
                  <a:cubicBezTo>
                    <a:pt x="30825" y="29825"/>
                    <a:pt x="30837" y="29873"/>
                    <a:pt x="30861" y="29908"/>
                  </a:cubicBezTo>
                  <a:cubicBezTo>
                    <a:pt x="30885" y="29944"/>
                    <a:pt x="30933" y="29956"/>
                    <a:pt x="30980" y="29956"/>
                  </a:cubicBezTo>
                  <a:cubicBezTo>
                    <a:pt x="34862" y="29742"/>
                    <a:pt x="37862" y="26468"/>
                    <a:pt x="37731" y="22574"/>
                  </a:cubicBezTo>
                  <a:lnTo>
                    <a:pt x="37302" y="13121"/>
                  </a:lnTo>
                  <a:lnTo>
                    <a:pt x="37302" y="13085"/>
                  </a:lnTo>
                  <a:cubicBezTo>
                    <a:pt x="34719" y="5322"/>
                    <a:pt x="27301" y="0"/>
                    <a:pt x="19157" y="0"/>
                  </a:cubicBezTo>
                  <a:close/>
                </a:path>
              </a:pathLst>
            </a:custGeom>
            <a:solidFill>
              <a:srgbClr val="33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2"/>
            <p:cNvSpPr/>
            <p:nvPr/>
          </p:nvSpPr>
          <p:spPr>
            <a:xfrm>
              <a:off x="3549825" y="2148600"/>
              <a:ext cx="170900" cy="384000"/>
            </a:xfrm>
            <a:custGeom>
              <a:avLst/>
              <a:gdLst/>
              <a:ahLst/>
              <a:cxnLst/>
              <a:rect l="l" t="t" r="r" b="b"/>
              <a:pathLst>
                <a:path w="6836" h="15360" extrusionOk="0">
                  <a:moveTo>
                    <a:pt x="2227" y="1"/>
                  </a:moveTo>
                  <a:lnTo>
                    <a:pt x="1" y="1120"/>
                  </a:lnTo>
                  <a:lnTo>
                    <a:pt x="2156" y="15360"/>
                  </a:lnTo>
                  <a:lnTo>
                    <a:pt x="6835" y="14657"/>
                  </a:lnTo>
                  <a:lnTo>
                    <a:pt x="4680" y="406"/>
                  </a:lnTo>
                  <a:lnTo>
                    <a:pt x="2227" y="1"/>
                  </a:lnTo>
                  <a:close/>
                </a:path>
              </a:pathLst>
            </a:custGeom>
            <a:solidFill>
              <a:srgbClr val="D36A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2"/>
            <p:cNvSpPr/>
            <p:nvPr/>
          </p:nvSpPr>
          <p:spPr>
            <a:xfrm>
              <a:off x="3546550" y="2145325"/>
              <a:ext cx="177450" cy="390550"/>
            </a:xfrm>
            <a:custGeom>
              <a:avLst/>
              <a:gdLst/>
              <a:ahLst/>
              <a:cxnLst/>
              <a:rect l="l" t="t" r="r" b="b"/>
              <a:pathLst>
                <a:path w="7098" h="15622" extrusionOk="0">
                  <a:moveTo>
                    <a:pt x="2382" y="263"/>
                  </a:moveTo>
                  <a:lnTo>
                    <a:pt x="4692" y="656"/>
                  </a:lnTo>
                  <a:lnTo>
                    <a:pt x="6823" y="14669"/>
                  </a:lnTo>
                  <a:lnTo>
                    <a:pt x="2406" y="15348"/>
                  </a:lnTo>
                  <a:lnTo>
                    <a:pt x="275" y="1322"/>
                  </a:lnTo>
                  <a:lnTo>
                    <a:pt x="2382" y="263"/>
                  </a:lnTo>
                  <a:close/>
                  <a:moveTo>
                    <a:pt x="2382" y="1"/>
                  </a:moveTo>
                  <a:cubicBezTo>
                    <a:pt x="2358" y="1"/>
                    <a:pt x="2323" y="1"/>
                    <a:pt x="2299" y="13"/>
                  </a:cubicBezTo>
                  <a:lnTo>
                    <a:pt x="84" y="1132"/>
                  </a:lnTo>
                  <a:cubicBezTo>
                    <a:pt x="25" y="1156"/>
                    <a:pt x="1" y="1215"/>
                    <a:pt x="13" y="1263"/>
                  </a:cubicBezTo>
                  <a:lnTo>
                    <a:pt x="2168" y="15515"/>
                  </a:lnTo>
                  <a:cubicBezTo>
                    <a:pt x="2168" y="15574"/>
                    <a:pt x="2227" y="15622"/>
                    <a:pt x="2287" y="15622"/>
                  </a:cubicBezTo>
                  <a:lnTo>
                    <a:pt x="2311" y="15622"/>
                  </a:lnTo>
                  <a:lnTo>
                    <a:pt x="6990" y="14907"/>
                  </a:lnTo>
                  <a:cubicBezTo>
                    <a:pt x="7026" y="14907"/>
                    <a:pt x="7049" y="14884"/>
                    <a:pt x="7073" y="14860"/>
                  </a:cubicBezTo>
                  <a:cubicBezTo>
                    <a:pt x="7097" y="14836"/>
                    <a:pt x="7097" y="14800"/>
                    <a:pt x="7097" y="14765"/>
                  </a:cubicBezTo>
                  <a:lnTo>
                    <a:pt x="4942" y="525"/>
                  </a:lnTo>
                  <a:cubicBezTo>
                    <a:pt x="4930" y="465"/>
                    <a:pt x="4894" y="418"/>
                    <a:pt x="4835" y="418"/>
                  </a:cubicBezTo>
                  <a:lnTo>
                    <a:pt x="2382" y="1"/>
                  </a:lnTo>
                  <a:close/>
                </a:path>
              </a:pathLst>
            </a:custGeom>
            <a:solidFill>
              <a:srgbClr val="33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2"/>
            <p:cNvSpPr/>
            <p:nvPr/>
          </p:nvSpPr>
          <p:spPr>
            <a:xfrm>
              <a:off x="3255450" y="2519975"/>
              <a:ext cx="970975" cy="768300"/>
            </a:xfrm>
            <a:custGeom>
              <a:avLst/>
              <a:gdLst/>
              <a:ahLst/>
              <a:cxnLst/>
              <a:rect l="l" t="t" r="r" b="b"/>
              <a:pathLst>
                <a:path w="38839" h="30732" extrusionOk="0">
                  <a:moveTo>
                    <a:pt x="19015" y="243"/>
                  </a:moveTo>
                  <a:cubicBezTo>
                    <a:pt x="22825" y="243"/>
                    <a:pt x="26516" y="1469"/>
                    <a:pt x="29576" y="3731"/>
                  </a:cubicBezTo>
                  <a:cubicBezTo>
                    <a:pt x="30302" y="4279"/>
                    <a:pt x="30993" y="4874"/>
                    <a:pt x="31647" y="5517"/>
                  </a:cubicBezTo>
                  <a:lnTo>
                    <a:pt x="29469" y="4743"/>
                  </a:lnTo>
                  <a:lnTo>
                    <a:pt x="29397" y="4743"/>
                  </a:lnTo>
                  <a:lnTo>
                    <a:pt x="5156" y="8411"/>
                  </a:lnTo>
                  <a:cubicBezTo>
                    <a:pt x="5132" y="8411"/>
                    <a:pt x="5108" y="8422"/>
                    <a:pt x="5097" y="8434"/>
                  </a:cubicBezTo>
                  <a:lnTo>
                    <a:pt x="2882" y="10435"/>
                  </a:lnTo>
                  <a:cubicBezTo>
                    <a:pt x="3370" y="9399"/>
                    <a:pt x="3954" y="8422"/>
                    <a:pt x="4632" y="7506"/>
                  </a:cubicBezTo>
                  <a:cubicBezTo>
                    <a:pt x="7430" y="3684"/>
                    <a:pt x="11633" y="1148"/>
                    <a:pt x="16324" y="445"/>
                  </a:cubicBezTo>
                  <a:cubicBezTo>
                    <a:pt x="17217" y="314"/>
                    <a:pt x="18110" y="243"/>
                    <a:pt x="19015" y="243"/>
                  </a:cubicBezTo>
                  <a:close/>
                  <a:moveTo>
                    <a:pt x="32636" y="6613"/>
                  </a:moveTo>
                  <a:cubicBezTo>
                    <a:pt x="34755" y="9125"/>
                    <a:pt x="36136" y="12185"/>
                    <a:pt x="36624" y="15447"/>
                  </a:cubicBezTo>
                  <a:cubicBezTo>
                    <a:pt x="36708" y="16019"/>
                    <a:pt x="36767" y="16602"/>
                    <a:pt x="36803" y="17197"/>
                  </a:cubicBezTo>
                  <a:lnTo>
                    <a:pt x="36791" y="17185"/>
                  </a:lnTo>
                  <a:cubicBezTo>
                    <a:pt x="36326" y="16886"/>
                    <a:pt x="35810" y="16745"/>
                    <a:pt x="35300" y="16745"/>
                  </a:cubicBezTo>
                  <a:cubicBezTo>
                    <a:pt x="34231" y="16745"/>
                    <a:pt x="33195" y="17367"/>
                    <a:pt x="32743" y="18448"/>
                  </a:cubicBezTo>
                  <a:lnTo>
                    <a:pt x="32636" y="6613"/>
                  </a:lnTo>
                  <a:close/>
                  <a:moveTo>
                    <a:pt x="2703" y="10839"/>
                  </a:moveTo>
                  <a:lnTo>
                    <a:pt x="5489" y="23258"/>
                  </a:lnTo>
                  <a:cubicBezTo>
                    <a:pt x="5021" y="22230"/>
                    <a:pt x="4013" y="21634"/>
                    <a:pt x="2967" y="21634"/>
                  </a:cubicBezTo>
                  <a:cubicBezTo>
                    <a:pt x="2499" y="21634"/>
                    <a:pt x="2023" y="21753"/>
                    <a:pt x="1584" y="22008"/>
                  </a:cubicBezTo>
                  <a:cubicBezTo>
                    <a:pt x="1501" y="21603"/>
                    <a:pt x="1418" y="21198"/>
                    <a:pt x="1358" y="20781"/>
                  </a:cubicBezTo>
                  <a:cubicBezTo>
                    <a:pt x="846" y="17400"/>
                    <a:pt x="1310" y="13959"/>
                    <a:pt x="2703" y="10839"/>
                  </a:cubicBezTo>
                  <a:close/>
                  <a:moveTo>
                    <a:pt x="31699" y="20812"/>
                  </a:moveTo>
                  <a:cubicBezTo>
                    <a:pt x="31976" y="20812"/>
                    <a:pt x="32252" y="20814"/>
                    <a:pt x="32529" y="20817"/>
                  </a:cubicBezTo>
                  <a:lnTo>
                    <a:pt x="32886" y="23460"/>
                  </a:lnTo>
                  <a:lnTo>
                    <a:pt x="25528" y="24567"/>
                  </a:lnTo>
                  <a:lnTo>
                    <a:pt x="25754" y="21043"/>
                  </a:lnTo>
                  <a:cubicBezTo>
                    <a:pt x="27767" y="20887"/>
                    <a:pt x="29743" y="20812"/>
                    <a:pt x="31699" y="20812"/>
                  </a:cubicBezTo>
                  <a:close/>
                  <a:moveTo>
                    <a:pt x="29409" y="4994"/>
                  </a:moveTo>
                  <a:lnTo>
                    <a:pt x="31945" y="5898"/>
                  </a:lnTo>
                  <a:cubicBezTo>
                    <a:pt x="31993" y="5922"/>
                    <a:pt x="32040" y="5946"/>
                    <a:pt x="32088" y="5982"/>
                  </a:cubicBezTo>
                  <a:lnTo>
                    <a:pt x="32290" y="6208"/>
                  </a:lnTo>
                  <a:cubicBezTo>
                    <a:pt x="32350" y="6303"/>
                    <a:pt x="32374" y="6422"/>
                    <a:pt x="32374" y="6529"/>
                  </a:cubicBezTo>
                  <a:lnTo>
                    <a:pt x="32505" y="20555"/>
                  </a:lnTo>
                  <a:cubicBezTo>
                    <a:pt x="32280" y="20553"/>
                    <a:pt x="32054" y="20552"/>
                    <a:pt x="31829" y="20552"/>
                  </a:cubicBezTo>
                  <a:cubicBezTo>
                    <a:pt x="27698" y="20552"/>
                    <a:pt x="23579" y="20863"/>
                    <a:pt x="19503" y="21496"/>
                  </a:cubicBezTo>
                  <a:cubicBezTo>
                    <a:pt x="14574" y="22234"/>
                    <a:pt x="10145" y="23281"/>
                    <a:pt x="6061" y="24639"/>
                  </a:cubicBezTo>
                  <a:lnTo>
                    <a:pt x="6061" y="24603"/>
                  </a:lnTo>
                  <a:lnTo>
                    <a:pt x="2930" y="10732"/>
                  </a:lnTo>
                  <a:lnTo>
                    <a:pt x="5239" y="8649"/>
                  </a:lnTo>
                  <a:lnTo>
                    <a:pt x="29409" y="4994"/>
                  </a:lnTo>
                  <a:close/>
                  <a:moveTo>
                    <a:pt x="25492" y="21067"/>
                  </a:moveTo>
                  <a:lnTo>
                    <a:pt x="25266" y="24615"/>
                  </a:lnTo>
                  <a:lnTo>
                    <a:pt x="14919" y="26175"/>
                  </a:lnTo>
                  <a:lnTo>
                    <a:pt x="13645" y="22841"/>
                  </a:lnTo>
                  <a:cubicBezTo>
                    <a:pt x="15526" y="22424"/>
                    <a:pt x="17491" y="22055"/>
                    <a:pt x="19539" y="21746"/>
                  </a:cubicBezTo>
                  <a:cubicBezTo>
                    <a:pt x="21551" y="21448"/>
                    <a:pt x="23527" y="21222"/>
                    <a:pt x="25492" y="21067"/>
                  </a:cubicBezTo>
                  <a:close/>
                  <a:moveTo>
                    <a:pt x="13383" y="22889"/>
                  </a:moveTo>
                  <a:lnTo>
                    <a:pt x="14657" y="26210"/>
                  </a:lnTo>
                  <a:lnTo>
                    <a:pt x="6490" y="27449"/>
                  </a:lnTo>
                  <a:lnTo>
                    <a:pt x="6109" y="24901"/>
                  </a:lnTo>
                  <a:cubicBezTo>
                    <a:pt x="8502" y="24103"/>
                    <a:pt x="10931" y="23436"/>
                    <a:pt x="13383" y="22889"/>
                  </a:cubicBezTo>
                  <a:close/>
                  <a:moveTo>
                    <a:pt x="32933" y="23722"/>
                  </a:moveTo>
                  <a:lnTo>
                    <a:pt x="32981" y="24079"/>
                  </a:lnTo>
                  <a:cubicBezTo>
                    <a:pt x="32588" y="25937"/>
                    <a:pt x="31088" y="27353"/>
                    <a:pt x="29219" y="27651"/>
                  </a:cubicBezTo>
                  <a:lnTo>
                    <a:pt x="25290" y="28246"/>
                  </a:lnTo>
                  <a:lnTo>
                    <a:pt x="25290" y="28246"/>
                  </a:lnTo>
                  <a:lnTo>
                    <a:pt x="25516" y="24841"/>
                  </a:lnTo>
                  <a:lnTo>
                    <a:pt x="32933" y="23722"/>
                  </a:lnTo>
                  <a:close/>
                  <a:moveTo>
                    <a:pt x="25242" y="24877"/>
                  </a:moveTo>
                  <a:lnTo>
                    <a:pt x="25016" y="28282"/>
                  </a:lnTo>
                  <a:lnTo>
                    <a:pt x="16241" y="29604"/>
                  </a:lnTo>
                  <a:lnTo>
                    <a:pt x="15014" y="26425"/>
                  </a:lnTo>
                  <a:lnTo>
                    <a:pt x="25242" y="24877"/>
                  </a:lnTo>
                  <a:close/>
                  <a:moveTo>
                    <a:pt x="14753" y="26460"/>
                  </a:moveTo>
                  <a:lnTo>
                    <a:pt x="15979" y="29651"/>
                  </a:lnTo>
                  <a:lnTo>
                    <a:pt x="11252" y="30366"/>
                  </a:lnTo>
                  <a:cubicBezTo>
                    <a:pt x="11028" y="30399"/>
                    <a:pt x="10804" y="30415"/>
                    <a:pt x="10582" y="30415"/>
                  </a:cubicBezTo>
                  <a:cubicBezTo>
                    <a:pt x="9046" y="30415"/>
                    <a:pt x="7594" y="29640"/>
                    <a:pt x="6752" y="28330"/>
                  </a:cubicBezTo>
                  <a:lnTo>
                    <a:pt x="6585" y="28068"/>
                  </a:lnTo>
                  <a:lnTo>
                    <a:pt x="6537" y="27711"/>
                  </a:lnTo>
                  <a:lnTo>
                    <a:pt x="14753" y="26460"/>
                  </a:lnTo>
                  <a:close/>
                  <a:moveTo>
                    <a:pt x="18982" y="1"/>
                  </a:moveTo>
                  <a:cubicBezTo>
                    <a:pt x="15753" y="1"/>
                    <a:pt x="12516" y="863"/>
                    <a:pt x="9633" y="2600"/>
                  </a:cubicBezTo>
                  <a:cubicBezTo>
                    <a:pt x="3370" y="6387"/>
                    <a:pt x="1" y="13578"/>
                    <a:pt x="1096" y="20817"/>
                  </a:cubicBezTo>
                  <a:cubicBezTo>
                    <a:pt x="1167" y="21269"/>
                    <a:pt x="1251" y="21710"/>
                    <a:pt x="1358" y="22150"/>
                  </a:cubicBezTo>
                  <a:cubicBezTo>
                    <a:pt x="501" y="22758"/>
                    <a:pt x="60" y="23793"/>
                    <a:pt x="227" y="24829"/>
                  </a:cubicBezTo>
                  <a:lnTo>
                    <a:pt x="763" y="28401"/>
                  </a:lnTo>
                  <a:cubicBezTo>
                    <a:pt x="983" y="29754"/>
                    <a:pt x="2158" y="30731"/>
                    <a:pt x="3500" y="30731"/>
                  </a:cubicBezTo>
                  <a:cubicBezTo>
                    <a:pt x="3610" y="30731"/>
                    <a:pt x="3722" y="30725"/>
                    <a:pt x="3834" y="30711"/>
                  </a:cubicBezTo>
                  <a:cubicBezTo>
                    <a:pt x="5311" y="30532"/>
                    <a:pt x="6382" y="29223"/>
                    <a:pt x="6275" y="27746"/>
                  </a:cubicBezTo>
                  <a:lnTo>
                    <a:pt x="6275" y="27746"/>
                  </a:lnTo>
                  <a:lnTo>
                    <a:pt x="6335" y="28139"/>
                  </a:lnTo>
                  <a:cubicBezTo>
                    <a:pt x="6335" y="28151"/>
                    <a:pt x="6335" y="28163"/>
                    <a:pt x="6347" y="28187"/>
                  </a:cubicBezTo>
                  <a:lnTo>
                    <a:pt x="6525" y="28473"/>
                  </a:lnTo>
                  <a:cubicBezTo>
                    <a:pt x="7418" y="29842"/>
                    <a:pt x="8942" y="30675"/>
                    <a:pt x="10573" y="30675"/>
                  </a:cubicBezTo>
                  <a:cubicBezTo>
                    <a:pt x="10812" y="30675"/>
                    <a:pt x="11050" y="30651"/>
                    <a:pt x="11288" y="30628"/>
                  </a:cubicBezTo>
                  <a:lnTo>
                    <a:pt x="29266" y="27901"/>
                  </a:lnTo>
                  <a:cubicBezTo>
                    <a:pt x="31255" y="27592"/>
                    <a:pt x="32838" y="26079"/>
                    <a:pt x="33243" y="24115"/>
                  </a:cubicBezTo>
                  <a:cubicBezTo>
                    <a:pt x="33243" y="24091"/>
                    <a:pt x="33243" y="24079"/>
                    <a:pt x="33243" y="24067"/>
                  </a:cubicBezTo>
                  <a:cubicBezTo>
                    <a:pt x="33640" y="25199"/>
                    <a:pt x="34708" y="25917"/>
                    <a:pt x="35860" y="25917"/>
                  </a:cubicBezTo>
                  <a:cubicBezTo>
                    <a:pt x="36089" y="25917"/>
                    <a:pt x="36322" y="25889"/>
                    <a:pt x="36553" y="25829"/>
                  </a:cubicBezTo>
                  <a:cubicBezTo>
                    <a:pt x="37946" y="25472"/>
                    <a:pt x="38839" y="24103"/>
                    <a:pt x="38601" y="22686"/>
                  </a:cubicBezTo>
                  <a:lnTo>
                    <a:pt x="38589" y="22686"/>
                  </a:lnTo>
                  <a:lnTo>
                    <a:pt x="38041" y="19114"/>
                  </a:lnTo>
                  <a:cubicBezTo>
                    <a:pt x="37946" y="18436"/>
                    <a:pt x="37601" y="17828"/>
                    <a:pt x="37077" y="17400"/>
                  </a:cubicBezTo>
                  <a:cubicBezTo>
                    <a:pt x="37041" y="16733"/>
                    <a:pt x="36981" y="16066"/>
                    <a:pt x="36886" y="15411"/>
                  </a:cubicBezTo>
                  <a:cubicBezTo>
                    <a:pt x="36362" y="11935"/>
                    <a:pt x="34838" y="8684"/>
                    <a:pt x="32505" y="6053"/>
                  </a:cubicBezTo>
                  <a:cubicBezTo>
                    <a:pt x="32433" y="5946"/>
                    <a:pt x="32350" y="5863"/>
                    <a:pt x="32255" y="5791"/>
                  </a:cubicBezTo>
                  <a:cubicBezTo>
                    <a:pt x="31481" y="4958"/>
                    <a:pt x="30635" y="4196"/>
                    <a:pt x="29719" y="3529"/>
                  </a:cubicBezTo>
                  <a:cubicBezTo>
                    <a:pt x="26539" y="1184"/>
                    <a:pt x="22766" y="1"/>
                    <a:pt x="189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2"/>
            <p:cNvSpPr/>
            <p:nvPr/>
          </p:nvSpPr>
          <p:spPr>
            <a:xfrm>
              <a:off x="3517975" y="2423125"/>
              <a:ext cx="284600" cy="162475"/>
            </a:xfrm>
            <a:custGeom>
              <a:avLst/>
              <a:gdLst/>
              <a:ahLst/>
              <a:cxnLst/>
              <a:rect l="l" t="t" r="r" b="b"/>
              <a:pathLst>
                <a:path w="11384" h="6499" extrusionOk="0">
                  <a:moveTo>
                    <a:pt x="9259" y="1"/>
                  </a:moveTo>
                  <a:cubicBezTo>
                    <a:pt x="9174" y="1"/>
                    <a:pt x="9088" y="7"/>
                    <a:pt x="9002" y="21"/>
                  </a:cubicBezTo>
                  <a:lnTo>
                    <a:pt x="1501" y="1152"/>
                  </a:lnTo>
                  <a:cubicBezTo>
                    <a:pt x="620" y="1283"/>
                    <a:pt x="1" y="2117"/>
                    <a:pt x="144" y="2998"/>
                  </a:cubicBezTo>
                  <a:lnTo>
                    <a:pt x="668" y="6498"/>
                  </a:lnTo>
                  <a:lnTo>
                    <a:pt x="11383" y="4879"/>
                  </a:lnTo>
                  <a:lnTo>
                    <a:pt x="10848" y="1390"/>
                  </a:lnTo>
                  <a:cubicBezTo>
                    <a:pt x="10729" y="584"/>
                    <a:pt x="10048" y="1"/>
                    <a:pt x="92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2"/>
            <p:cNvSpPr/>
            <p:nvPr/>
          </p:nvSpPr>
          <p:spPr>
            <a:xfrm>
              <a:off x="3514725" y="2419875"/>
              <a:ext cx="291125" cy="169000"/>
            </a:xfrm>
            <a:custGeom>
              <a:avLst/>
              <a:gdLst/>
              <a:ahLst/>
              <a:cxnLst/>
              <a:rect l="l" t="t" r="r" b="b"/>
              <a:pathLst>
                <a:path w="11645" h="6760" extrusionOk="0">
                  <a:moveTo>
                    <a:pt x="9382" y="258"/>
                  </a:moveTo>
                  <a:cubicBezTo>
                    <a:pt x="10120" y="258"/>
                    <a:pt x="10751" y="794"/>
                    <a:pt x="10859" y="1532"/>
                  </a:cubicBezTo>
                  <a:lnTo>
                    <a:pt x="11370" y="4902"/>
                  </a:lnTo>
                  <a:lnTo>
                    <a:pt x="905" y="6485"/>
                  </a:lnTo>
                  <a:lnTo>
                    <a:pt x="393" y="3116"/>
                  </a:lnTo>
                  <a:cubicBezTo>
                    <a:pt x="274" y="2294"/>
                    <a:pt x="833" y="1532"/>
                    <a:pt x="1655" y="1413"/>
                  </a:cubicBezTo>
                  <a:lnTo>
                    <a:pt x="9144" y="282"/>
                  </a:lnTo>
                  <a:cubicBezTo>
                    <a:pt x="9227" y="270"/>
                    <a:pt x="9299" y="258"/>
                    <a:pt x="9370" y="258"/>
                  </a:cubicBezTo>
                  <a:close/>
                  <a:moveTo>
                    <a:pt x="9373" y="1"/>
                  </a:moveTo>
                  <a:cubicBezTo>
                    <a:pt x="9285" y="1"/>
                    <a:pt x="9197" y="7"/>
                    <a:pt x="9108" y="20"/>
                  </a:cubicBezTo>
                  <a:lnTo>
                    <a:pt x="1619" y="1151"/>
                  </a:lnTo>
                  <a:cubicBezTo>
                    <a:pt x="655" y="1294"/>
                    <a:pt x="0" y="2187"/>
                    <a:pt x="143" y="3152"/>
                  </a:cubicBezTo>
                  <a:lnTo>
                    <a:pt x="667" y="6652"/>
                  </a:lnTo>
                  <a:cubicBezTo>
                    <a:pt x="679" y="6688"/>
                    <a:pt x="691" y="6712"/>
                    <a:pt x="726" y="6735"/>
                  </a:cubicBezTo>
                  <a:cubicBezTo>
                    <a:pt x="738" y="6747"/>
                    <a:pt x="774" y="6759"/>
                    <a:pt x="798" y="6759"/>
                  </a:cubicBezTo>
                  <a:lnTo>
                    <a:pt x="810" y="6759"/>
                  </a:lnTo>
                  <a:lnTo>
                    <a:pt x="11525" y="5140"/>
                  </a:lnTo>
                  <a:cubicBezTo>
                    <a:pt x="11561" y="5140"/>
                    <a:pt x="11597" y="5116"/>
                    <a:pt x="11621" y="5092"/>
                  </a:cubicBezTo>
                  <a:cubicBezTo>
                    <a:pt x="11632" y="5057"/>
                    <a:pt x="11644" y="5021"/>
                    <a:pt x="11632" y="4997"/>
                  </a:cubicBezTo>
                  <a:lnTo>
                    <a:pt x="11109" y="1497"/>
                  </a:lnTo>
                  <a:cubicBezTo>
                    <a:pt x="10979" y="621"/>
                    <a:pt x="10231" y="1"/>
                    <a:pt x="93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2"/>
            <p:cNvSpPr/>
            <p:nvPr/>
          </p:nvSpPr>
          <p:spPr>
            <a:xfrm>
              <a:off x="3543025" y="2480725"/>
              <a:ext cx="40475" cy="33875"/>
            </a:xfrm>
            <a:custGeom>
              <a:avLst/>
              <a:gdLst/>
              <a:ahLst/>
              <a:cxnLst/>
              <a:rect l="l" t="t" r="r" b="b"/>
              <a:pathLst>
                <a:path w="1619" h="1355" extrusionOk="0">
                  <a:moveTo>
                    <a:pt x="735" y="0"/>
                  </a:moveTo>
                  <a:cubicBezTo>
                    <a:pt x="354" y="0"/>
                    <a:pt x="0" y="336"/>
                    <a:pt x="71" y="777"/>
                  </a:cubicBezTo>
                  <a:cubicBezTo>
                    <a:pt x="114" y="1116"/>
                    <a:pt x="409" y="1354"/>
                    <a:pt x="742" y="1354"/>
                  </a:cubicBezTo>
                  <a:cubicBezTo>
                    <a:pt x="772" y="1354"/>
                    <a:pt x="802" y="1352"/>
                    <a:pt x="833" y="1349"/>
                  </a:cubicBezTo>
                  <a:cubicBezTo>
                    <a:pt x="1428" y="1253"/>
                    <a:pt x="1618" y="491"/>
                    <a:pt x="1130" y="134"/>
                  </a:cubicBezTo>
                  <a:cubicBezTo>
                    <a:pt x="1007" y="41"/>
                    <a:pt x="869" y="0"/>
                    <a:pt x="7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2"/>
            <p:cNvSpPr/>
            <p:nvPr/>
          </p:nvSpPr>
          <p:spPr>
            <a:xfrm>
              <a:off x="3553100" y="2489550"/>
              <a:ext cx="19625" cy="15750"/>
            </a:xfrm>
            <a:custGeom>
              <a:avLst/>
              <a:gdLst/>
              <a:ahLst/>
              <a:cxnLst/>
              <a:rect l="l" t="t" r="r" b="b"/>
              <a:pathLst>
                <a:path w="785" h="630" extrusionOk="0">
                  <a:moveTo>
                    <a:pt x="360" y="0"/>
                  </a:moveTo>
                  <a:cubicBezTo>
                    <a:pt x="337" y="0"/>
                    <a:pt x="312" y="2"/>
                    <a:pt x="287" y="7"/>
                  </a:cubicBezTo>
                  <a:cubicBezTo>
                    <a:pt x="108" y="31"/>
                    <a:pt x="1" y="198"/>
                    <a:pt x="25" y="365"/>
                  </a:cubicBezTo>
                  <a:cubicBezTo>
                    <a:pt x="46" y="517"/>
                    <a:pt x="178" y="630"/>
                    <a:pt x="337" y="630"/>
                  </a:cubicBezTo>
                  <a:cubicBezTo>
                    <a:pt x="351" y="630"/>
                    <a:pt x="367" y="629"/>
                    <a:pt x="382" y="626"/>
                  </a:cubicBezTo>
                  <a:cubicBezTo>
                    <a:pt x="785" y="582"/>
                    <a:pt x="725" y="0"/>
                    <a:pt x="3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2"/>
            <p:cNvSpPr/>
            <p:nvPr/>
          </p:nvSpPr>
          <p:spPr>
            <a:xfrm>
              <a:off x="3732625" y="2451850"/>
              <a:ext cx="40475" cy="33950"/>
            </a:xfrm>
            <a:custGeom>
              <a:avLst/>
              <a:gdLst/>
              <a:ahLst/>
              <a:cxnLst/>
              <a:rect l="l" t="t" r="r" b="b"/>
              <a:pathLst>
                <a:path w="1619" h="1358" extrusionOk="0">
                  <a:moveTo>
                    <a:pt x="737" y="0"/>
                  </a:moveTo>
                  <a:cubicBezTo>
                    <a:pt x="355" y="0"/>
                    <a:pt x="0" y="339"/>
                    <a:pt x="71" y="789"/>
                  </a:cubicBezTo>
                  <a:cubicBezTo>
                    <a:pt x="114" y="1122"/>
                    <a:pt x="398" y="1357"/>
                    <a:pt x="724" y="1357"/>
                  </a:cubicBezTo>
                  <a:cubicBezTo>
                    <a:pt x="760" y="1357"/>
                    <a:pt x="796" y="1355"/>
                    <a:pt x="833" y="1349"/>
                  </a:cubicBezTo>
                  <a:cubicBezTo>
                    <a:pt x="1428" y="1265"/>
                    <a:pt x="1619" y="491"/>
                    <a:pt x="1130" y="134"/>
                  </a:cubicBezTo>
                  <a:cubicBezTo>
                    <a:pt x="1007" y="42"/>
                    <a:pt x="870" y="0"/>
                    <a:pt x="7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2"/>
            <p:cNvSpPr/>
            <p:nvPr/>
          </p:nvSpPr>
          <p:spPr>
            <a:xfrm>
              <a:off x="3742425" y="2461075"/>
              <a:ext cx="18775" cy="15650"/>
            </a:xfrm>
            <a:custGeom>
              <a:avLst/>
              <a:gdLst/>
              <a:ahLst/>
              <a:cxnLst/>
              <a:rect l="l" t="t" r="r" b="b"/>
              <a:pathLst>
                <a:path w="751" h="626" extrusionOk="0">
                  <a:moveTo>
                    <a:pt x="339" y="1"/>
                  </a:moveTo>
                  <a:cubicBezTo>
                    <a:pt x="162" y="1"/>
                    <a:pt x="1" y="158"/>
                    <a:pt x="36" y="361"/>
                  </a:cubicBezTo>
                  <a:cubicBezTo>
                    <a:pt x="58" y="513"/>
                    <a:pt x="189" y="626"/>
                    <a:pt x="348" y="626"/>
                  </a:cubicBezTo>
                  <a:cubicBezTo>
                    <a:pt x="363" y="626"/>
                    <a:pt x="378" y="625"/>
                    <a:pt x="393" y="622"/>
                  </a:cubicBezTo>
                  <a:cubicBezTo>
                    <a:pt x="667" y="575"/>
                    <a:pt x="750" y="230"/>
                    <a:pt x="524" y="63"/>
                  </a:cubicBezTo>
                  <a:cubicBezTo>
                    <a:pt x="466" y="20"/>
                    <a:pt x="401" y="1"/>
                    <a:pt x="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1" name="Google Shape;1711;p42"/>
          <p:cNvGrpSpPr/>
          <p:nvPr/>
        </p:nvGrpSpPr>
        <p:grpSpPr>
          <a:xfrm flipH="1">
            <a:off x="6369508" y="3856384"/>
            <a:ext cx="1132103" cy="1039706"/>
            <a:chOff x="1339450" y="3166325"/>
            <a:chExt cx="948650" cy="871225"/>
          </a:xfrm>
        </p:grpSpPr>
        <p:sp>
          <p:nvSpPr>
            <p:cNvPr id="1712" name="Google Shape;1712;p42"/>
            <p:cNvSpPr/>
            <p:nvPr/>
          </p:nvSpPr>
          <p:spPr>
            <a:xfrm>
              <a:off x="1342725" y="3169575"/>
              <a:ext cx="942400" cy="864350"/>
            </a:xfrm>
            <a:custGeom>
              <a:avLst/>
              <a:gdLst/>
              <a:ahLst/>
              <a:cxnLst/>
              <a:rect l="l" t="t" r="r" b="b"/>
              <a:pathLst>
                <a:path w="37696" h="34574" extrusionOk="0">
                  <a:moveTo>
                    <a:pt x="37624" y="4453"/>
                  </a:moveTo>
                  <a:cubicBezTo>
                    <a:pt x="37624" y="4539"/>
                    <a:pt x="37624" y="4635"/>
                    <a:pt x="37615" y="4722"/>
                  </a:cubicBezTo>
                  <a:lnTo>
                    <a:pt x="37615" y="4722"/>
                  </a:lnTo>
                  <a:cubicBezTo>
                    <a:pt x="37620" y="4629"/>
                    <a:pt x="37624" y="4538"/>
                    <a:pt x="37624" y="4453"/>
                  </a:cubicBezTo>
                  <a:close/>
                  <a:moveTo>
                    <a:pt x="18324" y="27611"/>
                  </a:moveTo>
                  <a:lnTo>
                    <a:pt x="18205" y="27682"/>
                  </a:lnTo>
                  <a:cubicBezTo>
                    <a:pt x="18217" y="27670"/>
                    <a:pt x="18229" y="27658"/>
                    <a:pt x="18240" y="27658"/>
                  </a:cubicBezTo>
                  <a:lnTo>
                    <a:pt x="18324" y="27611"/>
                  </a:lnTo>
                  <a:close/>
                  <a:moveTo>
                    <a:pt x="14482" y="29508"/>
                  </a:moveTo>
                  <a:cubicBezTo>
                    <a:pt x="14410" y="29540"/>
                    <a:pt x="14339" y="29572"/>
                    <a:pt x="14264" y="29599"/>
                  </a:cubicBezTo>
                  <a:lnTo>
                    <a:pt x="14482" y="29508"/>
                  </a:lnTo>
                  <a:close/>
                  <a:moveTo>
                    <a:pt x="5560" y="31982"/>
                  </a:moveTo>
                  <a:lnTo>
                    <a:pt x="5560" y="31982"/>
                  </a:lnTo>
                  <a:cubicBezTo>
                    <a:pt x="5531" y="31986"/>
                    <a:pt x="5504" y="31989"/>
                    <a:pt x="5477" y="31992"/>
                  </a:cubicBezTo>
                  <a:cubicBezTo>
                    <a:pt x="5456" y="31992"/>
                    <a:pt x="5436" y="31993"/>
                    <a:pt x="5416" y="31995"/>
                  </a:cubicBezTo>
                  <a:lnTo>
                    <a:pt x="5416" y="31995"/>
                  </a:lnTo>
                  <a:cubicBezTo>
                    <a:pt x="5420" y="31994"/>
                    <a:pt x="5425" y="31993"/>
                    <a:pt x="5429" y="31992"/>
                  </a:cubicBezTo>
                  <a:cubicBezTo>
                    <a:pt x="5473" y="31988"/>
                    <a:pt x="5516" y="31985"/>
                    <a:pt x="5560" y="31982"/>
                  </a:cubicBezTo>
                  <a:close/>
                  <a:moveTo>
                    <a:pt x="29103" y="0"/>
                  </a:moveTo>
                  <a:cubicBezTo>
                    <a:pt x="28142" y="0"/>
                    <a:pt x="27180" y="28"/>
                    <a:pt x="26218" y="84"/>
                  </a:cubicBezTo>
                  <a:cubicBezTo>
                    <a:pt x="24706" y="167"/>
                    <a:pt x="23193" y="334"/>
                    <a:pt x="21681" y="595"/>
                  </a:cubicBezTo>
                  <a:cubicBezTo>
                    <a:pt x="17264" y="1357"/>
                    <a:pt x="12692" y="2977"/>
                    <a:pt x="9073" y="6156"/>
                  </a:cubicBezTo>
                  <a:cubicBezTo>
                    <a:pt x="5251" y="9513"/>
                    <a:pt x="3024" y="14133"/>
                    <a:pt x="1715" y="18645"/>
                  </a:cubicBezTo>
                  <a:cubicBezTo>
                    <a:pt x="1369" y="19872"/>
                    <a:pt x="1084" y="21086"/>
                    <a:pt x="857" y="22277"/>
                  </a:cubicBezTo>
                  <a:cubicBezTo>
                    <a:pt x="429" y="24539"/>
                    <a:pt x="155" y="26837"/>
                    <a:pt x="36" y="29135"/>
                  </a:cubicBezTo>
                  <a:cubicBezTo>
                    <a:pt x="0" y="29718"/>
                    <a:pt x="83" y="30302"/>
                    <a:pt x="250" y="30849"/>
                  </a:cubicBezTo>
                  <a:cubicBezTo>
                    <a:pt x="262" y="30861"/>
                    <a:pt x="262" y="30873"/>
                    <a:pt x="262" y="30885"/>
                  </a:cubicBezTo>
                  <a:cubicBezTo>
                    <a:pt x="345" y="31147"/>
                    <a:pt x="453" y="31397"/>
                    <a:pt x="572" y="31635"/>
                  </a:cubicBezTo>
                  <a:cubicBezTo>
                    <a:pt x="1369" y="33219"/>
                    <a:pt x="2917" y="34266"/>
                    <a:pt x="4679" y="34421"/>
                  </a:cubicBezTo>
                  <a:cubicBezTo>
                    <a:pt x="5994" y="34523"/>
                    <a:pt x="7308" y="34573"/>
                    <a:pt x="8623" y="34573"/>
                  </a:cubicBezTo>
                  <a:cubicBezTo>
                    <a:pt x="9773" y="34573"/>
                    <a:pt x="10923" y="34535"/>
                    <a:pt x="12073" y="34457"/>
                  </a:cubicBezTo>
                  <a:cubicBezTo>
                    <a:pt x="13287" y="34373"/>
                    <a:pt x="14561" y="34231"/>
                    <a:pt x="15835" y="34016"/>
                  </a:cubicBezTo>
                  <a:cubicBezTo>
                    <a:pt x="20300" y="33278"/>
                    <a:pt x="24956" y="31659"/>
                    <a:pt x="28623" y="28432"/>
                  </a:cubicBezTo>
                  <a:cubicBezTo>
                    <a:pt x="32337" y="25170"/>
                    <a:pt x="34552" y="20717"/>
                    <a:pt x="35862" y="16336"/>
                  </a:cubicBezTo>
                  <a:cubicBezTo>
                    <a:pt x="36290" y="14895"/>
                    <a:pt x="36636" y="13442"/>
                    <a:pt x="36909" y="11966"/>
                  </a:cubicBezTo>
                  <a:cubicBezTo>
                    <a:pt x="37302" y="9811"/>
                    <a:pt x="37564" y="7632"/>
                    <a:pt x="37671" y="5453"/>
                  </a:cubicBezTo>
                  <a:cubicBezTo>
                    <a:pt x="37695" y="5120"/>
                    <a:pt x="37671" y="4786"/>
                    <a:pt x="37624" y="4453"/>
                  </a:cubicBezTo>
                  <a:cubicBezTo>
                    <a:pt x="37421" y="3167"/>
                    <a:pt x="36743" y="2012"/>
                    <a:pt x="35719" y="1215"/>
                  </a:cubicBezTo>
                  <a:cubicBezTo>
                    <a:pt x="34945" y="607"/>
                    <a:pt x="34016" y="238"/>
                    <a:pt x="33028" y="155"/>
                  </a:cubicBezTo>
                  <a:cubicBezTo>
                    <a:pt x="31723" y="52"/>
                    <a:pt x="30414" y="0"/>
                    <a:pt x="291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2"/>
            <p:cNvSpPr/>
            <p:nvPr/>
          </p:nvSpPr>
          <p:spPr>
            <a:xfrm>
              <a:off x="1353125" y="3277825"/>
              <a:ext cx="934975" cy="759725"/>
            </a:xfrm>
            <a:custGeom>
              <a:avLst/>
              <a:gdLst/>
              <a:ahLst/>
              <a:cxnLst/>
              <a:rect l="l" t="t" r="r" b="b"/>
              <a:pathLst>
                <a:path w="37399" h="30389" extrusionOk="0">
                  <a:moveTo>
                    <a:pt x="37041" y="2361"/>
                  </a:moveTo>
                  <a:cubicBezTo>
                    <a:pt x="36910" y="4124"/>
                    <a:pt x="36684" y="5874"/>
                    <a:pt x="36363" y="7612"/>
                  </a:cubicBezTo>
                  <a:cubicBezTo>
                    <a:pt x="36101" y="9077"/>
                    <a:pt x="35743" y="10529"/>
                    <a:pt x="35327" y="11958"/>
                  </a:cubicBezTo>
                  <a:cubicBezTo>
                    <a:pt x="33779" y="17101"/>
                    <a:pt x="31362" y="21150"/>
                    <a:pt x="28123" y="23995"/>
                  </a:cubicBezTo>
                  <a:cubicBezTo>
                    <a:pt x="24921" y="26817"/>
                    <a:pt x="20634" y="28686"/>
                    <a:pt x="15396" y="29567"/>
                  </a:cubicBezTo>
                  <a:cubicBezTo>
                    <a:pt x="14205" y="29758"/>
                    <a:pt x="12943" y="29912"/>
                    <a:pt x="11633" y="30008"/>
                  </a:cubicBezTo>
                  <a:cubicBezTo>
                    <a:pt x="10489" y="30086"/>
                    <a:pt x="9341" y="30124"/>
                    <a:pt x="8194" y="30124"/>
                  </a:cubicBezTo>
                  <a:cubicBezTo>
                    <a:pt x="6883" y="30124"/>
                    <a:pt x="5571" y="30074"/>
                    <a:pt x="4263" y="29972"/>
                  </a:cubicBezTo>
                  <a:cubicBezTo>
                    <a:pt x="2656" y="29829"/>
                    <a:pt x="1215" y="28912"/>
                    <a:pt x="406" y="27519"/>
                  </a:cubicBezTo>
                  <a:lnTo>
                    <a:pt x="406" y="27519"/>
                  </a:lnTo>
                  <a:cubicBezTo>
                    <a:pt x="1346" y="27752"/>
                    <a:pt x="2392" y="27866"/>
                    <a:pt x="3526" y="27866"/>
                  </a:cubicBezTo>
                  <a:cubicBezTo>
                    <a:pt x="3958" y="27866"/>
                    <a:pt x="4402" y="27850"/>
                    <a:pt x="4859" y="27817"/>
                  </a:cubicBezTo>
                  <a:lnTo>
                    <a:pt x="5061" y="27805"/>
                  </a:lnTo>
                  <a:lnTo>
                    <a:pt x="5168" y="27793"/>
                  </a:lnTo>
                  <a:cubicBezTo>
                    <a:pt x="5228" y="27793"/>
                    <a:pt x="5311" y="27781"/>
                    <a:pt x="5382" y="27769"/>
                  </a:cubicBezTo>
                  <a:lnTo>
                    <a:pt x="5799" y="27722"/>
                  </a:lnTo>
                  <a:cubicBezTo>
                    <a:pt x="5847" y="27722"/>
                    <a:pt x="5906" y="27698"/>
                    <a:pt x="5954" y="27698"/>
                  </a:cubicBezTo>
                  <a:cubicBezTo>
                    <a:pt x="6049" y="27686"/>
                    <a:pt x="6156" y="27674"/>
                    <a:pt x="6264" y="27662"/>
                  </a:cubicBezTo>
                  <a:cubicBezTo>
                    <a:pt x="6383" y="27650"/>
                    <a:pt x="6490" y="27626"/>
                    <a:pt x="6597" y="27603"/>
                  </a:cubicBezTo>
                  <a:cubicBezTo>
                    <a:pt x="6692" y="27591"/>
                    <a:pt x="6775" y="27579"/>
                    <a:pt x="6859" y="27567"/>
                  </a:cubicBezTo>
                  <a:cubicBezTo>
                    <a:pt x="7145" y="27519"/>
                    <a:pt x="7454" y="27460"/>
                    <a:pt x="7776" y="27388"/>
                  </a:cubicBezTo>
                  <a:lnTo>
                    <a:pt x="8026" y="27329"/>
                  </a:lnTo>
                  <a:cubicBezTo>
                    <a:pt x="8407" y="27245"/>
                    <a:pt x="8811" y="27150"/>
                    <a:pt x="9192" y="27043"/>
                  </a:cubicBezTo>
                  <a:cubicBezTo>
                    <a:pt x="9776" y="26888"/>
                    <a:pt x="10371" y="26710"/>
                    <a:pt x="10943" y="26519"/>
                  </a:cubicBezTo>
                  <a:lnTo>
                    <a:pt x="11431" y="26353"/>
                  </a:lnTo>
                  <a:cubicBezTo>
                    <a:pt x="11848" y="26210"/>
                    <a:pt x="12229" y="26079"/>
                    <a:pt x="12598" y="25936"/>
                  </a:cubicBezTo>
                  <a:cubicBezTo>
                    <a:pt x="12812" y="25852"/>
                    <a:pt x="13026" y="25757"/>
                    <a:pt x="13241" y="25674"/>
                  </a:cubicBezTo>
                  <a:cubicBezTo>
                    <a:pt x="13467" y="25591"/>
                    <a:pt x="13681" y="25495"/>
                    <a:pt x="13895" y="25400"/>
                  </a:cubicBezTo>
                  <a:cubicBezTo>
                    <a:pt x="14026" y="25352"/>
                    <a:pt x="14145" y="25293"/>
                    <a:pt x="14265" y="25245"/>
                  </a:cubicBezTo>
                  <a:cubicBezTo>
                    <a:pt x="14300" y="25233"/>
                    <a:pt x="14324" y="25221"/>
                    <a:pt x="14348" y="25198"/>
                  </a:cubicBezTo>
                  <a:lnTo>
                    <a:pt x="14669" y="25055"/>
                  </a:lnTo>
                  <a:cubicBezTo>
                    <a:pt x="14848" y="24971"/>
                    <a:pt x="15038" y="24888"/>
                    <a:pt x="15217" y="24805"/>
                  </a:cubicBezTo>
                  <a:cubicBezTo>
                    <a:pt x="15431" y="24709"/>
                    <a:pt x="15669" y="24590"/>
                    <a:pt x="15884" y="24483"/>
                  </a:cubicBezTo>
                  <a:cubicBezTo>
                    <a:pt x="16086" y="24388"/>
                    <a:pt x="16300" y="24281"/>
                    <a:pt x="16515" y="24174"/>
                  </a:cubicBezTo>
                  <a:lnTo>
                    <a:pt x="16646" y="24102"/>
                  </a:lnTo>
                  <a:cubicBezTo>
                    <a:pt x="16836" y="23995"/>
                    <a:pt x="17027" y="23900"/>
                    <a:pt x="17205" y="23805"/>
                  </a:cubicBezTo>
                  <a:cubicBezTo>
                    <a:pt x="17420" y="23697"/>
                    <a:pt x="17634" y="23578"/>
                    <a:pt x="17836" y="23459"/>
                  </a:cubicBezTo>
                  <a:cubicBezTo>
                    <a:pt x="18979" y="22840"/>
                    <a:pt x="20122" y="22150"/>
                    <a:pt x="21242" y="21400"/>
                  </a:cubicBezTo>
                  <a:cubicBezTo>
                    <a:pt x="21468" y="21257"/>
                    <a:pt x="21682" y="21114"/>
                    <a:pt x="21908" y="20959"/>
                  </a:cubicBezTo>
                  <a:cubicBezTo>
                    <a:pt x="22349" y="20661"/>
                    <a:pt x="22801" y="20340"/>
                    <a:pt x="23242" y="20018"/>
                  </a:cubicBezTo>
                  <a:cubicBezTo>
                    <a:pt x="23516" y="19816"/>
                    <a:pt x="23778" y="19614"/>
                    <a:pt x="24040" y="19423"/>
                  </a:cubicBezTo>
                  <a:lnTo>
                    <a:pt x="24301" y="19221"/>
                  </a:lnTo>
                  <a:cubicBezTo>
                    <a:pt x="24361" y="19173"/>
                    <a:pt x="24421" y="19125"/>
                    <a:pt x="24492" y="19078"/>
                  </a:cubicBezTo>
                  <a:cubicBezTo>
                    <a:pt x="24682" y="18923"/>
                    <a:pt x="24861" y="18780"/>
                    <a:pt x="25052" y="18625"/>
                  </a:cubicBezTo>
                  <a:lnTo>
                    <a:pt x="25552" y="18209"/>
                  </a:lnTo>
                  <a:lnTo>
                    <a:pt x="25814" y="17994"/>
                  </a:lnTo>
                  <a:cubicBezTo>
                    <a:pt x="25968" y="17863"/>
                    <a:pt x="26099" y="17744"/>
                    <a:pt x="26254" y="17625"/>
                  </a:cubicBezTo>
                  <a:cubicBezTo>
                    <a:pt x="26433" y="17470"/>
                    <a:pt x="26611" y="17316"/>
                    <a:pt x="26790" y="17161"/>
                  </a:cubicBezTo>
                  <a:cubicBezTo>
                    <a:pt x="27219" y="16780"/>
                    <a:pt x="27611" y="16423"/>
                    <a:pt x="27992" y="16066"/>
                  </a:cubicBezTo>
                  <a:cubicBezTo>
                    <a:pt x="28171" y="15899"/>
                    <a:pt x="28326" y="15744"/>
                    <a:pt x="28504" y="15577"/>
                  </a:cubicBezTo>
                  <a:cubicBezTo>
                    <a:pt x="28683" y="15411"/>
                    <a:pt x="28862" y="15232"/>
                    <a:pt x="29040" y="15054"/>
                  </a:cubicBezTo>
                  <a:lnTo>
                    <a:pt x="29076" y="15018"/>
                  </a:lnTo>
                  <a:cubicBezTo>
                    <a:pt x="29171" y="14923"/>
                    <a:pt x="29266" y="14827"/>
                    <a:pt x="29350" y="14732"/>
                  </a:cubicBezTo>
                  <a:cubicBezTo>
                    <a:pt x="29445" y="14637"/>
                    <a:pt x="29540" y="14553"/>
                    <a:pt x="29624" y="14458"/>
                  </a:cubicBezTo>
                  <a:lnTo>
                    <a:pt x="29671" y="14411"/>
                  </a:lnTo>
                  <a:cubicBezTo>
                    <a:pt x="29850" y="14220"/>
                    <a:pt x="30028" y="14030"/>
                    <a:pt x="30207" y="13839"/>
                  </a:cubicBezTo>
                  <a:cubicBezTo>
                    <a:pt x="30552" y="13470"/>
                    <a:pt x="30909" y="13065"/>
                    <a:pt x="31279" y="12637"/>
                  </a:cubicBezTo>
                  <a:lnTo>
                    <a:pt x="31338" y="12565"/>
                  </a:lnTo>
                  <a:cubicBezTo>
                    <a:pt x="31410" y="12482"/>
                    <a:pt x="31469" y="12410"/>
                    <a:pt x="31529" y="12339"/>
                  </a:cubicBezTo>
                  <a:cubicBezTo>
                    <a:pt x="32064" y="11708"/>
                    <a:pt x="32564" y="11077"/>
                    <a:pt x="33017" y="10458"/>
                  </a:cubicBezTo>
                  <a:cubicBezTo>
                    <a:pt x="33184" y="10220"/>
                    <a:pt x="33350" y="10005"/>
                    <a:pt x="33505" y="9779"/>
                  </a:cubicBezTo>
                  <a:cubicBezTo>
                    <a:pt x="33588" y="9660"/>
                    <a:pt x="33660" y="9553"/>
                    <a:pt x="33731" y="9434"/>
                  </a:cubicBezTo>
                  <a:cubicBezTo>
                    <a:pt x="33993" y="9065"/>
                    <a:pt x="34243" y="8660"/>
                    <a:pt x="34517" y="8219"/>
                  </a:cubicBezTo>
                  <a:cubicBezTo>
                    <a:pt x="34672" y="7969"/>
                    <a:pt x="34827" y="7719"/>
                    <a:pt x="34969" y="7469"/>
                  </a:cubicBezTo>
                  <a:cubicBezTo>
                    <a:pt x="35029" y="7338"/>
                    <a:pt x="35112" y="7207"/>
                    <a:pt x="35184" y="7076"/>
                  </a:cubicBezTo>
                  <a:cubicBezTo>
                    <a:pt x="35208" y="7029"/>
                    <a:pt x="35231" y="6993"/>
                    <a:pt x="35255" y="6945"/>
                  </a:cubicBezTo>
                  <a:cubicBezTo>
                    <a:pt x="35374" y="6731"/>
                    <a:pt x="35481" y="6517"/>
                    <a:pt x="35577" y="6314"/>
                  </a:cubicBezTo>
                  <a:cubicBezTo>
                    <a:pt x="35589" y="6302"/>
                    <a:pt x="35589" y="6291"/>
                    <a:pt x="35601" y="6279"/>
                  </a:cubicBezTo>
                  <a:lnTo>
                    <a:pt x="35636" y="6195"/>
                  </a:lnTo>
                  <a:cubicBezTo>
                    <a:pt x="35958" y="5540"/>
                    <a:pt x="36243" y="4886"/>
                    <a:pt x="36493" y="4207"/>
                  </a:cubicBezTo>
                  <a:lnTo>
                    <a:pt x="36529" y="4088"/>
                  </a:lnTo>
                  <a:cubicBezTo>
                    <a:pt x="36565" y="4016"/>
                    <a:pt x="36589" y="3945"/>
                    <a:pt x="36624" y="3838"/>
                  </a:cubicBezTo>
                  <a:cubicBezTo>
                    <a:pt x="36660" y="3719"/>
                    <a:pt x="36696" y="3612"/>
                    <a:pt x="36744" y="3481"/>
                  </a:cubicBezTo>
                  <a:cubicBezTo>
                    <a:pt x="36779" y="3350"/>
                    <a:pt x="36815" y="3219"/>
                    <a:pt x="36851" y="3088"/>
                  </a:cubicBezTo>
                  <a:cubicBezTo>
                    <a:pt x="36922" y="2850"/>
                    <a:pt x="36982" y="2600"/>
                    <a:pt x="37041" y="2361"/>
                  </a:cubicBezTo>
                  <a:close/>
                  <a:moveTo>
                    <a:pt x="37194" y="1"/>
                  </a:moveTo>
                  <a:cubicBezTo>
                    <a:pt x="37132" y="1"/>
                    <a:pt x="37071" y="43"/>
                    <a:pt x="37065" y="123"/>
                  </a:cubicBezTo>
                  <a:cubicBezTo>
                    <a:pt x="37053" y="230"/>
                    <a:pt x="37053" y="326"/>
                    <a:pt x="37053" y="421"/>
                  </a:cubicBezTo>
                  <a:lnTo>
                    <a:pt x="37041" y="587"/>
                  </a:lnTo>
                  <a:cubicBezTo>
                    <a:pt x="37017" y="1028"/>
                    <a:pt x="36958" y="1469"/>
                    <a:pt x="36874" y="1909"/>
                  </a:cubicBezTo>
                  <a:cubicBezTo>
                    <a:pt x="36851" y="2028"/>
                    <a:pt x="36827" y="2147"/>
                    <a:pt x="36791" y="2278"/>
                  </a:cubicBezTo>
                  <a:cubicBezTo>
                    <a:pt x="36732" y="2528"/>
                    <a:pt x="36672" y="2778"/>
                    <a:pt x="36601" y="3028"/>
                  </a:cubicBezTo>
                  <a:cubicBezTo>
                    <a:pt x="36565" y="3159"/>
                    <a:pt x="36517" y="3302"/>
                    <a:pt x="36482" y="3421"/>
                  </a:cubicBezTo>
                  <a:cubicBezTo>
                    <a:pt x="36446" y="3540"/>
                    <a:pt x="36410" y="3647"/>
                    <a:pt x="36374" y="3766"/>
                  </a:cubicBezTo>
                  <a:lnTo>
                    <a:pt x="36493" y="3814"/>
                  </a:lnTo>
                  <a:lnTo>
                    <a:pt x="36363" y="3802"/>
                  </a:lnTo>
                  <a:cubicBezTo>
                    <a:pt x="36339" y="3874"/>
                    <a:pt x="36315" y="3945"/>
                    <a:pt x="36279" y="4016"/>
                  </a:cubicBezTo>
                  <a:lnTo>
                    <a:pt x="36243" y="4136"/>
                  </a:lnTo>
                  <a:cubicBezTo>
                    <a:pt x="35993" y="4802"/>
                    <a:pt x="35720" y="5457"/>
                    <a:pt x="35398" y="6088"/>
                  </a:cubicBezTo>
                  <a:lnTo>
                    <a:pt x="35350" y="6207"/>
                  </a:lnTo>
                  <a:cubicBezTo>
                    <a:pt x="35339" y="6207"/>
                    <a:pt x="35339" y="6219"/>
                    <a:pt x="35339" y="6219"/>
                  </a:cubicBezTo>
                  <a:cubicBezTo>
                    <a:pt x="35231" y="6422"/>
                    <a:pt x="35136" y="6636"/>
                    <a:pt x="35017" y="6838"/>
                  </a:cubicBezTo>
                  <a:cubicBezTo>
                    <a:pt x="34993" y="6886"/>
                    <a:pt x="34969" y="6922"/>
                    <a:pt x="34946" y="6969"/>
                  </a:cubicBezTo>
                  <a:cubicBezTo>
                    <a:pt x="34886" y="7100"/>
                    <a:pt x="34803" y="7219"/>
                    <a:pt x="34731" y="7350"/>
                  </a:cubicBezTo>
                  <a:cubicBezTo>
                    <a:pt x="34588" y="7600"/>
                    <a:pt x="34434" y="7850"/>
                    <a:pt x="34291" y="8100"/>
                  </a:cubicBezTo>
                  <a:cubicBezTo>
                    <a:pt x="34017" y="8541"/>
                    <a:pt x="33767" y="8934"/>
                    <a:pt x="33505" y="9303"/>
                  </a:cubicBezTo>
                  <a:cubicBezTo>
                    <a:pt x="33422" y="9410"/>
                    <a:pt x="33350" y="9529"/>
                    <a:pt x="33279" y="9636"/>
                  </a:cubicBezTo>
                  <a:cubicBezTo>
                    <a:pt x="33124" y="9862"/>
                    <a:pt x="32969" y="10089"/>
                    <a:pt x="32791" y="10315"/>
                  </a:cubicBezTo>
                  <a:cubicBezTo>
                    <a:pt x="32338" y="10934"/>
                    <a:pt x="31850" y="11565"/>
                    <a:pt x="31326" y="12184"/>
                  </a:cubicBezTo>
                  <a:cubicBezTo>
                    <a:pt x="31267" y="12256"/>
                    <a:pt x="31195" y="12327"/>
                    <a:pt x="31136" y="12398"/>
                  </a:cubicBezTo>
                  <a:lnTo>
                    <a:pt x="31064" y="12482"/>
                  </a:lnTo>
                  <a:cubicBezTo>
                    <a:pt x="30707" y="12898"/>
                    <a:pt x="30350" y="13303"/>
                    <a:pt x="30005" y="13672"/>
                  </a:cubicBezTo>
                  <a:cubicBezTo>
                    <a:pt x="29826" y="13863"/>
                    <a:pt x="29647" y="14053"/>
                    <a:pt x="29469" y="14244"/>
                  </a:cubicBezTo>
                  <a:lnTo>
                    <a:pt x="29433" y="14280"/>
                  </a:lnTo>
                  <a:lnTo>
                    <a:pt x="29159" y="14553"/>
                  </a:lnTo>
                  <a:lnTo>
                    <a:pt x="28873" y="14839"/>
                  </a:lnTo>
                  <a:lnTo>
                    <a:pt x="28850" y="14875"/>
                  </a:lnTo>
                  <a:cubicBezTo>
                    <a:pt x="28659" y="15065"/>
                    <a:pt x="28481" y="15232"/>
                    <a:pt x="28314" y="15399"/>
                  </a:cubicBezTo>
                  <a:cubicBezTo>
                    <a:pt x="28147" y="15554"/>
                    <a:pt x="27981" y="15720"/>
                    <a:pt x="27802" y="15887"/>
                  </a:cubicBezTo>
                  <a:cubicBezTo>
                    <a:pt x="27433" y="16232"/>
                    <a:pt x="27040" y="16589"/>
                    <a:pt x="26611" y="16970"/>
                  </a:cubicBezTo>
                  <a:cubicBezTo>
                    <a:pt x="26445" y="17125"/>
                    <a:pt x="26266" y="17280"/>
                    <a:pt x="26087" y="17435"/>
                  </a:cubicBezTo>
                  <a:lnTo>
                    <a:pt x="25647" y="17804"/>
                  </a:lnTo>
                  <a:lnTo>
                    <a:pt x="25385" y="18006"/>
                  </a:lnTo>
                  <a:lnTo>
                    <a:pt x="24885" y="18411"/>
                  </a:lnTo>
                  <a:lnTo>
                    <a:pt x="24313" y="18864"/>
                  </a:lnTo>
                  <a:cubicBezTo>
                    <a:pt x="24254" y="18899"/>
                    <a:pt x="24194" y="18947"/>
                    <a:pt x="24135" y="18994"/>
                  </a:cubicBezTo>
                  <a:lnTo>
                    <a:pt x="23885" y="19185"/>
                  </a:lnTo>
                  <a:cubicBezTo>
                    <a:pt x="23623" y="19399"/>
                    <a:pt x="23361" y="19590"/>
                    <a:pt x="23087" y="19780"/>
                  </a:cubicBezTo>
                  <a:cubicBezTo>
                    <a:pt x="22647" y="20114"/>
                    <a:pt x="22206" y="20423"/>
                    <a:pt x="21765" y="20721"/>
                  </a:cubicBezTo>
                  <a:cubicBezTo>
                    <a:pt x="21551" y="20876"/>
                    <a:pt x="21325" y="21019"/>
                    <a:pt x="21099" y="21173"/>
                  </a:cubicBezTo>
                  <a:cubicBezTo>
                    <a:pt x="19980" y="21912"/>
                    <a:pt x="18848" y="22602"/>
                    <a:pt x="17717" y="23221"/>
                  </a:cubicBezTo>
                  <a:cubicBezTo>
                    <a:pt x="17515" y="23340"/>
                    <a:pt x="17277" y="23459"/>
                    <a:pt x="17098" y="23555"/>
                  </a:cubicBezTo>
                  <a:cubicBezTo>
                    <a:pt x="16908" y="23662"/>
                    <a:pt x="16717" y="23757"/>
                    <a:pt x="16539" y="23852"/>
                  </a:cubicBezTo>
                  <a:lnTo>
                    <a:pt x="16408" y="23924"/>
                  </a:lnTo>
                  <a:lnTo>
                    <a:pt x="15765" y="24233"/>
                  </a:lnTo>
                  <a:cubicBezTo>
                    <a:pt x="15550" y="24352"/>
                    <a:pt x="15324" y="24459"/>
                    <a:pt x="15110" y="24555"/>
                  </a:cubicBezTo>
                  <a:cubicBezTo>
                    <a:pt x="14931" y="24638"/>
                    <a:pt x="14753" y="24721"/>
                    <a:pt x="14574" y="24805"/>
                  </a:cubicBezTo>
                  <a:lnTo>
                    <a:pt x="14241" y="24948"/>
                  </a:lnTo>
                  <a:cubicBezTo>
                    <a:pt x="14217" y="24959"/>
                    <a:pt x="14193" y="24971"/>
                    <a:pt x="14169" y="24983"/>
                  </a:cubicBezTo>
                  <a:cubicBezTo>
                    <a:pt x="14050" y="25043"/>
                    <a:pt x="13931" y="25090"/>
                    <a:pt x="13800" y="25138"/>
                  </a:cubicBezTo>
                  <a:cubicBezTo>
                    <a:pt x="13586" y="25233"/>
                    <a:pt x="13360" y="25329"/>
                    <a:pt x="13145" y="25412"/>
                  </a:cubicBezTo>
                  <a:cubicBezTo>
                    <a:pt x="12931" y="25507"/>
                    <a:pt x="12717" y="25591"/>
                    <a:pt x="12502" y="25674"/>
                  </a:cubicBezTo>
                  <a:cubicBezTo>
                    <a:pt x="12145" y="25817"/>
                    <a:pt x="11764" y="25948"/>
                    <a:pt x="11347" y="26091"/>
                  </a:cubicBezTo>
                  <a:lnTo>
                    <a:pt x="10871" y="26257"/>
                  </a:lnTo>
                  <a:cubicBezTo>
                    <a:pt x="10300" y="26448"/>
                    <a:pt x="9704" y="26626"/>
                    <a:pt x="9133" y="26781"/>
                  </a:cubicBezTo>
                  <a:cubicBezTo>
                    <a:pt x="8740" y="26876"/>
                    <a:pt x="8359" y="26972"/>
                    <a:pt x="7978" y="27055"/>
                  </a:cubicBezTo>
                  <a:cubicBezTo>
                    <a:pt x="7895" y="27079"/>
                    <a:pt x="7811" y="27091"/>
                    <a:pt x="7728" y="27115"/>
                  </a:cubicBezTo>
                  <a:cubicBezTo>
                    <a:pt x="7407" y="27186"/>
                    <a:pt x="7097" y="27245"/>
                    <a:pt x="6811" y="27293"/>
                  </a:cubicBezTo>
                  <a:cubicBezTo>
                    <a:pt x="6728" y="27305"/>
                    <a:pt x="6668" y="27317"/>
                    <a:pt x="6561" y="27329"/>
                  </a:cubicBezTo>
                  <a:cubicBezTo>
                    <a:pt x="6454" y="27353"/>
                    <a:pt x="6347" y="27365"/>
                    <a:pt x="6216" y="27388"/>
                  </a:cubicBezTo>
                  <a:lnTo>
                    <a:pt x="5918" y="27424"/>
                  </a:lnTo>
                  <a:cubicBezTo>
                    <a:pt x="5871" y="27436"/>
                    <a:pt x="5823" y="27448"/>
                    <a:pt x="5775" y="27448"/>
                  </a:cubicBezTo>
                  <a:lnTo>
                    <a:pt x="5359" y="27496"/>
                  </a:lnTo>
                  <a:lnTo>
                    <a:pt x="5144" y="27519"/>
                  </a:lnTo>
                  <a:lnTo>
                    <a:pt x="5049" y="27531"/>
                  </a:lnTo>
                  <a:lnTo>
                    <a:pt x="4847" y="27543"/>
                  </a:lnTo>
                  <a:cubicBezTo>
                    <a:pt x="4366" y="27582"/>
                    <a:pt x="3900" y="27602"/>
                    <a:pt x="3448" y="27602"/>
                  </a:cubicBezTo>
                  <a:cubicBezTo>
                    <a:pt x="2245" y="27602"/>
                    <a:pt x="1149" y="27463"/>
                    <a:pt x="179" y="27186"/>
                  </a:cubicBezTo>
                  <a:cubicBezTo>
                    <a:pt x="166" y="27179"/>
                    <a:pt x="153" y="27176"/>
                    <a:pt x="140" y="27176"/>
                  </a:cubicBezTo>
                  <a:cubicBezTo>
                    <a:pt x="106" y="27176"/>
                    <a:pt x="74" y="27196"/>
                    <a:pt x="48" y="27222"/>
                  </a:cubicBezTo>
                  <a:cubicBezTo>
                    <a:pt x="13" y="27269"/>
                    <a:pt x="1" y="27329"/>
                    <a:pt x="37" y="27376"/>
                  </a:cubicBezTo>
                  <a:cubicBezTo>
                    <a:pt x="846" y="28996"/>
                    <a:pt x="2442" y="30067"/>
                    <a:pt x="4251" y="30222"/>
                  </a:cubicBezTo>
                  <a:cubicBezTo>
                    <a:pt x="5597" y="30329"/>
                    <a:pt x="6954" y="30389"/>
                    <a:pt x="8276" y="30389"/>
                  </a:cubicBezTo>
                  <a:cubicBezTo>
                    <a:pt x="9431" y="30389"/>
                    <a:pt x="10550" y="30341"/>
                    <a:pt x="11657" y="30270"/>
                  </a:cubicBezTo>
                  <a:cubicBezTo>
                    <a:pt x="12967" y="30174"/>
                    <a:pt x="14241" y="30032"/>
                    <a:pt x="15431" y="29829"/>
                  </a:cubicBezTo>
                  <a:cubicBezTo>
                    <a:pt x="20730" y="28948"/>
                    <a:pt x="25052" y="27055"/>
                    <a:pt x="28302" y="24197"/>
                  </a:cubicBezTo>
                  <a:cubicBezTo>
                    <a:pt x="31564" y="21328"/>
                    <a:pt x="34017" y="17232"/>
                    <a:pt x="35577" y="12041"/>
                  </a:cubicBezTo>
                  <a:cubicBezTo>
                    <a:pt x="36005" y="10612"/>
                    <a:pt x="36351" y="9148"/>
                    <a:pt x="36613" y="7672"/>
                  </a:cubicBezTo>
                  <a:cubicBezTo>
                    <a:pt x="37017" y="5505"/>
                    <a:pt x="37267" y="3326"/>
                    <a:pt x="37375" y="1135"/>
                  </a:cubicBezTo>
                  <a:cubicBezTo>
                    <a:pt x="37398" y="790"/>
                    <a:pt x="37375" y="445"/>
                    <a:pt x="37327" y="111"/>
                  </a:cubicBezTo>
                  <a:cubicBezTo>
                    <a:pt x="37310" y="37"/>
                    <a:pt x="37251" y="1"/>
                    <a:pt x="37194" y="1"/>
                  </a:cubicBezTo>
                  <a:close/>
                </a:path>
              </a:pathLst>
            </a:custGeom>
            <a:solidFill>
              <a:srgbClr val="C85B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2"/>
            <p:cNvSpPr/>
            <p:nvPr/>
          </p:nvSpPr>
          <p:spPr>
            <a:xfrm>
              <a:off x="1339450" y="3166325"/>
              <a:ext cx="946850" cy="808150"/>
            </a:xfrm>
            <a:custGeom>
              <a:avLst/>
              <a:gdLst/>
              <a:ahLst/>
              <a:cxnLst/>
              <a:rect l="l" t="t" r="r" b="b"/>
              <a:pathLst>
                <a:path w="37874" h="32326" extrusionOk="0">
                  <a:moveTo>
                    <a:pt x="29259" y="285"/>
                  </a:moveTo>
                  <a:cubicBezTo>
                    <a:pt x="30567" y="285"/>
                    <a:pt x="31873" y="337"/>
                    <a:pt x="33171" y="440"/>
                  </a:cubicBezTo>
                  <a:cubicBezTo>
                    <a:pt x="33350" y="452"/>
                    <a:pt x="33528" y="475"/>
                    <a:pt x="33707" y="511"/>
                  </a:cubicBezTo>
                  <a:cubicBezTo>
                    <a:pt x="34469" y="666"/>
                    <a:pt x="35183" y="987"/>
                    <a:pt x="35790" y="1476"/>
                  </a:cubicBezTo>
                  <a:cubicBezTo>
                    <a:pt x="36779" y="2249"/>
                    <a:pt x="37433" y="3369"/>
                    <a:pt x="37636" y="4607"/>
                  </a:cubicBezTo>
                  <a:cubicBezTo>
                    <a:pt x="37636" y="4833"/>
                    <a:pt x="37624" y="5071"/>
                    <a:pt x="37600" y="5333"/>
                  </a:cubicBezTo>
                  <a:cubicBezTo>
                    <a:pt x="37588" y="5428"/>
                    <a:pt x="37576" y="5524"/>
                    <a:pt x="37564" y="5631"/>
                  </a:cubicBezTo>
                  <a:cubicBezTo>
                    <a:pt x="37529" y="5893"/>
                    <a:pt x="37493" y="6143"/>
                    <a:pt x="37445" y="6369"/>
                  </a:cubicBezTo>
                  <a:cubicBezTo>
                    <a:pt x="37421" y="6488"/>
                    <a:pt x="37398" y="6619"/>
                    <a:pt x="37362" y="6738"/>
                  </a:cubicBezTo>
                  <a:cubicBezTo>
                    <a:pt x="37314" y="7000"/>
                    <a:pt x="37255" y="7238"/>
                    <a:pt x="37171" y="7500"/>
                  </a:cubicBezTo>
                  <a:cubicBezTo>
                    <a:pt x="37136" y="7619"/>
                    <a:pt x="37100" y="7762"/>
                    <a:pt x="37064" y="7881"/>
                  </a:cubicBezTo>
                  <a:cubicBezTo>
                    <a:pt x="37029" y="8000"/>
                    <a:pt x="36981" y="8119"/>
                    <a:pt x="36945" y="8238"/>
                  </a:cubicBezTo>
                  <a:cubicBezTo>
                    <a:pt x="36910" y="8357"/>
                    <a:pt x="36862" y="8465"/>
                    <a:pt x="36814" y="8619"/>
                  </a:cubicBezTo>
                  <a:cubicBezTo>
                    <a:pt x="36755" y="8762"/>
                    <a:pt x="36707" y="8917"/>
                    <a:pt x="36648" y="9060"/>
                  </a:cubicBezTo>
                  <a:cubicBezTo>
                    <a:pt x="36576" y="9238"/>
                    <a:pt x="36505" y="9417"/>
                    <a:pt x="36421" y="9608"/>
                  </a:cubicBezTo>
                  <a:cubicBezTo>
                    <a:pt x="36350" y="9762"/>
                    <a:pt x="36290" y="9905"/>
                    <a:pt x="36219" y="10060"/>
                  </a:cubicBezTo>
                  <a:cubicBezTo>
                    <a:pt x="36136" y="10227"/>
                    <a:pt x="36064" y="10393"/>
                    <a:pt x="35981" y="10560"/>
                  </a:cubicBezTo>
                  <a:lnTo>
                    <a:pt x="35933" y="10655"/>
                  </a:lnTo>
                  <a:cubicBezTo>
                    <a:pt x="35921" y="10667"/>
                    <a:pt x="35921" y="10679"/>
                    <a:pt x="35921" y="10691"/>
                  </a:cubicBezTo>
                  <a:cubicBezTo>
                    <a:pt x="35814" y="10893"/>
                    <a:pt x="35707" y="11108"/>
                    <a:pt x="35588" y="11310"/>
                  </a:cubicBezTo>
                  <a:cubicBezTo>
                    <a:pt x="35564" y="11358"/>
                    <a:pt x="35540" y="11393"/>
                    <a:pt x="35528" y="11441"/>
                  </a:cubicBezTo>
                  <a:lnTo>
                    <a:pt x="35302" y="11822"/>
                  </a:lnTo>
                  <a:cubicBezTo>
                    <a:pt x="35159" y="12072"/>
                    <a:pt x="35005" y="12322"/>
                    <a:pt x="34862" y="12572"/>
                  </a:cubicBezTo>
                  <a:lnTo>
                    <a:pt x="34671" y="12870"/>
                  </a:lnTo>
                  <a:lnTo>
                    <a:pt x="34481" y="13168"/>
                  </a:lnTo>
                  <a:cubicBezTo>
                    <a:pt x="34350" y="13358"/>
                    <a:pt x="34219" y="13560"/>
                    <a:pt x="34088" y="13763"/>
                  </a:cubicBezTo>
                  <a:cubicBezTo>
                    <a:pt x="34004" y="13870"/>
                    <a:pt x="33933" y="13989"/>
                    <a:pt x="33850" y="14096"/>
                  </a:cubicBezTo>
                  <a:cubicBezTo>
                    <a:pt x="33695" y="14322"/>
                    <a:pt x="33540" y="14549"/>
                    <a:pt x="33373" y="14775"/>
                  </a:cubicBezTo>
                  <a:cubicBezTo>
                    <a:pt x="33254" y="14930"/>
                    <a:pt x="33147" y="15084"/>
                    <a:pt x="33016" y="15239"/>
                  </a:cubicBezTo>
                  <a:cubicBezTo>
                    <a:pt x="32885" y="15418"/>
                    <a:pt x="32754" y="15596"/>
                    <a:pt x="32599" y="15787"/>
                  </a:cubicBezTo>
                  <a:cubicBezTo>
                    <a:pt x="32540" y="15870"/>
                    <a:pt x="32457" y="15965"/>
                    <a:pt x="32385" y="16049"/>
                  </a:cubicBezTo>
                  <a:lnTo>
                    <a:pt x="32195" y="16275"/>
                  </a:lnTo>
                  <a:cubicBezTo>
                    <a:pt x="32099" y="16406"/>
                    <a:pt x="32004" y="16525"/>
                    <a:pt x="31897" y="16644"/>
                  </a:cubicBezTo>
                  <a:cubicBezTo>
                    <a:pt x="31814" y="16739"/>
                    <a:pt x="31730" y="16847"/>
                    <a:pt x="31647" y="16942"/>
                  </a:cubicBezTo>
                  <a:cubicBezTo>
                    <a:pt x="31290" y="17358"/>
                    <a:pt x="30933" y="17763"/>
                    <a:pt x="30575" y="18132"/>
                  </a:cubicBezTo>
                  <a:cubicBezTo>
                    <a:pt x="30409" y="18323"/>
                    <a:pt x="30230" y="18513"/>
                    <a:pt x="30052" y="18692"/>
                  </a:cubicBezTo>
                  <a:lnTo>
                    <a:pt x="30004" y="18740"/>
                  </a:lnTo>
                  <a:lnTo>
                    <a:pt x="29742" y="19013"/>
                  </a:lnTo>
                  <a:lnTo>
                    <a:pt x="29456" y="19299"/>
                  </a:lnTo>
                  <a:lnTo>
                    <a:pt x="29420" y="19335"/>
                  </a:lnTo>
                  <a:cubicBezTo>
                    <a:pt x="29242" y="19525"/>
                    <a:pt x="29063" y="19692"/>
                    <a:pt x="28897" y="19859"/>
                  </a:cubicBezTo>
                  <a:cubicBezTo>
                    <a:pt x="28730" y="20014"/>
                    <a:pt x="28551" y="20180"/>
                    <a:pt x="28385" y="20347"/>
                  </a:cubicBezTo>
                  <a:lnTo>
                    <a:pt x="27932" y="20752"/>
                  </a:lnTo>
                  <a:lnTo>
                    <a:pt x="27789" y="20883"/>
                  </a:lnTo>
                  <a:cubicBezTo>
                    <a:pt x="27587" y="21073"/>
                    <a:pt x="27385" y="21252"/>
                    <a:pt x="27182" y="21430"/>
                  </a:cubicBezTo>
                  <a:cubicBezTo>
                    <a:pt x="27004" y="21585"/>
                    <a:pt x="26837" y="21740"/>
                    <a:pt x="26646" y="21883"/>
                  </a:cubicBezTo>
                  <a:cubicBezTo>
                    <a:pt x="26575" y="21954"/>
                    <a:pt x="26492" y="22026"/>
                    <a:pt x="26408" y="22097"/>
                  </a:cubicBezTo>
                  <a:lnTo>
                    <a:pt x="25956" y="22478"/>
                  </a:lnTo>
                  <a:lnTo>
                    <a:pt x="25456" y="22883"/>
                  </a:lnTo>
                  <a:lnTo>
                    <a:pt x="24872" y="23324"/>
                  </a:lnTo>
                  <a:cubicBezTo>
                    <a:pt x="24825" y="23371"/>
                    <a:pt x="24765" y="23419"/>
                    <a:pt x="24706" y="23466"/>
                  </a:cubicBezTo>
                  <a:lnTo>
                    <a:pt x="24444" y="23657"/>
                  </a:lnTo>
                  <a:cubicBezTo>
                    <a:pt x="24182" y="23859"/>
                    <a:pt x="23920" y="24062"/>
                    <a:pt x="23658" y="24252"/>
                  </a:cubicBezTo>
                  <a:cubicBezTo>
                    <a:pt x="23241" y="24562"/>
                    <a:pt x="22813" y="24859"/>
                    <a:pt x="22324" y="25193"/>
                  </a:cubicBezTo>
                  <a:cubicBezTo>
                    <a:pt x="22110" y="25348"/>
                    <a:pt x="21884" y="25490"/>
                    <a:pt x="21670" y="25645"/>
                  </a:cubicBezTo>
                  <a:cubicBezTo>
                    <a:pt x="21527" y="25729"/>
                    <a:pt x="21384" y="25824"/>
                    <a:pt x="21241" y="25919"/>
                  </a:cubicBezTo>
                  <a:cubicBezTo>
                    <a:pt x="21098" y="26002"/>
                    <a:pt x="20967" y="26098"/>
                    <a:pt x="20824" y="26181"/>
                  </a:cubicBezTo>
                  <a:cubicBezTo>
                    <a:pt x="20610" y="26324"/>
                    <a:pt x="20396" y="26455"/>
                    <a:pt x="20181" y="26586"/>
                  </a:cubicBezTo>
                  <a:lnTo>
                    <a:pt x="19657" y="26895"/>
                  </a:lnTo>
                  <a:cubicBezTo>
                    <a:pt x="19443" y="27038"/>
                    <a:pt x="19217" y="27169"/>
                    <a:pt x="18991" y="27288"/>
                  </a:cubicBezTo>
                  <a:cubicBezTo>
                    <a:pt x="18764" y="27419"/>
                    <a:pt x="18550" y="27550"/>
                    <a:pt x="18312" y="27669"/>
                  </a:cubicBezTo>
                  <a:lnTo>
                    <a:pt x="18383" y="27788"/>
                  </a:lnTo>
                  <a:lnTo>
                    <a:pt x="18383" y="27788"/>
                  </a:lnTo>
                  <a:lnTo>
                    <a:pt x="18288" y="27693"/>
                  </a:lnTo>
                  <a:lnTo>
                    <a:pt x="18133" y="27776"/>
                  </a:lnTo>
                  <a:cubicBezTo>
                    <a:pt x="17967" y="27860"/>
                    <a:pt x="17812" y="27943"/>
                    <a:pt x="17657" y="28026"/>
                  </a:cubicBezTo>
                  <a:cubicBezTo>
                    <a:pt x="17252" y="28253"/>
                    <a:pt x="16800" y="28479"/>
                    <a:pt x="16336" y="28705"/>
                  </a:cubicBezTo>
                  <a:cubicBezTo>
                    <a:pt x="16109" y="28812"/>
                    <a:pt x="15895" y="28919"/>
                    <a:pt x="15669" y="29015"/>
                  </a:cubicBezTo>
                  <a:cubicBezTo>
                    <a:pt x="15490" y="29110"/>
                    <a:pt x="15312" y="29193"/>
                    <a:pt x="15133" y="29265"/>
                  </a:cubicBezTo>
                  <a:cubicBezTo>
                    <a:pt x="15026" y="29312"/>
                    <a:pt x="14919" y="29360"/>
                    <a:pt x="14800" y="29419"/>
                  </a:cubicBezTo>
                  <a:cubicBezTo>
                    <a:pt x="14776" y="29431"/>
                    <a:pt x="14752" y="29443"/>
                    <a:pt x="14728" y="29443"/>
                  </a:cubicBezTo>
                  <a:cubicBezTo>
                    <a:pt x="14609" y="29503"/>
                    <a:pt x="14490" y="29550"/>
                    <a:pt x="14359" y="29610"/>
                  </a:cubicBezTo>
                  <a:cubicBezTo>
                    <a:pt x="14145" y="29705"/>
                    <a:pt x="13930" y="29789"/>
                    <a:pt x="13716" y="29872"/>
                  </a:cubicBezTo>
                  <a:cubicBezTo>
                    <a:pt x="13502" y="29967"/>
                    <a:pt x="13288" y="30051"/>
                    <a:pt x="13073" y="30134"/>
                  </a:cubicBezTo>
                  <a:cubicBezTo>
                    <a:pt x="12704" y="30277"/>
                    <a:pt x="12323" y="30408"/>
                    <a:pt x="11918" y="30562"/>
                  </a:cubicBezTo>
                  <a:lnTo>
                    <a:pt x="11430" y="30717"/>
                  </a:lnTo>
                  <a:cubicBezTo>
                    <a:pt x="10859" y="30908"/>
                    <a:pt x="10275" y="31086"/>
                    <a:pt x="9704" y="31241"/>
                  </a:cubicBezTo>
                  <a:cubicBezTo>
                    <a:pt x="9311" y="31348"/>
                    <a:pt x="8918" y="31444"/>
                    <a:pt x="8537" y="31527"/>
                  </a:cubicBezTo>
                  <a:cubicBezTo>
                    <a:pt x="8454" y="31539"/>
                    <a:pt x="8382" y="31563"/>
                    <a:pt x="8299" y="31575"/>
                  </a:cubicBezTo>
                  <a:cubicBezTo>
                    <a:pt x="7977" y="31646"/>
                    <a:pt x="7668" y="31705"/>
                    <a:pt x="7382" y="31753"/>
                  </a:cubicBezTo>
                  <a:cubicBezTo>
                    <a:pt x="7299" y="31777"/>
                    <a:pt x="7227" y="31777"/>
                    <a:pt x="7120" y="31801"/>
                  </a:cubicBezTo>
                  <a:cubicBezTo>
                    <a:pt x="7025" y="31813"/>
                    <a:pt x="6906" y="31836"/>
                    <a:pt x="6775" y="31848"/>
                  </a:cubicBezTo>
                  <a:lnTo>
                    <a:pt x="6477" y="31896"/>
                  </a:lnTo>
                  <a:lnTo>
                    <a:pt x="6263" y="31920"/>
                  </a:lnTo>
                  <a:cubicBezTo>
                    <a:pt x="6144" y="31932"/>
                    <a:pt x="6037" y="31944"/>
                    <a:pt x="5918" y="31956"/>
                  </a:cubicBezTo>
                  <a:cubicBezTo>
                    <a:pt x="5798" y="31979"/>
                    <a:pt x="5679" y="31991"/>
                    <a:pt x="5560" y="31991"/>
                  </a:cubicBezTo>
                  <a:cubicBezTo>
                    <a:pt x="5501" y="32003"/>
                    <a:pt x="5453" y="32003"/>
                    <a:pt x="5406" y="32003"/>
                  </a:cubicBezTo>
                  <a:cubicBezTo>
                    <a:pt x="4929" y="32042"/>
                    <a:pt x="4465" y="32062"/>
                    <a:pt x="4016" y="32062"/>
                  </a:cubicBezTo>
                  <a:cubicBezTo>
                    <a:pt x="2830" y="32062"/>
                    <a:pt x="1748" y="31926"/>
                    <a:pt x="798" y="31658"/>
                  </a:cubicBezTo>
                  <a:lnTo>
                    <a:pt x="786" y="31658"/>
                  </a:lnTo>
                  <a:cubicBezTo>
                    <a:pt x="691" y="31455"/>
                    <a:pt x="607" y="31229"/>
                    <a:pt x="548" y="31003"/>
                  </a:cubicBezTo>
                  <a:cubicBezTo>
                    <a:pt x="536" y="30991"/>
                    <a:pt x="536" y="30979"/>
                    <a:pt x="536" y="30967"/>
                  </a:cubicBezTo>
                  <a:cubicBezTo>
                    <a:pt x="357" y="30432"/>
                    <a:pt x="286" y="29860"/>
                    <a:pt x="322" y="29300"/>
                  </a:cubicBezTo>
                  <a:cubicBezTo>
                    <a:pt x="429" y="27003"/>
                    <a:pt x="703" y="24717"/>
                    <a:pt x="1143" y="22454"/>
                  </a:cubicBezTo>
                  <a:cubicBezTo>
                    <a:pt x="1369" y="21228"/>
                    <a:pt x="1667" y="20014"/>
                    <a:pt x="2000" y="18835"/>
                  </a:cubicBezTo>
                  <a:cubicBezTo>
                    <a:pt x="3536" y="13501"/>
                    <a:pt x="6001" y="9322"/>
                    <a:pt x="9311" y="6405"/>
                  </a:cubicBezTo>
                  <a:cubicBezTo>
                    <a:pt x="12490" y="3619"/>
                    <a:pt x="16705" y="1761"/>
                    <a:pt x="21860" y="868"/>
                  </a:cubicBezTo>
                  <a:cubicBezTo>
                    <a:pt x="23360" y="618"/>
                    <a:pt x="24872" y="452"/>
                    <a:pt x="26384" y="368"/>
                  </a:cubicBezTo>
                  <a:cubicBezTo>
                    <a:pt x="27341" y="313"/>
                    <a:pt x="28301" y="285"/>
                    <a:pt x="29259" y="285"/>
                  </a:cubicBezTo>
                  <a:close/>
                  <a:moveTo>
                    <a:pt x="29190" y="0"/>
                  </a:moveTo>
                  <a:cubicBezTo>
                    <a:pt x="28243" y="0"/>
                    <a:pt x="27296" y="28"/>
                    <a:pt x="26349" y="83"/>
                  </a:cubicBezTo>
                  <a:cubicBezTo>
                    <a:pt x="24813" y="166"/>
                    <a:pt x="23289" y="333"/>
                    <a:pt x="21789" y="595"/>
                  </a:cubicBezTo>
                  <a:cubicBezTo>
                    <a:pt x="16586" y="1487"/>
                    <a:pt x="12311" y="3369"/>
                    <a:pt x="9108" y="6190"/>
                  </a:cubicBezTo>
                  <a:cubicBezTo>
                    <a:pt x="5763" y="9143"/>
                    <a:pt x="3274" y="13358"/>
                    <a:pt x="1727" y="18752"/>
                  </a:cubicBezTo>
                  <a:cubicBezTo>
                    <a:pt x="1381" y="19930"/>
                    <a:pt x="1096" y="21157"/>
                    <a:pt x="857" y="22383"/>
                  </a:cubicBezTo>
                  <a:cubicBezTo>
                    <a:pt x="429" y="24657"/>
                    <a:pt x="143" y="26955"/>
                    <a:pt x="36" y="29265"/>
                  </a:cubicBezTo>
                  <a:cubicBezTo>
                    <a:pt x="0" y="29860"/>
                    <a:pt x="83" y="30455"/>
                    <a:pt x="262" y="31015"/>
                  </a:cubicBezTo>
                  <a:cubicBezTo>
                    <a:pt x="262" y="31039"/>
                    <a:pt x="262" y="31051"/>
                    <a:pt x="274" y="31063"/>
                  </a:cubicBezTo>
                  <a:cubicBezTo>
                    <a:pt x="357" y="31324"/>
                    <a:pt x="453" y="31586"/>
                    <a:pt x="584" y="31836"/>
                  </a:cubicBezTo>
                  <a:cubicBezTo>
                    <a:pt x="595" y="31860"/>
                    <a:pt x="631" y="31884"/>
                    <a:pt x="667" y="31896"/>
                  </a:cubicBezTo>
                  <a:cubicBezTo>
                    <a:pt x="1720" y="32182"/>
                    <a:pt x="2795" y="32325"/>
                    <a:pt x="3893" y="32325"/>
                  </a:cubicBezTo>
                  <a:cubicBezTo>
                    <a:pt x="3937" y="32325"/>
                    <a:pt x="3980" y="32325"/>
                    <a:pt x="4024" y="32325"/>
                  </a:cubicBezTo>
                  <a:cubicBezTo>
                    <a:pt x="4465" y="32325"/>
                    <a:pt x="4929" y="32301"/>
                    <a:pt x="5406" y="32265"/>
                  </a:cubicBezTo>
                  <a:lnTo>
                    <a:pt x="5560" y="32253"/>
                  </a:lnTo>
                  <a:cubicBezTo>
                    <a:pt x="5679" y="32253"/>
                    <a:pt x="5810" y="32229"/>
                    <a:pt x="5918" y="32217"/>
                  </a:cubicBezTo>
                  <a:cubicBezTo>
                    <a:pt x="6037" y="32206"/>
                    <a:pt x="6144" y="32194"/>
                    <a:pt x="6275" y="32182"/>
                  </a:cubicBezTo>
                  <a:cubicBezTo>
                    <a:pt x="6346" y="32170"/>
                    <a:pt x="6418" y="32170"/>
                    <a:pt x="6489" y="32158"/>
                  </a:cubicBezTo>
                  <a:cubicBezTo>
                    <a:pt x="6584" y="32146"/>
                    <a:pt x="6691" y="32122"/>
                    <a:pt x="6811" y="32110"/>
                  </a:cubicBezTo>
                  <a:cubicBezTo>
                    <a:pt x="6918" y="32098"/>
                    <a:pt x="7025" y="32075"/>
                    <a:pt x="7144" y="32063"/>
                  </a:cubicBezTo>
                  <a:cubicBezTo>
                    <a:pt x="7227" y="32051"/>
                    <a:pt x="7311" y="32027"/>
                    <a:pt x="7394" y="32015"/>
                  </a:cubicBezTo>
                  <a:cubicBezTo>
                    <a:pt x="7692" y="31967"/>
                    <a:pt x="7989" y="31908"/>
                    <a:pt x="8323" y="31836"/>
                  </a:cubicBezTo>
                  <a:lnTo>
                    <a:pt x="8573" y="31777"/>
                  </a:lnTo>
                  <a:cubicBezTo>
                    <a:pt x="8954" y="31694"/>
                    <a:pt x="9347" y="31598"/>
                    <a:pt x="9739" y="31491"/>
                  </a:cubicBezTo>
                  <a:cubicBezTo>
                    <a:pt x="10323" y="31336"/>
                    <a:pt x="10906" y="31158"/>
                    <a:pt x="11490" y="30967"/>
                  </a:cubicBezTo>
                  <a:lnTo>
                    <a:pt x="11978" y="30813"/>
                  </a:lnTo>
                  <a:cubicBezTo>
                    <a:pt x="12395" y="30658"/>
                    <a:pt x="12776" y="30527"/>
                    <a:pt x="13133" y="30384"/>
                  </a:cubicBezTo>
                  <a:cubicBezTo>
                    <a:pt x="13359" y="30301"/>
                    <a:pt x="13573" y="30205"/>
                    <a:pt x="13788" y="30122"/>
                  </a:cubicBezTo>
                  <a:cubicBezTo>
                    <a:pt x="14002" y="30039"/>
                    <a:pt x="14228" y="29943"/>
                    <a:pt x="14442" y="29848"/>
                  </a:cubicBezTo>
                  <a:cubicBezTo>
                    <a:pt x="14561" y="29800"/>
                    <a:pt x="14681" y="29753"/>
                    <a:pt x="14800" y="29705"/>
                  </a:cubicBezTo>
                  <a:cubicBezTo>
                    <a:pt x="14835" y="29693"/>
                    <a:pt x="14859" y="29681"/>
                    <a:pt x="14895" y="29658"/>
                  </a:cubicBezTo>
                  <a:lnTo>
                    <a:pt x="15216" y="29515"/>
                  </a:lnTo>
                  <a:cubicBezTo>
                    <a:pt x="15395" y="29431"/>
                    <a:pt x="15574" y="29348"/>
                    <a:pt x="15752" y="29265"/>
                  </a:cubicBezTo>
                  <a:cubicBezTo>
                    <a:pt x="15978" y="29158"/>
                    <a:pt x="16205" y="29050"/>
                    <a:pt x="16419" y="28943"/>
                  </a:cubicBezTo>
                  <a:cubicBezTo>
                    <a:pt x="16895" y="28705"/>
                    <a:pt x="17348" y="28491"/>
                    <a:pt x="17764" y="28265"/>
                  </a:cubicBezTo>
                  <a:cubicBezTo>
                    <a:pt x="17919" y="28181"/>
                    <a:pt x="18074" y="28098"/>
                    <a:pt x="18229" y="28015"/>
                  </a:cubicBezTo>
                  <a:lnTo>
                    <a:pt x="18395" y="27919"/>
                  </a:lnTo>
                  <a:lnTo>
                    <a:pt x="18336" y="27812"/>
                  </a:lnTo>
                  <a:lnTo>
                    <a:pt x="18431" y="27907"/>
                  </a:lnTo>
                  <a:cubicBezTo>
                    <a:pt x="18657" y="27776"/>
                    <a:pt x="18872" y="27657"/>
                    <a:pt x="19098" y="27526"/>
                  </a:cubicBezTo>
                  <a:cubicBezTo>
                    <a:pt x="19324" y="27395"/>
                    <a:pt x="19550" y="27264"/>
                    <a:pt x="19776" y="27134"/>
                  </a:cubicBezTo>
                  <a:cubicBezTo>
                    <a:pt x="19943" y="27026"/>
                    <a:pt x="20122" y="26919"/>
                    <a:pt x="20300" y="26812"/>
                  </a:cubicBezTo>
                  <a:cubicBezTo>
                    <a:pt x="20515" y="26681"/>
                    <a:pt x="20729" y="26550"/>
                    <a:pt x="20943" y="26407"/>
                  </a:cubicBezTo>
                  <a:cubicBezTo>
                    <a:pt x="21086" y="26324"/>
                    <a:pt x="21217" y="26229"/>
                    <a:pt x="21360" y="26145"/>
                  </a:cubicBezTo>
                  <a:cubicBezTo>
                    <a:pt x="21503" y="26050"/>
                    <a:pt x="21646" y="25955"/>
                    <a:pt x="21789" y="25860"/>
                  </a:cubicBezTo>
                  <a:cubicBezTo>
                    <a:pt x="22003" y="25717"/>
                    <a:pt x="22229" y="25562"/>
                    <a:pt x="22455" y="25419"/>
                  </a:cubicBezTo>
                  <a:cubicBezTo>
                    <a:pt x="22943" y="25086"/>
                    <a:pt x="23384" y="24776"/>
                    <a:pt x="23789" y="24478"/>
                  </a:cubicBezTo>
                  <a:cubicBezTo>
                    <a:pt x="24063" y="24276"/>
                    <a:pt x="24325" y="24074"/>
                    <a:pt x="24587" y="23883"/>
                  </a:cubicBezTo>
                  <a:lnTo>
                    <a:pt x="24848" y="23681"/>
                  </a:lnTo>
                  <a:cubicBezTo>
                    <a:pt x="24908" y="23633"/>
                    <a:pt x="24968" y="23585"/>
                    <a:pt x="25039" y="23538"/>
                  </a:cubicBezTo>
                  <a:cubicBezTo>
                    <a:pt x="25229" y="23383"/>
                    <a:pt x="25408" y="23240"/>
                    <a:pt x="25599" y="23085"/>
                  </a:cubicBezTo>
                  <a:lnTo>
                    <a:pt x="26111" y="22657"/>
                  </a:lnTo>
                  <a:lnTo>
                    <a:pt x="26575" y="22276"/>
                  </a:lnTo>
                  <a:cubicBezTo>
                    <a:pt x="26658" y="22204"/>
                    <a:pt x="26730" y="22133"/>
                    <a:pt x="26813" y="22061"/>
                  </a:cubicBezTo>
                  <a:cubicBezTo>
                    <a:pt x="26992" y="21919"/>
                    <a:pt x="27170" y="21752"/>
                    <a:pt x="27349" y="21609"/>
                  </a:cubicBezTo>
                  <a:cubicBezTo>
                    <a:pt x="27551" y="21430"/>
                    <a:pt x="27754" y="21240"/>
                    <a:pt x="27956" y="21061"/>
                  </a:cubicBezTo>
                  <a:lnTo>
                    <a:pt x="28111" y="20918"/>
                  </a:lnTo>
                  <a:lnTo>
                    <a:pt x="28551" y="20514"/>
                  </a:lnTo>
                  <a:cubicBezTo>
                    <a:pt x="28730" y="20347"/>
                    <a:pt x="28885" y="20192"/>
                    <a:pt x="29063" y="20025"/>
                  </a:cubicBezTo>
                  <a:cubicBezTo>
                    <a:pt x="29242" y="19847"/>
                    <a:pt x="29420" y="19668"/>
                    <a:pt x="29599" y="19502"/>
                  </a:cubicBezTo>
                  <a:lnTo>
                    <a:pt x="29635" y="19466"/>
                  </a:lnTo>
                  <a:cubicBezTo>
                    <a:pt x="29730" y="19371"/>
                    <a:pt x="29825" y="19275"/>
                    <a:pt x="29921" y="19180"/>
                  </a:cubicBezTo>
                  <a:cubicBezTo>
                    <a:pt x="30004" y="19085"/>
                    <a:pt x="30099" y="18990"/>
                    <a:pt x="30182" y="18906"/>
                  </a:cubicBezTo>
                  <a:lnTo>
                    <a:pt x="30230" y="18859"/>
                  </a:lnTo>
                  <a:cubicBezTo>
                    <a:pt x="30409" y="18668"/>
                    <a:pt x="30587" y="18478"/>
                    <a:pt x="30766" y="18287"/>
                  </a:cubicBezTo>
                  <a:cubicBezTo>
                    <a:pt x="31111" y="17906"/>
                    <a:pt x="31480" y="17501"/>
                    <a:pt x="31837" y="17085"/>
                  </a:cubicBezTo>
                  <a:cubicBezTo>
                    <a:pt x="31921" y="16989"/>
                    <a:pt x="32004" y="16882"/>
                    <a:pt x="32087" y="16787"/>
                  </a:cubicBezTo>
                  <a:cubicBezTo>
                    <a:pt x="32183" y="16668"/>
                    <a:pt x="32290" y="16537"/>
                    <a:pt x="32385" y="16418"/>
                  </a:cubicBezTo>
                  <a:lnTo>
                    <a:pt x="32576" y="16192"/>
                  </a:lnTo>
                  <a:lnTo>
                    <a:pt x="32790" y="15918"/>
                  </a:lnTo>
                  <a:cubicBezTo>
                    <a:pt x="32933" y="15739"/>
                    <a:pt x="33076" y="15549"/>
                    <a:pt x="33219" y="15370"/>
                  </a:cubicBezTo>
                  <a:cubicBezTo>
                    <a:pt x="33338" y="15215"/>
                    <a:pt x="33457" y="15061"/>
                    <a:pt x="33576" y="14906"/>
                  </a:cubicBezTo>
                  <a:cubicBezTo>
                    <a:pt x="33731" y="14668"/>
                    <a:pt x="33909" y="14453"/>
                    <a:pt x="34052" y="14227"/>
                  </a:cubicBezTo>
                  <a:cubicBezTo>
                    <a:pt x="34135" y="14108"/>
                    <a:pt x="34207" y="14001"/>
                    <a:pt x="34290" y="13882"/>
                  </a:cubicBezTo>
                  <a:cubicBezTo>
                    <a:pt x="34421" y="13679"/>
                    <a:pt x="34564" y="13477"/>
                    <a:pt x="34695" y="13275"/>
                  </a:cubicBezTo>
                  <a:lnTo>
                    <a:pt x="34885" y="12977"/>
                  </a:lnTo>
                  <a:cubicBezTo>
                    <a:pt x="34945" y="12882"/>
                    <a:pt x="35005" y="12787"/>
                    <a:pt x="35076" y="12679"/>
                  </a:cubicBezTo>
                  <a:cubicBezTo>
                    <a:pt x="35231" y="12429"/>
                    <a:pt x="35374" y="12179"/>
                    <a:pt x="35516" y="11929"/>
                  </a:cubicBezTo>
                  <a:lnTo>
                    <a:pt x="35731" y="11536"/>
                  </a:lnTo>
                  <a:lnTo>
                    <a:pt x="35802" y="11405"/>
                  </a:lnTo>
                  <a:cubicBezTo>
                    <a:pt x="35921" y="11191"/>
                    <a:pt x="36028" y="10977"/>
                    <a:pt x="36136" y="10774"/>
                  </a:cubicBezTo>
                  <a:lnTo>
                    <a:pt x="36136" y="10762"/>
                  </a:lnTo>
                  <a:cubicBezTo>
                    <a:pt x="36148" y="10727"/>
                    <a:pt x="36171" y="10679"/>
                    <a:pt x="36183" y="10643"/>
                  </a:cubicBezTo>
                  <a:cubicBezTo>
                    <a:pt x="36278" y="10477"/>
                    <a:pt x="36350" y="10298"/>
                    <a:pt x="36421" y="10143"/>
                  </a:cubicBezTo>
                  <a:cubicBezTo>
                    <a:pt x="36493" y="9989"/>
                    <a:pt x="36564" y="9834"/>
                    <a:pt x="36636" y="9691"/>
                  </a:cubicBezTo>
                  <a:cubicBezTo>
                    <a:pt x="36707" y="9500"/>
                    <a:pt x="36790" y="9310"/>
                    <a:pt x="36862" y="9131"/>
                  </a:cubicBezTo>
                  <a:cubicBezTo>
                    <a:pt x="36921" y="8988"/>
                    <a:pt x="36981" y="8834"/>
                    <a:pt x="37040" y="8667"/>
                  </a:cubicBezTo>
                  <a:cubicBezTo>
                    <a:pt x="37076" y="8548"/>
                    <a:pt x="37124" y="8417"/>
                    <a:pt x="37171" y="8298"/>
                  </a:cubicBezTo>
                  <a:cubicBezTo>
                    <a:pt x="37207" y="8179"/>
                    <a:pt x="37243" y="8060"/>
                    <a:pt x="37291" y="7941"/>
                  </a:cubicBezTo>
                  <a:cubicBezTo>
                    <a:pt x="37326" y="7810"/>
                    <a:pt x="37362" y="7679"/>
                    <a:pt x="37398" y="7548"/>
                  </a:cubicBezTo>
                  <a:cubicBezTo>
                    <a:pt x="37481" y="7286"/>
                    <a:pt x="37541" y="7036"/>
                    <a:pt x="37600" y="6774"/>
                  </a:cubicBezTo>
                  <a:cubicBezTo>
                    <a:pt x="37624" y="6655"/>
                    <a:pt x="37660" y="6524"/>
                    <a:pt x="37672" y="6405"/>
                  </a:cubicBezTo>
                  <a:cubicBezTo>
                    <a:pt x="37719" y="6167"/>
                    <a:pt x="37767" y="5917"/>
                    <a:pt x="37802" y="5643"/>
                  </a:cubicBezTo>
                  <a:cubicBezTo>
                    <a:pt x="37814" y="5536"/>
                    <a:pt x="37826" y="5428"/>
                    <a:pt x="37838" y="5333"/>
                  </a:cubicBezTo>
                  <a:cubicBezTo>
                    <a:pt x="37862" y="5071"/>
                    <a:pt x="37874" y="4821"/>
                    <a:pt x="37874" y="4583"/>
                  </a:cubicBezTo>
                  <a:cubicBezTo>
                    <a:pt x="37874" y="4583"/>
                    <a:pt x="37874" y="4571"/>
                    <a:pt x="37874" y="4559"/>
                  </a:cubicBezTo>
                  <a:cubicBezTo>
                    <a:pt x="37672" y="3250"/>
                    <a:pt x="36969" y="2071"/>
                    <a:pt x="35933" y="1249"/>
                  </a:cubicBezTo>
                  <a:cubicBezTo>
                    <a:pt x="35278" y="737"/>
                    <a:pt x="34528" y="392"/>
                    <a:pt x="33731" y="237"/>
                  </a:cubicBezTo>
                  <a:cubicBezTo>
                    <a:pt x="33540" y="202"/>
                    <a:pt x="33350" y="178"/>
                    <a:pt x="33171" y="166"/>
                  </a:cubicBezTo>
                  <a:cubicBezTo>
                    <a:pt x="31844" y="55"/>
                    <a:pt x="30517" y="0"/>
                    <a:pt x="29190" y="0"/>
                  </a:cubicBezTo>
                  <a:close/>
                </a:path>
              </a:pathLst>
            </a:custGeom>
            <a:solidFill>
              <a:srgbClr val="C85B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2"/>
            <p:cNvSpPr/>
            <p:nvPr/>
          </p:nvSpPr>
          <p:spPr>
            <a:xfrm>
              <a:off x="1342725" y="3169575"/>
              <a:ext cx="940600" cy="801700"/>
            </a:xfrm>
            <a:custGeom>
              <a:avLst/>
              <a:gdLst/>
              <a:ahLst/>
              <a:cxnLst/>
              <a:rect l="l" t="t" r="r" b="b"/>
              <a:pathLst>
                <a:path w="37624" h="32068" extrusionOk="0">
                  <a:moveTo>
                    <a:pt x="29093" y="0"/>
                  </a:moveTo>
                  <a:cubicBezTo>
                    <a:pt x="28134" y="0"/>
                    <a:pt x="27175" y="28"/>
                    <a:pt x="26218" y="84"/>
                  </a:cubicBezTo>
                  <a:cubicBezTo>
                    <a:pt x="24694" y="167"/>
                    <a:pt x="23182" y="334"/>
                    <a:pt x="21681" y="595"/>
                  </a:cubicBezTo>
                  <a:cubicBezTo>
                    <a:pt x="17264" y="1357"/>
                    <a:pt x="12692" y="2977"/>
                    <a:pt x="9073" y="6156"/>
                  </a:cubicBezTo>
                  <a:cubicBezTo>
                    <a:pt x="5251" y="9513"/>
                    <a:pt x="3012" y="14145"/>
                    <a:pt x="1715" y="18657"/>
                  </a:cubicBezTo>
                  <a:cubicBezTo>
                    <a:pt x="1357" y="19884"/>
                    <a:pt x="1072" y="21098"/>
                    <a:pt x="845" y="22277"/>
                  </a:cubicBezTo>
                  <a:cubicBezTo>
                    <a:pt x="417" y="24539"/>
                    <a:pt x="143" y="26837"/>
                    <a:pt x="36" y="29147"/>
                  </a:cubicBezTo>
                  <a:cubicBezTo>
                    <a:pt x="0" y="29730"/>
                    <a:pt x="72" y="30313"/>
                    <a:pt x="250" y="30861"/>
                  </a:cubicBezTo>
                  <a:cubicBezTo>
                    <a:pt x="250" y="30873"/>
                    <a:pt x="250" y="30885"/>
                    <a:pt x="262" y="30897"/>
                  </a:cubicBezTo>
                  <a:cubicBezTo>
                    <a:pt x="345" y="31159"/>
                    <a:pt x="441" y="31409"/>
                    <a:pt x="572" y="31647"/>
                  </a:cubicBezTo>
                  <a:cubicBezTo>
                    <a:pt x="1555" y="31923"/>
                    <a:pt x="2663" y="32068"/>
                    <a:pt x="3865" y="32068"/>
                  </a:cubicBezTo>
                  <a:cubicBezTo>
                    <a:pt x="4322" y="32068"/>
                    <a:pt x="4792" y="32047"/>
                    <a:pt x="5275" y="32004"/>
                  </a:cubicBezTo>
                  <a:cubicBezTo>
                    <a:pt x="5322" y="32004"/>
                    <a:pt x="5382" y="31992"/>
                    <a:pt x="5429" y="31992"/>
                  </a:cubicBezTo>
                  <a:cubicBezTo>
                    <a:pt x="5548" y="31980"/>
                    <a:pt x="5679" y="31968"/>
                    <a:pt x="5787" y="31956"/>
                  </a:cubicBezTo>
                  <a:cubicBezTo>
                    <a:pt x="5906" y="31945"/>
                    <a:pt x="6013" y="31933"/>
                    <a:pt x="6132" y="31921"/>
                  </a:cubicBezTo>
                  <a:cubicBezTo>
                    <a:pt x="6203" y="31909"/>
                    <a:pt x="6275" y="31909"/>
                    <a:pt x="6358" y="31885"/>
                  </a:cubicBezTo>
                  <a:cubicBezTo>
                    <a:pt x="6465" y="31885"/>
                    <a:pt x="6560" y="31861"/>
                    <a:pt x="6680" y="31849"/>
                  </a:cubicBezTo>
                  <a:cubicBezTo>
                    <a:pt x="6787" y="31837"/>
                    <a:pt x="6894" y="31814"/>
                    <a:pt x="7001" y="31790"/>
                  </a:cubicBezTo>
                  <a:cubicBezTo>
                    <a:pt x="7084" y="31790"/>
                    <a:pt x="7168" y="31766"/>
                    <a:pt x="7263" y="31754"/>
                  </a:cubicBezTo>
                  <a:cubicBezTo>
                    <a:pt x="7561" y="31706"/>
                    <a:pt x="7870" y="31647"/>
                    <a:pt x="8180" y="31575"/>
                  </a:cubicBezTo>
                  <a:lnTo>
                    <a:pt x="8418" y="31528"/>
                  </a:lnTo>
                  <a:cubicBezTo>
                    <a:pt x="8799" y="31433"/>
                    <a:pt x="9192" y="31337"/>
                    <a:pt x="9585" y="31242"/>
                  </a:cubicBezTo>
                  <a:cubicBezTo>
                    <a:pt x="10156" y="31087"/>
                    <a:pt x="10740" y="30909"/>
                    <a:pt x="11335" y="30718"/>
                  </a:cubicBezTo>
                  <a:lnTo>
                    <a:pt x="11811" y="30540"/>
                  </a:lnTo>
                  <a:cubicBezTo>
                    <a:pt x="12204" y="30409"/>
                    <a:pt x="12585" y="30254"/>
                    <a:pt x="12978" y="30111"/>
                  </a:cubicBezTo>
                  <a:cubicBezTo>
                    <a:pt x="13192" y="30028"/>
                    <a:pt x="13407" y="29932"/>
                    <a:pt x="13621" y="29849"/>
                  </a:cubicBezTo>
                  <a:cubicBezTo>
                    <a:pt x="13847" y="29766"/>
                    <a:pt x="14061" y="29682"/>
                    <a:pt x="14276" y="29587"/>
                  </a:cubicBezTo>
                  <a:lnTo>
                    <a:pt x="14645" y="29420"/>
                  </a:lnTo>
                  <a:cubicBezTo>
                    <a:pt x="14669" y="29409"/>
                    <a:pt x="14704" y="29397"/>
                    <a:pt x="14728" y="29385"/>
                  </a:cubicBezTo>
                  <a:cubicBezTo>
                    <a:pt x="14835" y="29337"/>
                    <a:pt x="14942" y="29289"/>
                    <a:pt x="15050" y="29230"/>
                  </a:cubicBezTo>
                  <a:cubicBezTo>
                    <a:pt x="15228" y="29159"/>
                    <a:pt x="15407" y="29075"/>
                    <a:pt x="15585" y="28992"/>
                  </a:cubicBezTo>
                  <a:cubicBezTo>
                    <a:pt x="15800" y="28885"/>
                    <a:pt x="16026" y="28778"/>
                    <a:pt x="16252" y="28670"/>
                  </a:cubicBezTo>
                  <a:cubicBezTo>
                    <a:pt x="16693" y="28456"/>
                    <a:pt x="17133" y="28230"/>
                    <a:pt x="17586" y="27992"/>
                  </a:cubicBezTo>
                  <a:cubicBezTo>
                    <a:pt x="17788" y="27885"/>
                    <a:pt x="18002" y="27765"/>
                    <a:pt x="18205" y="27658"/>
                  </a:cubicBezTo>
                  <a:cubicBezTo>
                    <a:pt x="18217" y="27646"/>
                    <a:pt x="18240" y="27635"/>
                    <a:pt x="18252" y="27635"/>
                  </a:cubicBezTo>
                  <a:cubicBezTo>
                    <a:pt x="18467" y="27515"/>
                    <a:pt x="18693" y="27385"/>
                    <a:pt x="18919" y="27254"/>
                  </a:cubicBezTo>
                  <a:cubicBezTo>
                    <a:pt x="19145" y="27134"/>
                    <a:pt x="19360" y="27004"/>
                    <a:pt x="19586" y="26861"/>
                  </a:cubicBezTo>
                  <a:cubicBezTo>
                    <a:pt x="19764" y="26765"/>
                    <a:pt x="19931" y="26658"/>
                    <a:pt x="20110" y="26551"/>
                  </a:cubicBezTo>
                  <a:cubicBezTo>
                    <a:pt x="20324" y="26420"/>
                    <a:pt x="20538" y="26289"/>
                    <a:pt x="20753" y="26146"/>
                  </a:cubicBezTo>
                  <a:lnTo>
                    <a:pt x="21169" y="25872"/>
                  </a:lnTo>
                  <a:lnTo>
                    <a:pt x="21598" y="25599"/>
                  </a:lnTo>
                  <a:cubicBezTo>
                    <a:pt x="21812" y="25456"/>
                    <a:pt x="22039" y="25301"/>
                    <a:pt x="22265" y="25158"/>
                  </a:cubicBezTo>
                  <a:cubicBezTo>
                    <a:pt x="22705" y="24848"/>
                    <a:pt x="23146" y="24539"/>
                    <a:pt x="23586" y="24217"/>
                  </a:cubicBezTo>
                  <a:cubicBezTo>
                    <a:pt x="23860" y="24015"/>
                    <a:pt x="24122" y="23813"/>
                    <a:pt x="24384" y="23622"/>
                  </a:cubicBezTo>
                  <a:cubicBezTo>
                    <a:pt x="24444" y="23563"/>
                    <a:pt x="24503" y="23527"/>
                    <a:pt x="24575" y="23467"/>
                  </a:cubicBezTo>
                  <a:cubicBezTo>
                    <a:pt x="24658" y="23408"/>
                    <a:pt x="24741" y="23348"/>
                    <a:pt x="24813" y="23289"/>
                  </a:cubicBezTo>
                  <a:cubicBezTo>
                    <a:pt x="25015" y="23134"/>
                    <a:pt x="25206" y="22991"/>
                    <a:pt x="25396" y="22836"/>
                  </a:cubicBezTo>
                  <a:lnTo>
                    <a:pt x="25991" y="22348"/>
                  </a:lnTo>
                  <a:lnTo>
                    <a:pt x="26289" y="22098"/>
                  </a:lnTo>
                  <a:lnTo>
                    <a:pt x="26587" y="21836"/>
                  </a:lnTo>
                  <a:cubicBezTo>
                    <a:pt x="26777" y="21693"/>
                    <a:pt x="26944" y="21527"/>
                    <a:pt x="27123" y="21384"/>
                  </a:cubicBezTo>
                  <a:cubicBezTo>
                    <a:pt x="27325" y="21205"/>
                    <a:pt x="27539" y="21027"/>
                    <a:pt x="27730" y="20836"/>
                  </a:cubicBezTo>
                  <a:lnTo>
                    <a:pt x="27849" y="20729"/>
                  </a:lnTo>
                  <a:lnTo>
                    <a:pt x="28325" y="20288"/>
                  </a:lnTo>
                  <a:lnTo>
                    <a:pt x="28837" y="19800"/>
                  </a:lnTo>
                  <a:cubicBezTo>
                    <a:pt x="29016" y="19622"/>
                    <a:pt x="29194" y="19455"/>
                    <a:pt x="29361" y="19276"/>
                  </a:cubicBezTo>
                  <a:cubicBezTo>
                    <a:pt x="29480" y="19169"/>
                    <a:pt x="29575" y="19062"/>
                    <a:pt x="29682" y="18955"/>
                  </a:cubicBezTo>
                  <a:cubicBezTo>
                    <a:pt x="29790" y="18848"/>
                    <a:pt x="29897" y="18741"/>
                    <a:pt x="29992" y="18633"/>
                  </a:cubicBezTo>
                  <a:cubicBezTo>
                    <a:pt x="30171" y="18443"/>
                    <a:pt x="30349" y="18252"/>
                    <a:pt x="30528" y="18074"/>
                  </a:cubicBezTo>
                  <a:cubicBezTo>
                    <a:pt x="30897" y="17669"/>
                    <a:pt x="31254" y="17264"/>
                    <a:pt x="31599" y="16871"/>
                  </a:cubicBezTo>
                  <a:cubicBezTo>
                    <a:pt x="31683" y="16776"/>
                    <a:pt x="31766" y="16669"/>
                    <a:pt x="31849" y="16574"/>
                  </a:cubicBezTo>
                  <a:cubicBezTo>
                    <a:pt x="31992" y="16419"/>
                    <a:pt x="32111" y="16252"/>
                    <a:pt x="32242" y="16097"/>
                  </a:cubicBezTo>
                  <a:cubicBezTo>
                    <a:pt x="32349" y="15966"/>
                    <a:pt x="32457" y="15835"/>
                    <a:pt x="32564" y="15704"/>
                  </a:cubicBezTo>
                  <a:cubicBezTo>
                    <a:pt x="32707" y="15526"/>
                    <a:pt x="32849" y="15347"/>
                    <a:pt x="32980" y="15157"/>
                  </a:cubicBezTo>
                  <a:cubicBezTo>
                    <a:pt x="33099" y="15002"/>
                    <a:pt x="33219" y="14847"/>
                    <a:pt x="33338" y="14692"/>
                  </a:cubicBezTo>
                  <a:cubicBezTo>
                    <a:pt x="33492" y="14466"/>
                    <a:pt x="33671" y="14240"/>
                    <a:pt x="33814" y="14014"/>
                  </a:cubicBezTo>
                  <a:lnTo>
                    <a:pt x="34052" y="13680"/>
                  </a:lnTo>
                  <a:cubicBezTo>
                    <a:pt x="34183" y="13478"/>
                    <a:pt x="34314" y="13276"/>
                    <a:pt x="34445" y="13073"/>
                  </a:cubicBezTo>
                  <a:cubicBezTo>
                    <a:pt x="34516" y="12978"/>
                    <a:pt x="34576" y="12883"/>
                    <a:pt x="34635" y="12776"/>
                  </a:cubicBezTo>
                  <a:cubicBezTo>
                    <a:pt x="34707" y="12680"/>
                    <a:pt x="34766" y="12585"/>
                    <a:pt x="34826" y="12478"/>
                  </a:cubicBezTo>
                  <a:cubicBezTo>
                    <a:pt x="34981" y="12228"/>
                    <a:pt x="35135" y="11978"/>
                    <a:pt x="35278" y="11728"/>
                  </a:cubicBezTo>
                  <a:lnTo>
                    <a:pt x="35493" y="11335"/>
                  </a:lnTo>
                  <a:cubicBezTo>
                    <a:pt x="35516" y="11299"/>
                    <a:pt x="35540" y="11252"/>
                    <a:pt x="35564" y="11204"/>
                  </a:cubicBezTo>
                  <a:cubicBezTo>
                    <a:pt x="35671" y="11002"/>
                    <a:pt x="35778" y="10787"/>
                    <a:pt x="35886" y="10573"/>
                  </a:cubicBezTo>
                  <a:cubicBezTo>
                    <a:pt x="35909" y="10525"/>
                    <a:pt x="35921" y="10490"/>
                    <a:pt x="35945" y="10454"/>
                  </a:cubicBezTo>
                  <a:cubicBezTo>
                    <a:pt x="36028" y="10287"/>
                    <a:pt x="36112" y="10109"/>
                    <a:pt x="36183" y="9954"/>
                  </a:cubicBezTo>
                  <a:cubicBezTo>
                    <a:pt x="36255" y="9799"/>
                    <a:pt x="36314" y="9644"/>
                    <a:pt x="36386" y="9501"/>
                  </a:cubicBezTo>
                  <a:cubicBezTo>
                    <a:pt x="36457" y="9311"/>
                    <a:pt x="36540" y="9132"/>
                    <a:pt x="36612" y="8942"/>
                  </a:cubicBezTo>
                  <a:cubicBezTo>
                    <a:pt x="36671" y="8787"/>
                    <a:pt x="36731" y="8644"/>
                    <a:pt x="36790" y="8489"/>
                  </a:cubicBezTo>
                  <a:cubicBezTo>
                    <a:pt x="36826" y="8370"/>
                    <a:pt x="36874" y="8239"/>
                    <a:pt x="36909" y="8120"/>
                  </a:cubicBezTo>
                  <a:cubicBezTo>
                    <a:pt x="36957" y="8001"/>
                    <a:pt x="36993" y="7894"/>
                    <a:pt x="37029" y="7763"/>
                  </a:cubicBezTo>
                  <a:cubicBezTo>
                    <a:pt x="37076" y="7632"/>
                    <a:pt x="37112" y="7501"/>
                    <a:pt x="37148" y="7370"/>
                  </a:cubicBezTo>
                  <a:cubicBezTo>
                    <a:pt x="37219" y="7120"/>
                    <a:pt x="37290" y="6870"/>
                    <a:pt x="37338" y="6608"/>
                  </a:cubicBezTo>
                  <a:cubicBezTo>
                    <a:pt x="37374" y="6489"/>
                    <a:pt x="37398" y="6358"/>
                    <a:pt x="37421" y="6239"/>
                  </a:cubicBezTo>
                  <a:cubicBezTo>
                    <a:pt x="37469" y="5989"/>
                    <a:pt x="37505" y="5739"/>
                    <a:pt x="37541" y="5489"/>
                  </a:cubicBezTo>
                  <a:cubicBezTo>
                    <a:pt x="37552" y="5394"/>
                    <a:pt x="37564" y="5298"/>
                    <a:pt x="37576" y="5191"/>
                  </a:cubicBezTo>
                  <a:cubicBezTo>
                    <a:pt x="37600" y="4941"/>
                    <a:pt x="37624" y="4691"/>
                    <a:pt x="37624" y="4453"/>
                  </a:cubicBezTo>
                  <a:cubicBezTo>
                    <a:pt x="37410" y="3167"/>
                    <a:pt x="36731" y="2012"/>
                    <a:pt x="35707" y="1215"/>
                  </a:cubicBezTo>
                  <a:cubicBezTo>
                    <a:pt x="34933" y="607"/>
                    <a:pt x="34004" y="238"/>
                    <a:pt x="33016" y="155"/>
                  </a:cubicBezTo>
                  <a:cubicBezTo>
                    <a:pt x="31711" y="52"/>
                    <a:pt x="30402" y="0"/>
                    <a:pt x="290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2"/>
            <p:cNvSpPr/>
            <p:nvPr/>
          </p:nvSpPr>
          <p:spPr>
            <a:xfrm>
              <a:off x="1350150" y="3188875"/>
              <a:ext cx="875725" cy="775450"/>
            </a:xfrm>
            <a:custGeom>
              <a:avLst/>
              <a:gdLst/>
              <a:ahLst/>
              <a:cxnLst/>
              <a:rect l="l" t="t" r="r" b="b"/>
              <a:pathLst>
                <a:path w="35029" h="31018" extrusionOk="0">
                  <a:moveTo>
                    <a:pt x="34905" y="1"/>
                  </a:moveTo>
                  <a:cubicBezTo>
                    <a:pt x="34898" y="1"/>
                    <a:pt x="34892" y="1"/>
                    <a:pt x="34886" y="2"/>
                  </a:cubicBezTo>
                  <a:cubicBezTo>
                    <a:pt x="28707" y="169"/>
                    <a:pt x="20944" y="3455"/>
                    <a:pt x="14145" y="8789"/>
                  </a:cubicBezTo>
                  <a:cubicBezTo>
                    <a:pt x="5525" y="15540"/>
                    <a:pt x="1" y="24207"/>
                    <a:pt x="72" y="30875"/>
                  </a:cubicBezTo>
                  <a:cubicBezTo>
                    <a:pt x="72" y="30946"/>
                    <a:pt x="132" y="31006"/>
                    <a:pt x="203" y="31006"/>
                  </a:cubicBezTo>
                  <a:lnTo>
                    <a:pt x="203" y="31018"/>
                  </a:lnTo>
                  <a:cubicBezTo>
                    <a:pt x="275" y="31006"/>
                    <a:pt x="334" y="30958"/>
                    <a:pt x="334" y="30887"/>
                  </a:cubicBezTo>
                  <a:cubicBezTo>
                    <a:pt x="275" y="24291"/>
                    <a:pt x="5751" y="15706"/>
                    <a:pt x="14312" y="9003"/>
                  </a:cubicBezTo>
                  <a:cubicBezTo>
                    <a:pt x="21063" y="3693"/>
                    <a:pt x="28766" y="431"/>
                    <a:pt x="34898" y="252"/>
                  </a:cubicBezTo>
                  <a:cubicBezTo>
                    <a:pt x="34969" y="252"/>
                    <a:pt x="35029" y="193"/>
                    <a:pt x="35029" y="121"/>
                  </a:cubicBezTo>
                  <a:cubicBezTo>
                    <a:pt x="35029" y="56"/>
                    <a:pt x="34969" y="1"/>
                    <a:pt x="34905" y="1"/>
                  </a:cubicBezTo>
                  <a:close/>
                </a:path>
              </a:pathLst>
            </a:custGeom>
            <a:solidFill>
              <a:srgbClr val="33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2"/>
            <p:cNvSpPr/>
            <p:nvPr/>
          </p:nvSpPr>
          <p:spPr>
            <a:xfrm>
              <a:off x="1942300" y="3188875"/>
              <a:ext cx="283575" cy="77775"/>
            </a:xfrm>
            <a:custGeom>
              <a:avLst/>
              <a:gdLst/>
              <a:ahLst/>
              <a:cxnLst/>
              <a:rect l="l" t="t" r="r" b="b"/>
              <a:pathLst>
                <a:path w="11343" h="3111" extrusionOk="0">
                  <a:moveTo>
                    <a:pt x="11219" y="1"/>
                  </a:moveTo>
                  <a:cubicBezTo>
                    <a:pt x="11212" y="1"/>
                    <a:pt x="11206" y="1"/>
                    <a:pt x="11200" y="2"/>
                  </a:cubicBezTo>
                  <a:cubicBezTo>
                    <a:pt x="7890" y="85"/>
                    <a:pt x="4056" y="1074"/>
                    <a:pt x="127" y="2860"/>
                  </a:cubicBezTo>
                  <a:cubicBezTo>
                    <a:pt x="0" y="2917"/>
                    <a:pt x="30" y="3110"/>
                    <a:pt x="163" y="3110"/>
                  </a:cubicBezTo>
                  <a:cubicBezTo>
                    <a:pt x="167" y="3110"/>
                    <a:pt x="171" y="3110"/>
                    <a:pt x="175" y="3110"/>
                  </a:cubicBezTo>
                  <a:cubicBezTo>
                    <a:pt x="199" y="3110"/>
                    <a:pt x="211" y="3110"/>
                    <a:pt x="234" y="3098"/>
                  </a:cubicBezTo>
                  <a:cubicBezTo>
                    <a:pt x="4128" y="1336"/>
                    <a:pt x="7926" y="347"/>
                    <a:pt x="11212" y="264"/>
                  </a:cubicBezTo>
                  <a:cubicBezTo>
                    <a:pt x="11283" y="252"/>
                    <a:pt x="11343" y="193"/>
                    <a:pt x="11331" y="121"/>
                  </a:cubicBezTo>
                  <a:cubicBezTo>
                    <a:pt x="11342" y="56"/>
                    <a:pt x="11283" y="1"/>
                    <a:pt x="11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2"/>
            <p:cNvSpPr/>
            <p:nvPr/>
          </p:nvSpPr>
          <p:spPr>
            <a:xfrm>
              <a:off x="1351050" y="3623225"/>
              <a:ext cx="145000" cy="340800"/>
            </a:xfrm>
            <a:custGeom>
              <a:avLst/>
              <a:gdLst/>
              <a:ahLst/>
              <a:cxnLst/>
              <a:rect l="l" t="t" r="r" b="b"/>
              <a:pathLst>
                <a:path w="5800" h="13632" extrusionOk="0">
                  <a:moveTo>
                    <a:pt x="5634" y="0"/>
                  </a:moveTo>
                  <a:cubicBezTo>
                    <a:pt x="5601" y="0"/>
                    <a:pt x="5566" y="14"/>
                    <a:pt x="5537" y="47"/>
                  </a:cubicBezTo>
                  <a:cubicBezTo>
                    <a:pt x="1953" y="4797"/>
                    <a:pt x="0" y="9572"/>
                    <a:pt x="36" y="13501"/>
                  </a:cubicBezTo>
                  <a:cubicBezTo>
                    <a:pt x="36" y="13572"/>
                    <a:pt x="96" y="13632"/>
                    <a:pt x="167" y="13632"/>
                  </a:cubicBezTo>
                  <a:cubicBezTo>
                    <a:pt x="239" y="13632"/>
                    <a:pt x="298" y="13572"/>
                    <a:pt x="298" y="13501"/>
                  </a:cubicBezTo>
                  <a:cubicBezTo>
                    <a:pt x="262" y="9631"/>
                    <a:pt x="2191" y="4905"/>
                    <a:pt x="5739" y="202"/>
                  </a:cubicBezTo>
                  <a:cubicBezTo>
                    <a:pt x="5800" y="98"/>
                    <a:pt x="5722" y="0"/>
                    <a:pt x="56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2"/>
            <p:cNvSpPr/>
            <p:nvPr/>
          </p:nvSpPr>
          <p:spPr>
            <a:xfrm>
              <a:off x="1363850" y="3636000"/>
              <a:ext cx="303025" cy="314650"/>
            </a:xfrm>
            <a:custGeom>
              <a:avLst/>
              <a:gdLst/>
              <a:ahLst/>
              <a:cxnLst/>
              <a:rect l="l" t="t" r="r" b="b"/>
              <a:pathLst>
                <a:path w="12121" h="12586" extrusionOk="0">
                  <a:moveTo>
                    <a:pt x="870" y="0"/>
                  </a:moveTo>
                  <a:cubicBezTo>
                    <a:pt x="512" y="1215"/>
                    <a:pt x="227" y="2441"/>
                    <a:pt x="0" y="3620"/>
                  </a:cubicBezTo>
                  <a:cubicBezTo>
                    <a:pt x="358" y="3917"/>
                    <a:pt x="703" y="4227"/>
                    <a:pt x="1036" y="4525"/>
                  </a:cubicBezTo>
                  <a:cubicBezTo>
                    <a:pt x="3822" y="7001"/>
                    <a:pt x="6394" y="9692"/>
                    <a:pt x="8740" y="12585"/>
                  </a:cubicBezTo>
                  <a:cubicBezTo>
                    <a:pt x="9311" y="12430"/>
                    <a:pt x="9895" y="12252"/>
                    <a:pt x="10490" y="12061"/>
                  </a:cubicBezTo>
                  <a:lnTo>
                    <a:pt x="10954" y="11895"/>
                  </a:lnTo>
                  <a:cubicBezTo>
                    <a:pt x="11347" y="11764"/>
                    <a:pt x="11728" y="11621"/>
                    <a:pt x="12121" y="11466"/>
                  </a:cubicBezTo>
                  <a:cubicBezTo>
                    <a:pt x="9168" y="7704"/>
                    <a:pt x="5858" y="4239"/>
                    <a:pt x="2227" y="1131"/>
                  </a:cubicBezTo>
                  <a:cubicBezTo>
                    <a:pt x="1774" y="750"/>
                    <a:pt x="1322" y="369"/>
                    <a:pt x="8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2"/>
            <p:cNvSpPr/>
            <p:nvPr/>
          </p:nvSpPr>
          <p:spPr>
            <a:xfrm>
              <a:off x="1360575" y="3632575"/>
              <a:ext cx="310175" cy="321350"/>
            </a:xfrm>
            <a:custGeom>
              <a:avLst/>
              <a:gdLst/>
              <a:ahLst/>
              <a:cxnLst/>
              <a:rect l="l" t="t" r="r" b="b"/>
              <a:pathLst>
                <a:path w="12407" h="12854" extrusionOk="0">
                  <a:moveTo>
                    <a:pt x="1072" y="363"/>
                  </a:moveTo>
                  <a:cubicBezTo>
                    <a:pt x="1441" y="661"/>
                    <a:pt x="1834" y="994"/>
                    <a:pt x="2263" y="1364"/>
                  </a:cubicBezTo>
                  <a:cubicBezTo>
                    <a:pt x="5846" y="4435"/>
                    <a:pt x="9121" y="7841"/>
                    <a:pt x="12050" y="11543"/>
                  </a:cubicBezTo>
                  <a:cubicBezTo>
                    <a:pt x="11728" y="11674"/>
                    <a:pt x="11407" y="11782"/>
                    <a:pt x="11049" y="11912"/>
                  </a:cubicBezTo>
                  <a:lnTo>
                    <a:pt x="10573" y="12067"/>
                  </a:lnTo>
                  <a:cubicBezTo>
                    <a:pt x="10026" y="12258"/>
                    <a:pt x="9466" y="12424"/>
                    <a:pt x="8918" y="12567"/>
                  </a:cubicBezTo>
                  <a:cubicBezTo>
                    <a:pt x="6585" y="9698"/>
                    <a:pt x="4013" y="7019"/>
                    <a:pt x="1251" y="4566"/>
                  </a:cubicBezTo>
                  <a:cubicBezTo>
                    <a:pt x="929" y="4281"/>
                    <a:pt x="608" y="3995"/>
                    <a:pt x="274" y="3709"/>
                  </a:cubicBezTo>
                  <a:cubicBezTo>
                    <a:pt x="501" y="2578"/>
                    <a:pt x="762" y="1447"/>
                    <a:pt x="1072" y="363"/>
                  </a:cubicBezTo>
                  <a:close/>
                  <a:moveTo>
                    <a:pt x="1002" y="1"/>
                  </a:moveTo>
                  <a:cubicBezTo>
                    <a:pt x="944" y="1"/>
                    <a:pt x="886" y="38"/>
                    <a:pt x="870" y="102"/>
                  </a:cubicBezTo>
                  <a:cubicBezTo>
                    <a:pt x="536" y="1280"/>
                    <a:pt x="239" y="2507"/>
                    <a:pt x="0" y="3733"/>
                  </a:cubicBezTo>
                  <a:cubicBezTo>
                    <a:pt x="0" y="3781"/>
                    <a:pt x="12" y="3828"/>
                    <a:pt x="48" y="3864"/>
                  </a:cubicBezTo>
                  <a:cubicBezTo>
                    <a:pt x="393" y="4162"/>
                    <a:pt x="739" y="4471"/>
                    <a:pt x="1084" y="4769"/>
                  </a:cubicBezTo>
                  <a:cubicBezTo>
                    <a:pt x="3858" y="7233"/>
                    <a:pt x="6430" y="9924"/>
                    <a:pt x="8775" y="12805"/>
                  </a:cubicBezTo>
                  <a:cubicBezTo>
                    <a:pt x="8799" y="12829"/>
                    <a:pt x="8835" y="12853"/>
                    <a:pt x="8871" y="12853"/>
                  </a:cubicBezTo>
                  <a:lnTo>
                    <a:pt x="8906" y="12853"/>
                  </a:lnTo>
                  <a:cubicBezTo>
                    <a:pt x="9478" y="12698"/>
                    <a:pt x="10073" y="12520"/>
                    <a:pt x="10657" y="12329"/>
                  </a:cubicBezTo>
                  <a:lnTo>
                    <a:pt x="11133" y="12163"/>
                  </a:lnTo>
                  <a:cubicBezTo>
                    <a:pt x="11561" y="12020"/>
                    <a:pt x="11931" y="11877"/>
                    <a:pt x="12300" y="11734"/>
                  </a:cubicBezTo>
                  <a:cubicBezTo>
                    <a:pt x="12383" y="11698"/>
                    <a:pt x="12407" y="11603"/>
                    <a:pt x="12359" y="11531"/>
                  </a:cubicBezTo>
                  <a:cubicBezTo>
                    <a:pt x="9395" y="7757"/>
                    <a:pt x="6073" y="4293"/>
                    <a:pt x="2441" y="1173"/>
                  </a:cubicBezTo>
                  <a:cubicBezTo>
                    <a:pt x="1941" y="744"/>
                    <a:pt x="1501" y="375"/>
                    <a:pt x="1084" y="30"/>
                  </a:cubicBezTo>
                  <a:cubicBezTo>
                    <a:pt x="1060" y="10"/>
                    <a:pt x="1031" y="1"/>
                    <a:pt x="10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2"/>
            <p:cNvSpPr/>
            <p:nvPr/>
          </p:nvSpPr>
          <p:spPr>
            <a:xfrm>
              <a:off x="1884750" y="3171650"/>
              <a:ext cx="355125" cy="340250"/>
            </a:xfrm>
            <a:custGeom>
              <a:avLst/>
              <a:gdLst/>
              <a:ahLst/>
              <a:cxnLst/>
              <a:rect l="l" t="t" r="r" b="b"/>
              <a:pathLst>
                <a:path w="14205" h="13610" extrusionOk="0">
                  <a:moveTo>
                    <a:pt x="4537" y="1"/>
                  </a:moveTo>
                  <a:cubicBezTo>
                    <a:pt x="3013" y="84"/>
                    <a:pt x="1501" y="251"/>
                    <a:pt x="0" y="501"/>
                  </a:cubicBezTo>
                  <a:cubicBezTo>
                    <a:pt x="739" y="1108"/>
                    <a:pt x="1477" y="1727"/>
                    <a:pt x="2191" y="2370"/>
                  </a:cubicBezTo>
                  <a:cubicBezTo>
                    <a:pt x="5977" y="5727"/>
                    <a:pt x="9394" y="9502"/>
                    <a:pt x="12371" y="13609"/>
                  </a:cubicBezTo>
                  <a:cubicBezTo>
                    <a:pt x="12502" y="13407"/>
                    <a:pt x="12633" y="13205"/>
                    <a:pt x="12764" y="13002"/>
                  </a:cubicBezTo>
                  <a:cubicBezTo>
                    <a:pt x="12823" y="12907"/>
                    <a:pt x="12895" y="12812"/>
                    <a:pt x="12954" y="12704"/>
                  </a:cubicBezTo>
                  <a:cubicBezTo>
                    <a:pt x="13026" y="12609"/>
                    <a:pt x="13085" y="12514"/>
                    <a:pt x="13145" y="12407"/>
                  </a:cubicBezTo>
                  <a:cubicBezTo>
                    <a:pt x="13300" y="12157"/>
                    <a:pt x="13454" y="11907"/>
                    <a:pt x="13585" y="11657"/>
                  </a:cubicBezTo>
                  <a:lnTo>
                    <a:pt x="13812" y="11264"/>
                  </a:lnTo>
                  <a:cubicBezTo>
                    <a:pt x="13835" y="11216"/>
                    <a:pt x="13859" y="11180"/>
                    <a:pt x="13883" y="11133"/>
                  </a:cubicBezTo>
                  <a:cubicBezTo>
                    <a:pt x="13990" y="10930"/>
                    <a:pt x="14097" y="10716"/>
                    <a:pt x="14205" y="10502"/>
                  </a:cubicBezTo>
                  <a:cubicBezTo>
                    <a:pt x="14205" y="10502"/>
                    <a:pt x="14205" y="10502"/>
                    <a:pt x="14205" y="10490"/>
                  </a:cubicBezTo>
                  <a:cubicBezTo>
                    <a:pt x="11811" y="7335"/>
                    <a:pt x="9168" y="4370"/>
                    <a:pt x="6299" y="1632"/>
                  </a:cubicBezTo>
                  <a:cubicBezTo>
                    <a:pt x="5727" y="1084"/>
                    <a:pt x="5132" y="536"/>
                    <a:pt x="45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2"/>
            <p:cNvSpPr/>
            <p:nvPr/>
          </p:nvSpPr>
          <p:spPr>
            <a:xfrm>
              <a:off x="1881175" y="3168375"/>
              <a:ext cx="362275" cy="347100"/>
            </a:xfrm>
            <a:custGeom>
              <a:avLst/>
              <a:gdLst/>
              <a:ahLst/>
              <a:cxnLst/>
              <a:rect l="l" t="t" r="r" b="b"/>
              <a:pathLst>
                <a:path w="14491" h="13884" extrusionOk="0">
                  <a:moveTo>
                    <a:pt x="4656" y="274"/>
                  </a:moveTo>
                  <a:cubicBezTo>
                    <a:pt x="5239" y="798"/>
                    <a:pt x="5823" y="1334"/>
                    <a:pt x="6382" y="1870"/>
                  </a:cubicBezTo>
                  <a:cubicBezTo>
                    <a:pt x="9228" y="4584"/>
                    <a:pt x="11847" y="7525"/>
                    <a:pt x="14217" y="10657"/>
                  </a:cubicBezTo>
                  <a:cubicBezTo>
                    <a:pt x="14145" y="10788"/>
                    <a:pt x="14002" y="11073"/>
                    <a:pt x="13919" y="11216"/>
                  </a:cubicBezTo>
                  <a:cubicBezTo>
                    <a:pt x="13895" y="11264"/>
                    <a:pt x="13871" y="11311"/>
                    <a:pt x="13847" y="11347"/>
                  </a:cubicBezTo>
                  <a:lnTo>
                    <a:pt x="13633" y="11740"/>
                  </a:lnTo>
                  <a:cubicBezTo>
                    <a:pt x="13478" y="11978"/>
                    <a:pt x="13336" y="12228"/>
                    <a:pt x="13181" y="12478"/>
                  </a:cubicBezTo>
                  <a:lnTo>
                    <a:pt x="13002" y="12776"/>
                  </a:lnTo>
                  <a:lnTo>
                    <a:pt x="12800" y="13074"/>
                  </a:lnTo>
                  <a:cubicBezTo>
                    <a:pt x="12704" y="13228"/>
                    <a:pt x="12609" y="13371"/>
                    <a:pt x="12502" y="13526"/>
                  </a:cubicBezTo>
                  <a:cubicBezTo>
                    <a:pt x="9549" y="9466"/>
                    <a:pt x="6168" y="5739"/>
                    <a:pt x="2417" y="2406"/>
                  </a:cubicBezTo>
                  <a:cubicBezTo>
                    <a:pt x="1786" y="1846"/>
                    <a:pt x="1132" y="1286"/>
                    <a:pt x="453" y="727"/>
                  </a:cubicBezTo>
                  <a:lnTo>
                    <a:pt x="441" y="727"/>
                  </a:lnTo>
                  <a:cubicBezTo>
                    <a:pt x="1834" y="501"/>
                    <a:pt x="3239" y="358"/>
                    <a:pt x="4656" y="274"/>
                  </a:cubicBezTo>
                  <a:close/>
                  <a:moveTo>
                    <a:pt x="4680" y="1"/>
                  </a:moveTo>
                  <a:cubicBezTo>
                    <a:pt x="3144" y="84"/>
                    <a:pt x="1632" y="262"/>
                    <a:pt x="120" y="513"/>
                  </a:cubicBezTo>
                  <a:cubicBezTo>
                    <a:pt x="72" y="524"/>
                    <a:pt x="24" y="560"/>
                    <a:pt x="12" y="608"/>
                  </a:cubicBezTo>
                  <a:cubicBezTo>
                    <a:pt x="1" y="655"/>
                    <a:pt x="24" y="715"/>
                    <a:pt x="60" y="751"/>
                  </a:cubicBezTo>
                  <a:cubicBezTo>
                    <a:pt x="810" y="1358"/>
                    <a:pt x="1548" y="1989"/>
                    <a:pt x="2239" y="2608"/>
                  </a:cubicBezTo>
                  <a:cubicBezTo>
                    <a:pt x="6025" y="5966"/>
                    <a:pt x="9430" y="9728"/>
                    <a:pt x="12395" y="13824"/>
                  </a:cubicBezTo>
                  <a:cubicBezTo>
                    <a:pt x="12419" y="13859"/>
                    <a:pt x="12466" y="13883"/>
                    <a:pt x="12502" y="13883"/>
                  </a:cubicBezTo>
                  <a:lnTo>
                    <a:pt x="12514" y="13871"/>
                  </a:lnTo>
                  <a:cubicBezTo>
                    <a:pt x="12550" y="13859"/>
                    <a:pt x="12597" y="13847"/>
                    <a:pt x="12621" y="13812"/>
                  </a:cubicBezTo>
                  <a:cubicBezTo>
                    <a:pt x="12752" y="13609"/>
                    <a:pt x="12895" y="13407"/>
                    <a:pt x="13026" y="13205"/>
                  </a:cubicBezTo>
                  <a:lnTo>
                    <a:pt x="13216" y="12907"/>
                  </a:lnTo>
                  <a:cubicBezTo>
                    <a:pt x="13276" y="12812"/>
                    <a:pt x="13336" y="12705"/>
                    <a:pt x="13407" y="12609"/>
                  </a:cubicBezTo>
                  <a:cubicBezTo>
                    <a:pt x="13550" y="12359"/>
                    <a:pt x="13705" y="12097"/>
                    <a:pt x="13847" y="11847"/>
                  </a:cubicBezTo>
                  <a:lnTo>
                    <a:pt x="14062" y="11454"/>
                  </a:lnTo>
                  <a:lnTo>
                    <a:pt x="14133" y="11335"/>
                  </a:lnTo>
                  <a:cubicBezTo>
                    <a:pt x="14252" y="11121"/>
                    <a:pt x="14467" y="10680"/>
                    <a:pt x="14467" y="10680"/>
                  </a:cubicBezTo>
                  <a:cubicBezTo>
                    <a:pt x="14490" y="10645"/>
                    <a:pt x="14479" y="10585"/>
                    <a:pt x="14455" y="10549"/>
                  </a:cubicBezTo>
                  <a:cubicBezTo>
                    <a:pt x="12062" y="7382"/>
                    <a:pt x="9418" y="4418"/>
                    <a:pt x="6549" y="1667"/>
                  </a:cubicBezTo>
                  <a:cubicBezTo>
                    <a:pt x="5954" y="1120"/>
                    <a:pt x="5358" y="572"/>
                    <a:pt x="4763" y="36"/>
                  </a:cubicBezTo>
                  <a:cubicBezTo>
                    <a:pt x="4739" y="12"/>
                    <a:pt x="4703" y="1"/>
                    <a:pt x="4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42"/>
            <p:cNvSpPr/>
            <p:nvPr/>
          </p:nvSpPr>
          <p:spPr>
            <a:xfrm>
              <a:off x="1339450" y="3166325"/>
              <a:ext cx="948650" cy="871225"/>
            </a:xfrm>
            <a:custGeom>
              <a:avLst/>
              <a:gdLst/>
              <a:ahLst/>
              <a:cxnLst/>
              <a:rect l="l" t="t" r="r" b="b"/>
              <a:pathLst>
                <a:path w="37946" h="34849" extrusionOk="0">
                  <a:moveTo>
                    <a:pt x="29147" y="261"/>
                  </a:moveTo>
                  <a:cubicBezTo>
                    <a:pt x="30456" y="261"/>
                    <a:pt x="31802" y="309"/>
                    <a:pt x="33147" y="416"/>
                  </a:cubicBezTo>
                  <a:cubicBezTo>
                    <a:pt x="33326" y="428"/>
                    <a:pt x="33492" y="452"/>
                    <a:pt x="33671" y="487"/>
                  </a:cubicBezTo>
                  <a:cubicBezTo>
                    <a:pt x="34433" y="642"/>
                    <a:pt x="35147" y="964"/>
                    <a:pt x="35755" y="1452"/>
                  </a:cubicBezTo>
                  <a:cubicBezTo>
                    <a:pt x="36743" y="2226"/>
                    <a:pt x="37398" y="3333"/>
                    <a:pt x="37612" y="4571"/>
                  </a:cubicBezTo>
                  <a:lnTo>
                    <a:pt x="37612" y="4607"/>
                  </a:lnTo>
                  <a:cubicBezTo>
                    <a:pt x="37612" y="4762"/>
                    <a:pt x="37600" y="4916"/>
                    <a:pt x="37588" y="5071"/>
                  </a:cubicBezTo>
                  <a:cubicBezTo>
                    <a:pt x="37576" y="5119"/>
                    <a:pt x="37612" y="5167"/>
                    <a:pt x="37672" y="5178"/>
                  </a:cubicBezTo>
                  <a:cubicBezTo>
                    <a:pt x="37672" y="5309"/>
                    <a:pt x="37672" y="5440"/>
                    <a:pt x="37672" y="5571"/>
                  </a:cubicBezTo>
                  <a:cubicBezTo>
                    <a:pt x="37552" y="7750"/>
                    <a:pt x="37302" y="9929"/>
                    <a:pt x="36910" y="12072"/>
                  </a:cubicBezTo>
                  <a:cubicBezTo>
                    <a:pt x="36648" y="13537"/>
                    <a:pt x="36290" y="14989"/>
                    <a:pt x="35874" y="16418"/>
                  </a:cubicBezTo>
                  <a:cubicBezTo>
                    <a:pt x="34326" y="21561"/>
                    <a:pt x="31909" y="25610"/>
                    <a:pt x="28670" y="28455"/>
                  </a:cubicBezTo>
                  <a:cubicBezTo>
                    <a:pt x="25456" y="31277"/>
                    <a:pt x="21181" y="33146"/>
                    <a:pt x="15931" y="34027"/>
                  </a:cubicBezTo>
                  <a:cubicBezTo>
                    <a:pt x="14752" y="34218"/>
                    <a:pt x="13490" y="34372"/>
                    <a:pt x="12180" y="34468"/>
                  </a:cubicBezTo>
                  <a:cubicBezTo>
                    <a:pt x="11036" y="34546"/>
                    <a:pt x="9888" y="34584"/>
                    <a:pt x="8741" y="34584"/>
                  </a:cubicBezTo>
                  <a:cubicBezTo>
                    <a:pt x="7430" y="34584"/>
                    <a:pt x="6118" y="34534"/>
                    <a:pt x="4810" y="34432"/>
                  </a:cubicBezTo>
                  <a:cubicBezTo>
                    <a:pt x="3096" y="34277"/>
                    <a:pt x="1584" y="33253"/>
                    <a:pt x="810" y="31717"/>
                  </a:cubicBezTo>
                  <a:cubicBezTo>
                    <a:pt x="691" y="31479"/>
                    <a:pt x="595" y="31241"/>
                    <a:pt x="512" y="30991"/>
                  </a:cubicBezTo>
                  <a:cubicBezTo>
                    <a:pt x="512" y="30979"/>
                    <a:pt x="500" y="30967"/>
                    <a:pt x="500" y="30955"/>
                  </a:cubicBezTo>
                  <a:cubicBezTo>
                    <a:pt x="334" y="30408"/>
                    <a:pt x="262" y="29836"/>
                    <a:pt x="286" y="29277"/>
                  </a:cubicBezTo>
                  <a:cubicBezTo>
                    <a:pt x="405" y="26979"/>
                    <a:pt x="679" y="24693"/>
                    <a:pt x="1107" y="22431"/>
                  </a:cubicBezTo>
                  <a:cubicBezTo>
                    <a:pt x="1346" y="21204"/>
                    <a:pt x="1631" y="19990"/>
                    <a:pt x="1965" y="18811"/>
                  </a:cubicBezTo>
                  <a:cubicBezTo>
                    <a:pt x="3512" y="13477"/>
                    <a:pt x="5965" y="9298"/>
                    <a:pt x="9287" y="6381"/>
                  </a:cubicBezTo>
                  <a:cubicBezTo>
                    <a:pt x="12454" y="3607"/>
                    <a:pt x="16669" y="1749"/>
                    <a:pt x="21836" y="856"/>
                  </a:cubicBezTo>
                  <a:cubicBezTo>
                    <a:pt x="23324" y="595"/>
                    <a:pt x="24837" y="428"/>
                    <a:pt x="26349" y="344"/>
                  </a:cubicBezTo>
                  <a:cubicBezTo>
                    <a:pt x="27265" y="285"/>
                    <a:pt x="28206" y="261"/>
                    <a:pt x="29147" y="261"/>
                  </a:cubicBezTo>
                  <a:close/>
                  <a:moveTo>
                    <a:pt x="29190" y="0"/>
                  </a:moveTo>
                  <a:cubicBezTo>
                    <a:pt x="28243" y="0"/>
                    <a:pt x="27296" y="28"/>
                    <a:pt x="26349" y="83"/>
                  </a:cubicBezTo>
                  <a:cubicBezTo>
                    <a:pt x="24813" y="166"/>
                    <a:pt x="23289" y="333"/>
                    <a:pt x="21789" y="595"/>
                  </a:cubicBezTo>
                  <a:cubicBezTo>
                    <a:pt x="16586" y="1487"/>
                    <a:pt x="12311" y="3369"/>
                    <a:pt x="9108" y="6190"/>
                  </a:cubicBezTo>
                  <a:cubicBezTo>
                    <a:pt x="5763" y="9143"/>
                    <a:pt x="3274" y="13358"/>
                    <a:pt x="1715" y="18752"/>
                  </a:cubicBezTo>
                  <a:cubicBezTo>
                    <a:pt x="1381" y="19930"/>
                    <a:pt x="1084" y="21157"/>
                    <a:pt x="857" y="22383"/>
                  </a:cubicBezTo>
                  <a:cubicBezTo>
                    <a:pt x="417" y="24657"/>
                    <a:pt x="143" y="26955"/>
                    <a:pt x="24" y="29265"/>
                  </a:cubicBezTo>
                  <a:cubicBezTo>
                    <a:pt x="0" y="29860"/>
                    <a:pt x="72" y="30455"/>
                    <a:pt x="250" y="31015"/>
                  </a:cubicBezTo>
                  <a:cubicBezTo>
                    <a:pt x="250" y="31039"/>
                    <a:pt x="262" y="31051"/>
                    <a:pt x="262" y="31063"/>
                  </a:cubicBezTo>
                  <a:cubicBezTo>
                    <a:pt x="345" y="31324"/>
                    <a:pt x="453" y="31586"/>
                    <a:pt x="584" y="31836"/>
                  </a:cubicBezTo>
                  <a:cubicBezTo>
                    <a:pt x="1393" y="33456"/>
                    <a:pt x="2989" y="34527"/>
                    <a:pt x="4798" y="34682"/>
                  </a:cubicBezTo>
                  <a:cubicBezTo>
                    <a:pt x="6144" y="34789"/>
                    <a:pt x="7501" y="34849"/>
                    <a:pt x="8823" y="34849"/>
                  </a:cubicBezTo>
                  <a:cubicBezTo>
                    <a:pt x="9978" y="34849"/>
                    <a:pt x="11097" y="34801"/>
                    <a:pt x="12216" y="34730"/>
                  </a:cubicBezTo>
                  <a:cubicBezTo>
                    <a:pt x="13526" y="34634"/>
                    <a:pt x="14800" y="34480"/>
                    <a:pt x="15990" y="34277"/>
                  </a:cubicBezTo>
                  <a:cubicBezTo>
                    <a:pt x="21277" y="33396"/>
                    <a:pt x="25610" y="31503"/>
                    <a:pt x="28849" y="28657"/>
                  </a:cubicBezTo>
                  <a:cubicBezTo>
                    <a:pt x="32123" y="25776"/>
                    <a:pt x="34576" y="21692"/>
                    <a:pt x="36136" y="16501"/>
                  </a:cubicBezTo>
                  <a:cubicBezTo>
                    <a:pt x="36564" y="15061"/>
                    <a:pt x="36910" y="13596"/>
                    <a:pt x="37171" y="12120"/>
                  </a:cubicBezTo>
                  <a:cubicBezTo>
                    <a:pt x="37564" y="9965"/>
                    <a:pt x="37826" y="7774"/>
                    <a:pt x="37933" y="5583"/>
                  </a:cubicBezTo>
                  <a:cubicBezTo>
                    <a:pt x="37945" y="5238"/>
                    <a:pt x="37933" y="4905"/>
                    <a:pt x="37886" y="4559"/>
                  </a:cubicBezTo>
                  <a:cubicBezTo>
                    <a:pt x="37672" y="3250"/>
                    <a:pt x="36969" y="2071"/>
                    <a:pt x="35933" y="1249"/>
                  </a:cubicBezTo>
                  <a:cubicBezTo>
                    <a:pt x="35278" y="737"/>
                    <a:pt x="34528" y="392"/>
                    <a:pt x="33731" y="237"/>
                  </a:cubicBezTo>
                  <a:cubicBezTo>
                    <a:pt x="33540" y="202"/>
                    <a:pt x="33350" y="178"/>
                    <a:pt x="33171" y="166"/>
                  </a:cubicBezTo>
                  <a:cubicBezTo>
                    <a:pt x="31844" y="55"/>
                    <a:pt x="30517" y="0"/>
                    <a:pt x="29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2"/>
            <p:cNvSpPr/>
            <p:nvPr/>
          </p:nvSpPr>
          <p:spPr>
            <a:xfrm>
              <a:off x="1488275" y="3260000"/>
              <a:ext cx="462275" cy="369475"/>
            </a:xfrm>
            <a:custGeom>
              <a:avLst/>
              <a:gdLst/>
              <a:ahLst/>
              <a:cxnLst/>
              <a:rect l="l" t="t" r="r" b="b"/>
              <a:pathLst>
                <a:path w="18491" h="14779" extrusionOk="0">
                  <a:moveTo>
                    <a:pt x="18346" y="0"/>
                  </a:moveTo>
                  <a:cubicBezTo>
                    <a:pt x="18328" y="0"/>
                    <a:pt x="18308" y="5"/>
                    <a:pt x="18288" y="15"/>
                  </a:cubicBezTo>
                  <a:cubicBezTo>
                    <a:pt x="14835" y="1598"/>
                    <a:pt x="11597" y="3586"/>
                    <a:pt x="8620" y="5944"/>
                  </a:cubicBezTo>
                  <a:cubicBezTo>
                    <a:pt x="5394" y="8432"/>
                    <a:pt x="2512" y="11337"/>
                    <a:pt x="48" y="14576"/>
                  </a:cubicBezTo>
                  <a:cubicBezTo>
                    <a:pt x="0" y="14624"/>
                    <a:pt x="12" y="14707"/>
                    <a:pt x="72" y="14754"/>
                  </a:cubicBezTo>
                  <a:cubicBezTo>
                    <a:pt x="96" y="14766"/>
                    <a:pt x="119" y="14778"/>
                    <a:pt x="155" y="14778"/>
                  </a:cubicBezTo>
                  <a:cubicBezTo>
                    <a:pt x="191" y="14778"/>
                    <a:pt x="226" y="14766"/>
                    <a:pt x="262" y="14731"/>
                  </a:cubicBezTo>
                  <a:cubicBezTo>
                    <a:pt x="2715" y="11516"/>
                    <a:pt x="5584" y="8635"/>
                    <a:pt x="8787" y="6158"/>
                  </a:cubicBezTo>
                  <a:cubicBezTo>
                    <a:pt x="11740" y="3813"/>
                    <a:pt x="14966" y="1824"/>
                    <a:pt x="18395" y="253"/>
                  </a:cubicBezTo>
                  <a:cubicBezTo>
                    <a:pt x="18467" y="217"/>
                    <a:pt x="18491" y="146"/>
                    <a:pt x="18467" y="74"/>
                  </a:cubicBezTo>
                  <a:cubicBezTo>
                    <a:pt x="18441" y="31"/>
                    <a:pt x="18396" y="0"/>
                    <a:pt x="18346" y="0"/>
                  </a:cubicBezTo>
                  <a:close/>
                </a:path>
              </a:pathLst>
            </a:custGeom>
            <a:solidFill>
              <a:srgbClr val="F2E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2"/>
            <p:cNvSpPr/>
            <p:nvPr/>
          </p:nvSpPr>
          <p:spPr>
            <a:xfrm>
              <a:off x="1352300" y="3278175"/>
              <a:ext cx="934600" cy="696300"/>
            </a:xfrm>
            <a:custGeom>
              <a:avLst/>
              <a:gdLst/>
              <a:ahLst/>
              <a:cxnLst/>
              <a:rect l="l" t="t" r="r" b="b"/>
              <a:pathLst>
                <a:path w="37384" h="27852" extrusionOk="0">
                  <a:moveTo>
                    <a:pt x="37235" y="0"/>
                  </a:moveTo>
                  <a:cubicBezTo>
                    <a:pt x="37171" y="0"/>
                    <a:pt x="37122" y="56"/>
                    <a:pt x="37122" y="121"/>
                  </a:cubicBezTo>
                  <a:cubicBezTo>
                    <a:pt x="37122" y="347"/>
                    <a:pt x="37098" y="597"/>
                    <a:pt x="37074" y="859"/>
                  </a:cubicBezTo>
                  <a:cubicBezTo>
                    <a:pt x="37074" y="954"/>
                    <a:pt x="37062" y="1050"/>
                    <a:pt x="37050" y="1157"/>
                  </a:cubicBezTo>
                  <a:cubicBezTo>
                    <a:pt x="37015" y="1419"/>
                    <a:pt x="36967" y="1669"/>
                    <a:pt x="36931" y="1895"/>
                  </a:cubicBezTo>
                  <a:cubicBezTo>
                    <a:pt x="36907" y="2014"/>
                    <a:pt x="36884" y="2145"/>
                    <a:pt x="36848" y="2264"/>
                  </a:cubicBezTo>
                  <a:cubicBezTo>
                    <a:pt x="36788" y="2526"/>
                    <a:pt x="36729" y="2764"/>
                    <a:pt x="36657" y="3026"/>
                  </a:cubicBezTo>
                  <a:cubicBezTo>
                    <a:pt x="36622" y="3145"/>
                    <a:pt x="36586" y="3288"/>
                    <a:pt x="36538" y="3407"/>
                  </a:cubicBezTo>
                  <a:cubicBezTo>
                    <a:pt x="36503" y="3526"/>
                    <a:pt x="36467" y="3645"/>
                    <a:pt x="36431" y="3764"/>
                  </a:cubicBezTo>
                  <a:cubicBezTo>
                    <a:pt x="36384" y="3883"/>
                    <a:pt x="36348" y="3991"/>
                    <a:pt x="36288" y="4145"/>
                  </a:cubicBezTo>
                  <a:cubicBezTo>
                    <a:pt x="36241" y="4288"/>
                    <a:pt x="36181" y="4443"/>
                    <a:pt x="36122" y="4586"/>
                  </a:cubicBezTo>
                  <a:cubicBezTo>
                    <a:pt x="36050" y="4764"/>
                    <a:pt x="35979" y="4943"/>
                    <a:pt x="35895" y="5134"/>
                  </a:cubicBezTo>
                  <a:cubicBezTo>
                    <a:pt x="35836" y="5288"/>
                    <a:pt x="35764" y="5431"/>
                    <a:pt x="35693" y="5586"/>
                  </a:cubicBezTo>
                  <a:cubicBezTo>
                    <a:pt x="35622" y="5753"/>
                    <a:pt x="35538" y="5919"/>
                    <a:pt x="35455" y="6086"/>
                  </a:cubicBezTo>
                  <a:lnTo>
                    <a:pt x="35419" y="6181"/>
                  </a:lnTo>
                  <a:cubicBezTo>
                    <a:pt x="35407" y="6193"/>
                    <a:pt x="35395" y="6205"/>
                    <a:pt x="35395" y="6217"/>
                  </a:cubicBezTo>
                  <a:cubicBezTo>
                    <a:pt x="35288" y="6419"/>
                    <a:pt x="35181" y="6634"/>
                    <a:pt x="35074" y="6836"/>
                  </a:cubicBezTo>
                  <a:cubicBezTo>
                    <a:pt x="35050" y="6884"/>
                    <a:pt x="35026" y="6919"/>
                    <a:pt x="35002" y="6967"/>
                  </a:cubicBezTo>
                  <a:lnTo>
                    <a:pt x="34788" y="7348"/>
                  </a:lnTo>
                  <a:cubicBezTo>
                    <a:pt x="34645" y="7598"/>
                    <a:pt x="34491" y="7848"/>
                    <a:pt x="34348" y="8098"/>
                  </a:cubicBezTo>
                  <a:lnTo>
                    <a:pt x="34157" y="8396"/>
                  </a:lnTo>
                  <a:lnTo>
                    <a:pt x="33967" y="8694"/>
                  </a:lnTo>
                  <a:cubicBezTo>
                    <a:pt x="33836" y="8884"/>
                    <a:pt x="33705" y="9086"/>
                    <a:pt x="33562" y="9289"/>
                  </a:cubicBezTo>
                  <a:cubicBezTo>
                    <a:pt x="33478" y="9396"/>
                    <a:pt x="33419" y="9515"/>
                    <a:pt x="33336" y="9622"/>
                  </a:cubicBezTo>
                  <a:cubicBezTo>
                    <a:pt x="33181" y="9848"/>
                    <a:pt x="33014" y="10075"/>
                    <a:pt x="32847" y="10301"/>
                  </a:cubicBezTo>
                  <a:cubicBezTo>
                    <a:pt x="32740" y="10456"/>
                    <a:pt x="32621" y="10610"/>
                    <a:pt x="32502" y="10765"/>
                  </a:cubicBezTo>
                  <a:cubicBezTo>
                    <a:pt x="32371" y="10944"/>
                    <a:pt x="32228" y="11122"/>
                    <a:pt x="32085" y="11313"/>
                  </a:cubicBezTo>
                  <a:cubicBezTo>
                    <a:pt x="32014" y="11396"/>
                    <a:pt x="31943" y="11491"/>
                    <a:pt x="31871" y="11575"/>
                  </a:cubicBezTo>
                  <a:lnTo>
                    <a:pt x="31681" y="11801"/>
                  </a:lnTo>
                  <a:cubicBezTo>
                    <a:pt x="31585" y="11932"/>
                    <a:pt x="31490" y="12051"/>
                    <a:pt x="31383" y="12170"/>
                  </a:cubicBezTo>
                  <a:cubicBezTo>
                    <a:pt x="31300" y="12265"/>
                    <a:pt x="31216" y="12373"/>
                    <a:pt x="31133" y="12468"/>
                  </a:cubicBezTo>
                  <a:cubicBezTo>
                    <a:pt x="30764" y="12884"/>
                    <a:pt x="30407" y="13289"/>
                    <a:pt x="30061" y="13658"/>
                  </a:cubicBezTo>
                  <a:cubicBezTo>
                    <a:pt x="29883" y="13849"/>
                    <a:pt x="29716" y="14039"/>
                    <a:pt x="29526" y="14218"/>
                  </a:cubicBezTo>
                  <a:lnTo>
                    <a:pt x="29490" y="14266"/>
                  </a:lnTo>
                  <a:lnTo>
                    <a:pt x="29216" y="14539"/>
                  </a:lnTo>
                  <a:lnTo>
                    <a:pt x="28942" y="14825"/>
                  </a:lnTo>
                  <a:lnTo>
                    <a:pt x="28906" y="14861"/>
                  </a:lnTo>
                  <a:cubicBezTo>
                    <a:pt x="28716" y="15051"/>
                    <a:pt x="28549" y="15218"/>
                    <a:pt x="28383" y="15385"/>
                  </a:cubicBezTo>
                  <a:cubicBezTo>
                    <a:pt x="28204" y="15540"/>
                    <a:pt x="28037" y="15706"/>
                    <a:pt x="27871" y="15873"/>
                  </a:cubicBezTo>
                  <a:lnTo>
                    <a:pt x="27418" y="16278"/>
                  </a:lnTo>
                  <a:lnTo>
                    <a:pt x="27275" y="16409"/>
                  </a:lnTo>
                  <a:cubicBezTo>
                    <a:pt x="27073" y="16599"/>
                    <a:pt x="26871" y="16778"/>
                    <a:pt x="26668" y="16956"/>
                  </a:cubicBezTo>
                  <a:cubicBezTo>
                    <a:pt x="26490" y="17111"/>
                    <a:pt x="26311" y="17266"/>
                    <a:pt x="26132" y="17409"/>
                  </a:cubicBezTo>
                  <a:cubicBezTo>
                    <a:pt x="26049" y="17480"/>
                    <a:pt x="25978" y="17552"/>
                    <a:pt x="25894" y="17623"/>
                  </a:cubicBezTo>
                  <a:lnTo>
                    <a:pt x="25442" y="18004"/>
                  </a:lnTo>
                  <a:lnTo>
                    <a:pt x="24930" y="18409"/>
                  </a:lnTo>
                  <a:lnTo>
                    <a:pt x="24358" y="18850"/>
                  </a:lnTo>
                  <a:cubicBezTo>
                    <a:pt x="24299" y="18897"/>
                    <a:pt x="24239" y="18945"/>
                    <a:pt x="24180" y="18992"/>
                  </a:cubicBezTo>
                  <a:lnTo>
                    <a:pt x="23930" y="19183"/>
                  </a:lnTo>
                  <a:cubicBezTo>
                    <a:pt x="23668" y="19385"/>
                    <a:pt x="23406" y="19588"/>
                    <a:pt x="23132" y="19778"/>
                  </a:cubicBezTo>
                  <a:cubicBezTo>
                    <a:pt x="22727" y="20088"/>
                    <a:pt x="22287" y="20385"/>
                    <a:pt x="21810" y="20719"/>
                  </a:cubicBezTo>
                  <a:cubicBezTo>
                    <a:pt x="21596" y="20874"/>
                    <a:pt x="21370" y="21016"/>
                    <a:pt x="21144" y="21171"/>
                  </a:cubicBezTo>
                  <a:cubicBezTo>
                    <a:pt x="21013" y="21255"/>
                    <a:pt x="20858" y="21350"/>
                    <a:pt x="20727" y="21445"/>
                  </a:cubicBezTo>
                  <a:cubicBezTo>
                    <a:pt x="20584" y="21528"/>
                    <a:pt x="20453" y="21624"/>
                    <a:pt x="20298" y="21707"/>
                  </a:cubicBezTo>
                  <a:cubicBezTo>
                    <a:pt x="20084" y="21850"/>
                    <a:pt x="19882" y="21981"/>
                    <a:pt x="19667" y="22112"/>
                  </a:cubicBezTo>
                  <a:lnTo>
                    <a:pt x="19143" y="22421"/>
                  </a:lnTo>
                  <a:cubicBezTo>
                    <a:pt x="18917" y="22564"/>
                    <a:pt x="18691" y="22695"/>
                    <a:pt x="18477" y="22814"/>
                  </a:cubicBezTo>
                  <a:cubicBezTo>
                    <a:pt x="18250" y="22945"/>
                    <a:pt x="18024" y="23076"/>
                    <a:pt x="17798" y="23195"/>
                  </a:cubicBezTo>
                  <a:lnTo>
                    <a:pt x="17869" y="23314"/>
                  </a:lnTo>
                  <a:lnTo>
                    <a:pt x="17762" y="23219"/>
                  </a:lnTo>
                  <a:lnTo>
                    <a:pt x="17607" y="23302"/>
                  </a:lnTo>
                  <a:cubicBezTo>
                    <a:pt x="17453" y="23386"/>
                    <a:pt x="17298" y="23469"/>
                    <a:pt x="17143" y="23552"/>
                  </a:cubicBezTo>
                  <a:cubicBezTo>
                    <a:pt x="16726" y="23779"/>
                    <a:pt x="16286" y="24005"/>
                    <a:pt x="15810" y="24231"/>
                  </a:cubicBezTo>
                  <a:cubicBezTo>
                    <a:pt x="15595" y="24338"/>
                    <a:pt x="15381" y="24445"/>
                    <a:pt x="15155" y="24541"/>
                  </a:cubicBezTo>
                  <a:cubicBezTo>
                    <a:pt x="14976" y="24636"/>
                    <a:pt x="14798" y="24719"/>
                    <a:pt x="14619" y="24791"/>
                  </a:cubicBezTo>
                  <a:cubicBezTo>
                    <a:pt x="14512" y="24838"/>
                    <a:pt x="14405" y="24886"/>
                    <a:pt x="14286" y="24945"/>
                  </a:cubicBezTo>
                  <a:cubicBezTo>
                    <a:pt x="14262" y="24957"/>
                    <a:pt x="14238" y="24969"/>
                    <a:pt x="14214" y="24969"/>
                  </a:cubicBezTo>
                  <a:cubicBezTo>
                    <a:pt x="14083" y="25029"/>
                    <a:pt x="13964" y="25076"/>
                    <a:pt x="13845" y="25136"/>
                  </a:cubicBezTo>
                  <a:cubicBezTo>
                    <a:pt x="13631" y="25231"/>
                    <a:pt x="13416" y="25315"/>
                    <a:pt x="13202" y="25398"/>
                  </a:cubicBezTo>
                  <a:cubicBezTo>
                    <a:pt x="12976" y="25493"/>
                    <a:pt x="12762" y="25577"/>
                    <a:pt x="12547" y="25660"/>
                  </a:cubicBezTo>
                  <a:cubicBezTo>
                    <a:pt x="12190" y="25803"/>
                    <a:pt x="11809" y="25934"/>
                    <a:pt x="11392" y="26088"/>
                  </a:cubicBezTo>
                  <a:lnTo>
                    <a:pt x="10916" y="26243"/>
                  </a:lnTo>
                  <a:cubicBezTo>
                    <a:pt x="10345" y="26434"/>
                    <a:pt x="9761" y="26612"/>
                    <a:pt x="9178" y="26767"/>
                  </a:cubicBezTo>
                  <a:cubicBezTo>
                    <a:pt x="8797" y="26874"/>
                    <a:pt x="8404" y="26970"/>
                    <a:pt x="8023" y="27053"/>
                  </a:cubicBezTo>
                  <a:cubicBezTo>
                    <a:pt x="7940" y="27065"/>
                    <a:pt x="7856" y="27089"/>
                    <a:pt x="7773" y="27101"/>
                  </a:cubicBezTo>
                  <a:cubicBezTo>
                    <a:pt x="7451" y="27172"/>
                    <a:pt x="7154" y="27231"/>
                    <a:pt x="6856" y="27279"/>
                  </a:cubicBezTo>
                  <a:cubicBezTo>
                    <a:pt x="6773" y="27303"/>
                    <a:pt x="6713" y="27303"/>
                    <a:pt x="6606" y="27327"/>
                  </a:cubicBezTo>
                  <a:cubicBezTo>
                    <a:pt x="6499" y="27339"/>
                    <a:pt x="6392" y="27362"/>
                    <a:pt x="6261" y="27374"/>
                  </a:cubicBezTo>
                  <a:lnTo>
                    <a:pt x="5963" y="27422"/>
                  </a:lnTo>
                  <a:lnTo>
                    <a:pt x="5737" y="27446"/>
                  </a:lnTo>
                  <a:cubicBezTo>
                    <a:pt x="5630" y="27458"/>
                    <a:pt x="5523" y="27470"/>
                    <a:pt x="5404" y="27482"/>
                  </a:cubicBezTo>
                  <a:cubicBezTo>
                    <a:pt x="5284" y="27505"/>
                    <a:pt x="5165" y="27517"/>
                    <a:pt x="5034" y="27517"/>
                  </a:cubicBezTo>
                  <a:cubicBezTo>
                    <a:pt x="4987" y="27529"/>
                    <a:pt x="4939" y="27529"/>
                    <a:pt x="4892" y="27529"/>
                  </a:cubicBezTo>
                  <a:cubicBezTo>
                    <a:pt x="4411" y="27568"/>
                    <a:pt x="3945" y="27588"/>
                    <a:pt x="3493" y="27588"/>
                  </a:cubicBezTo>
                  <a:cubicBezTo>
                    <a:pt x="2290" y="27588"/>
                    <a:pt x="1194" y="27449"/>
                    <a:pt x="224" y="27172"/>
                  </a:cubicBezTo>
                  <a:cubicBezTo>
                    <a:pt x="210" y="27168"/>
                    <a:pt x="196" y="27166"/>
                    <a:pt x="183" y="27166"/>
                  </a:cubicBezTo>
                  <a:cubicBezTo>
                    <a:pt x="47" y="27166"/>
                    <a:pt x="1" y="27378"/>
                    <a:pt x="153" y="27422"/>
                  </a:cubicBezTo>
                  <a:cubicBezTo>
                    <a:pt x="1206" y="27708"/>
                    <a:pt x="2281" y="27851"/>
                    <a:pt x="3379" y="27851"/>
                  </a:cubicBezTo>
                  <a:cubicBezTo>
                    <a:pt x="3423" y="27851"/>
                    <a:pt x="3466" y="27851"/>
                    <a:pt x="3510" y="27851"/>
                  </a:cubicBezTo>
                  <a:cubicBezTo>
                    <a:pt x="3951" y="27851"/>
                    <a:pt x="4415" y="27827"/>
                    <a:pt x="4892" y="27791"/>
                  </a:cubicBezTo>
                  <a:lnTo>
                    <a:pt x="5046" y="27779"/>
                  </a:lnTo>
                  <a:cubicBezTo>
                    <a:pt x="5165" y="27779"/>
                    <a:pt x="5296" y="27755"/>
                    <a:pt x="5404" y="27743"/>
                  </a:cubicBezTo>
                  <a:cubicBezTo>
                    <a:pt x="5523" y="27732"/>
                    <a:pt x="5630" y="27720"/>
                    <a:pt x="5761" y="27708"/>
                  </a:cubicBezTo>
                  <a:cubicBezTo>
                    <a:pt x="5832" y="27696"/>
                    <a:pt x="5904" y="27696"/>
                    <a:pt x="5975" y="27684"/>
                  </a:cubicBezTo>
                  <a:cubicBezTo>
                    <a:pt x="6070" y="27672"/>
                    <a:pt x="6177" y="27648"/>
                    <a:pt x="6297" y="27636"/>
                  </a:cubicBezTo>
                  <a:cubicBezTo>
                    <a:pt x="6404" y="27624"/>
                    <a:pt x="6511" y="27601"/>
                    <a:pt x="6630" y="27589"/>
                  </a:cubicBezTo>
                  <a:cubicBezTo>
                    <a:pt x="6713" y="27577"/>
                    <a:pt x="6797" y="27553"/>
                    <a:pt x="6880" y="27541"/>
                  </a:cubicBezTo>
                  <a:cubicBezTo>
                    <a:pt x="7178" y="27493"/>
                    <a:pt x="7475" y="27434"/>
                    <a:pt x="7809" y="27362"/>
                  </a:cubicBezTo>
                  <a:lnTo>
                    <a:pt x="8059" y="27303"/>
                  </a:lnTo>
                  <a:cubicBezTo>
                    <a:pt x="8440" y="27220"/>
                    <a:pt x="8833" y="27124"/>
                    <a:pt x="9225" y="27017"/>
                  </a:cubicBezTo>
                  <a:cubicBezTo>
                    <a:pt x="9809" y="26862"/>
                    <a:pt x="10392" y="26684"/>
                    <a:pt x="10976" y="26493"/>
                  </a:cubicBezTo>
                  <a:lnTo>
                    <a:pt x="11464" y="26339"/>
                  </a:lnTo>
                  <a:cubicBezTo>
                    <a:pt x="11881" y="26184"/>
                    <a:pt x="12262" y="26053"/>
                    <a:pt x="12619" y="25910"/>
                  </a:cubicBezTo>
                  <a:cubicBezTo>
                    <a:pt x="12845" y="25827"/>
                    <a:pt x="13059" y="25731"/>
                    <a:pt x="13274" y="25648"/>
                  </a:cubicBezTo>
                  <a:cubicBezTo>
                    <a:pt x="13488" y="25565"/>
                    <a:pt x="13714" y="25469"/>
                    <a:pt x="13928" y="25374"/>
                  </a:cubicBezTo>
                  <a:cubicBezTo>
                    <a:pt x="14047" y="25326"/>
                    <a:pt x="14167" y="25279"/>
                    <a:pt x="14286" y="25231"/>
                  </a:cubicBezTo>
                  <a:cubicBezTo>
                    <a:pt x="14321" y="25219"/>
                    <a:pt x="14345" y="25207"/>
                    <a:pt x="14381" y="25184"/>
                  </a:cubicBezTo>
                  <a:lnTo>
                    <a:pt x="14702" y="25041"/>
                  </a:lnTo>
                  <a:cubicBezTo>
                    <a:pt x="14881" y="24957"/>
                    <a:pt x="15060" y="24874"/>
                    <a:pt x="15238" y="24791"/>
                  </a:cubicBezTo>
                  <a:cubicBezTo>
                    <a:pt x="15464" y="24684"/>
                    <a:pt x="15691" y="24576"/>
                    <a:pt x="15905" y="24469"/>
                  </a:cubicBezTo>
                  <a:cubicBezTo>
                    <a:pt x="16381" y="24231"/>
                    <a:pt x="16834" y="24017"/>
                    <a:pt x="17250" y="23791"/>
                  </a:cubicBezTo>
                  <a:cubicBezTo>
                    <a:pt x="17405" y="23707"/>
                    <a:pt x="17560" y="23624"/>
                    <a:pt x="17715" y="23541"/>
                  </a:cubicBezTo>
                  <a:lnTo>
                    <a:pt x="17881" y="23445"/>
                  </a:lnTo>
                  <a:lnTo>
                    <a:pt x="17822" y="23338"/>
                  </a:lnTo>
                  <a:lnTo>
                    <a:pt x="17917" y="23433"/>
                  </a:lnTo>
                  <a:cubicBezTo>
                    <a:pt x="18143" y="23302"/>
                    <a:pt x="18358" y="23183"/>
                    <a:pt x="18584" y="23052"/>
                  </a:cubicBezTo>
                  <a:cubicBezTo>
                    <a:pt x="18810" y="22921"/>
                    <a:pt x="19036" y="22790"/>
                    <a:pt x="19262" y="22660"/>
                  </a:cubicBezTo>
                  <a:cubicBezTo>
                    <a:pt x="19429" y="22552"/>
                    <a:pt x="19608" y="22445"/>
                    <a:pt x="19786" y="22338"/>
                  </a:cubicBezTo>
                  <a:cubicBezTo>
                    <a:pt x="20001" y="22207"/>
                    <a:pt x="20215" y="22076"/>
                    <a:pt x="20429" y="21933"/>
                  </a:cubicBezTo>
                  <a:cubicBezTo>
                    <a:pt x="20572" y="21850"/>
                    <a:pt x="20703" y="21755"/>
                    <a:pt x="20846" y="21671"/>
                  </a:cubicBezTo>
                  <a:cubicBezTo>
                    <a:pt x="20989" y="21576"/>
                    <a:pt x="21132" y="21481"/>
                    <a:pt x="21275" y="21386"/>
                  </a:cubicBezTo>
                  <a:cubicBezTo>
                    <a:pt x="21489" y="21243"/>
                    <a:pt x="21715" y="21088"/>
                    <a:pt x="21941" y="20945"/>
                  </a:cubicBezTo>
                  <a:cubicBezTo>
                    <a:pt x="22429" y="20612"/>
                    <a:pt x="22870" y="20302"/>
                    <a:pt x="23275" y="20004"/>
                  </a:cubicBezTo>
                  <a:cubicBezTo>
                    <a:pt x="23549" y="19802"/>
                    <a:pt x="23811" y="19600"/>
                    <a:pt x="24073" y="19409"/>
                  </a:cubicBezTo>
                  <a:lnTo>
                    <a:pt x="24334" y="19207"/>
                  </a:lnTo>
                  <a:cubicBezTo>
                    <a:pt x="24394" y="19159"/>
                    <a:pt x="24454" y="19111"/>
                    <a:pt x="24525" y="19064"/>
                  </a:cubicBezTo>
                  <a:cubicBezTo>
                    <a:pt x="24715" y="18909"/>
                    <a:pt x="24894" y="18766"/>
                    <a:pt x="25085" y="18611"/>
                  </a:cubicBezTo>
                  <a:lnTo>
                    <a:pt x="25620" y="18195"/>
                  </a:lnTo>
                  <a:lnTo>
                    <a:pt x="26073" y="17814"/>
                  </a:lnTo>
                  <a:cubicBezTo>
                    <a:pt x="26156" y="17754"/>
                    <a:pt x="26239" y="17683"/>
                    <a:pt x="26323" y="17611"/>
                  </a:cubicBezTo>
                  <a:cubicBezTo>
                    <a:pt x="26501" y="17456"/>
                    <a:pt x="26680" y="17302"/>
                    <a:pt x="26859" y="17147"/>
                  </a:cubicBezTo>
                  <a:cubicBezTo>
                    <a:pt x="27061" y="16968"/>
                    <a:pt x="27263" y="16790"/>
                    <a:pt x="27466" y="16611"/>
                  </a:cubicBezTo>
                  <a:lnTo>
                    <a:pt x="27609" y="16468"/>
                  </a:lnTo>
                  <a:lnTo>
                    <a:pt x="28061" y="16052"/>
                  </a:lnTo>
                  <a:cubicBezTo>
                    <a:pt x="28240" y="15897"/>
                    <a:pt x="28395" y="15742"/>
                    <a:pt x="28573" y="15563"/>
                  </a:cubicBezTo>
                  <a:cubicBezTo>
                    <a:pt x="28752" y="15397"/>
                    <a:pt x="28930" y="15218"/>
                    <a:pt x="29109" y="15040"/>
                  </a:cubicBezTo>
                  <a:lnTo>
                    <a:pt x="29145" y="15004"/>
                  </a:lnTo>
                  <a:cubicBezTo>
                    <a:pt x="29240" y="14909"/>
                    <a:pt x="29335" y="14813"/>
                    <a:pt x="29418" y="14730"/>
                  </a:cubicBezTo>
                  <a:cubicBezTo>
                    <a:pt x="29514" y="14635"/>
                    <a:pt x="29609" y="14539"/>
                    <a:pt x="29692" y="14444"/>
                  </a:cubicBezTo>
                  <a:lnTo>
                    <a:pt x="29740" y="14408"/>
                  </a:lnTo>
                  <a:cubicBezTo>
                    <a:pt x="29919" y="14218"/>
                    <a:pt x="30097" y="14027"/>
                    <a:pt x="30276" y="13837"/>
                  </a:cubicBezTo>
                  <a:cubicBezTo>
                    <a:pt x="30621" y="13456"/>
                    <a:pt x="30978" y="13051"/>
                    <a:pt x="31347" y="12634"/>
                  </a:cubicBezTo>
                  <a:cubicBezTo>
                    <a:pt x="31431" y="12539"/>
                    <a:pt x="31514" y="12432"/>
                    <a:pt x="31597" y="12337"/>
                  </a:cubicBezTo>
                  <a:cubicBezTo>
                    <a:pt x="31693" y="12206"/>
                    <a:pt x="31800" y="12087"/>
                    <a:pt x="31895" y="11968"/>
                  </a:cubicBezTo>
                  <a:lnTo>
                    <a:pt x="32085" y="11730"/>
                  </a:lnTo>
                  <a:lnTo>
                    <a:pt x="32300" y="11468"/>
                  </a:lnTo>
                  <a:cubicBezTo>
                    <a:pt x="32443" y="11289"/>
                    <a:pt x="32586" y="11099"/>
                    <a:pt x="32728" y="10920"/>
                  </a:cubicBezTo>
                  <a:cubicBezTo>
                    <a:pt x="32847" y="10765"/>
                    <a:pt x="32967" y="10610"/>
                    <a:pt x="33074" y="10444"/>
                  </a:cubicBezTo>
                  <a:cubicBezTo>
                    <a:pt x="33240" y="10217"/>
                    <a:pt x="33419" y="9991"/>
                    <a:pt x="33562" y="9765"/>
                  </a:cubicBezTo>
                  <a:cubicBezTo>
                    <a:pt x="33645" y="9658"/>
                    <a:pt x="33717" y="9551"/>
                    <a:pt x="33800" y="9432"/>
                  </a:cubicBezTo>
                  <a:cubicBezTo>
                    <a:pt x="33931" y="9229"/>
                    <a:pt x="34074" y="9027"/>
                    <a:pt x="34193" y="8824"/>
                  </a:cubicBezTo>
                  <a:lnTo>
                    <a:pt x="34383" y="8527"/>
                  </a:lnTo>
                  <a:cubicBezTo>
                    <a:pt x="34455" y="8432"/>
                    <a:pt x="34514" y="8336"/>
                    <a:pt x="34574" y="8229"/>
                  </a:cubicBezTo>
                  <a:cubicBezTo>
                    <a:pt x="34729" y="7979"/>
                    <a:pt x="34883" y="7729"/>
                    <a:pt x="35026" y="7467"/>
                  </a:cubicBezTo>
                  <a:lnTo>
                    <a:pt x="35241" y="7086"/>
                  </a:lnTo>
                  <a:lnTo>
                    <a:pt x="35312" y="6955"/>
                  </a:lnTo>
                  <a:cubicBezTo>
                    <a:pt x="35419" y="6741"/>
                    <a:pt x="35538" y="6527"/>
                    <a:pt x="35634" y="6312"/>
                  </a:cubicBezTo>
                  <a:cubicBezTo>
                    <a:pt x="35657" y="6277"/>
                    <a:pt x="35681" y="6229"/>
                    <a:pt x="35693" y="6193"/>
                  </a:cubicBezTo>
                  <a:cubicBezTo>
                    <a:pt x="35788" y="6027"/>
                    <a:pt x="35860" y="5848"/>
                    <a:pt x="35931" y="5693"/>
                  </a:cubicBezTo>
                  <a:cubicBezTo>
                    <a:pt x="36003" y="5538"/>
                    <a:pt x="36074" y="5384"/>
                    <a:pt x="36134" y="5229"/>
                  </a:cubicBezTo>
                  <a:cubicBezTo>
                    <a:pt x="36217" y="5050"/>
                    <a:pt x="36300" y="4860"/>
                    <a:pt x="36372" y="4681"/>
                  </a:cubicBezTo>
                  <a:cubicBezTo>
                    <a:pt x="36431" y="4526"/>
                    <a:pt x="36479" y="4383"/>
                    <a:pt x="36538" y="4217"/>
                  </a:cubicBezTo>
                  <a:cubicBezTo>
                    <a:pt x="36586" y="4098"/>
                    <a:pt x="36634" y="3967"/>
                    <a:pt x="36669" y="3848"/>
                  </a:cubicBezTo>
                  <a:cubicBezTo>
                    <a:pt x="36717" y="3729"/>
                    <a:pt x="36753" y="3610"/>
                    <a:pt x="36788" y="3479"/>
                  </a:cubicBezTo>
                  <a:cubicBezTo>
                    <a:pt x="36836" y="3348"/>
                    <a:pt x="36872" y="3217"/>
                    <a:pt x="36907" y="3098"/>
                  </a:cubicBezTo>
                  <a:cubicBezTo>
                    <a:pt x="36979" y="2836"/>
                    <a:pt x="37050" y="2586"/>
                    <a:pt x="37110" y="2324"/>
                  </a:cubicBezTo>
                  <a:cubicBezTo>
                    <a:pt x="37134" y="2193"/>
                    <a:pt x="37158" y="2074"/>
                    <a:pt x="37181" y="1943"/>
                  </a:cubicBezTo>
                  <a:cubicBezTo>
                    <a:pt x="37229" y="1716"/>
                    <a:pt x="37265" y="1466"/>
                    <a:pt x="37300" y="1193"/>
                  </a:cubicBezTo>
                  <a:cubicBezTo>
                    <a:pt x="37324" y="1085"/>
                    <a:pt x="37324" y="978"/>
                    <a:pt x="37336" y="871"/>
                  </a:cubicBezTo>
                  <a:cubicBezTo>
                    <a:pt x="37360" y="621"/>
                    <a:pt x="37384" y="359"/>
                    <a:pt x="37384" y="133"/>
                  </a:cubicBezTo>
                  <a:cubicBezTo>
                    <a:pt x="37384" y="61"/>
                    <a:pt x="37324" y="2"/>
                    <a:pt x="37253" y="2"/>
                  </a:cubicBezTo>
                  <a:cubicBezTo>
                    <a:pt x="37247" y="1"/>
                    <a:pt x="37240" y="0"/>
                    <a:pt x="372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2"/>
            <p:cNvSpPr/>
            <p:nvPr/>
          </p:nvSpPr>
          <p:spPr>
            <a:xfrm>
              <a:off x="1761375" y="3262975"/>
              <a:ext cx="126675" cy="120025"/>
            </a:xfrm>
            <a:custGeom>
              <a:avLst/>
              <a:gdLst/>
              <a:ahLst/>
              <a:cxnLst/>
              <a:rect l="l" t="t" r="r" b="b"/>
              <a:pathLst>
                <a:path w="5067" h="4801" extrusionOk="0">
                  <a:moveTo>
                    <a:pt x="2842" y="1"/>
                  </a:moveTo>
                  <a:cubicBezTo>
                    <a:pt x="2778" y="1"/>
                    <a:pt x="2720" y="46"/>
                    <a:pt x="2709" y="110"/>
                  </a:cubicBezTo>
                  <a:lnTo>
                    <a:pt x="2304" y="2229"/>
                  </a:lnTo>
                  <a:lnTo>
                    <a:pt x="232" y="1741"/>
                  </a:lnTo>
                  <a:cubicBezTo>
                    <a:pt x="215" y="1735"/>
                    <a:pt x="199" y="1733"/>
                    <a:pt x="183" y="1733"/>
                  </a:cubicBezTo>
                  <a:cubicBezTo>
                    <a:pt x="42" y="1733"/>
                    <a:pt x="1" y="1959"/>
                    <a:pt x="173" y="1991"/>
                  </a:cubicBezTo>
                  <a:lnTo>
                    <a:pt x="2256" y="2479"/>
                  </a:lnTo>
                  <a:lnTo>
                    <a:pt x="1828" y="4658"/>
                  </a:lnTo>
                  <a:cubicBezTo>
                    <a:pt x="1816" y="4730"/>
                    <a:pt x="1864" y="4789"/>
                    <a:pt x="1935" y="4801"/>
                  </a:cubicBezTo>
                  <a:lnTo>
                    <a:pt x="1959" y="4801"/>
                  </a:lnTo>
                  <a:cubicBezTo>
                    <a:pt x="2018" y="4801"/>
                    <a:pt x="2078" y="4765"/>
                    <a:pt x="2090" y="4706"/>
                  </a:cubicBezTo>
                  <a:lnTo>
                    <a:pt x="2507" y="2539"/>
                  </a:lnTo>
                  <a:lnTo>
                    <a:pt x="4900" y="3098"/>
                  </a:lnTo>
                  <a:lnTo>
                    <a:pt x="4935" y="3098"/>
                  </a:lnTo>
                  <a:cubicBezTo>
                    <a:pt x="4995" y="3098"/>
                    <a:pt x="5043" y="3051"/>
                    <a:pt x="5054" y="2991"/>
                  </a:cubicBezTo>
                  <a:cubicBezTo>
                    <a:pt x="5066" y="2920"/>
                    <a:pt x="5019" y="2860"/>
                    <a:pt x="4959" y="2848"/>
                  </a:cubicBezTo>
                  <a:lnTo>
                    <a:pt x="2554" y="2277"/>
                  </a:lnTo>
                  <a:lnTo>
                    <a:pt x="2959" y="146"/>
                  </a:lnTo>
                  <a:cubicBezTo>
                    <a:pt x="2971" y="86"/>
                    <a:pt x="2923" y="15"/>
                    <a:pt x="2864" y="3"/>
                  </a:cubicBezTo>
                  <a:cubicBezTo>
                    <a:pt x="2856" y="2"/>
                    <a:pt x="2849" y="1"/>
                    <a:pt x="28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2"/>
            <p:cNvSpPr/>
            <p:nvPr/>
          </p:nvSpPr>
          <p:spPr>
            <a:xfrm>
              <a:off x="1616850" y="3350200"/>
              <a:ext cx="137150" cy="136400"/>
            </a:xfrm>
            <a:custGeom>
              <a:avLst/>
              <a:gdLst/>
              <a:ahLst/>
              <a:cxnLst/>
              <a:rect l="l" t="t" r="r" b="b"/>
              <a:pathLst>
                <a:path w="5486" h="5456" extrusionOk="0">
                  <a:moveTo>
                    <a:pt x="3054" y="1"/>
                  </a:moveTo>
                  <a:cubicBezTo>
                    <a:pt x="2991" y="1"/>
                    <a:pt x="2942" y="56"/>
                    <a:pt x="2942" y="121"/>
                  </a:cubicBezTo>
                  <a:lnTo>
                    <a:pt x="2823" y="2491"/>
                  </a:lnTo>
                  <a:lnTo>
                    <a:pt x="156" y="2193"/>
                  </a:lnTo>
                  <a:cubicBezTo>
                    <a:pt x="148" y="2192"/>
                    <a:pt x="141" y="2191"/>
                    <a:pt x="134" y="2191"/>
                  </a:cubicBezTo>
                  <a:cubicBezTo>
                    <a:pt x="72" y="2191"/>
                    <a:pt x="23" y="2237"/>
                    <a:pt x="13" y="2312"/>
                  </a:cubicBezTo>
                  <a:cubicBezTo>
                    <a:pt x="1" y="2384"/>
                    <a:pt x="48" y="2455"/>
                    <a:pt x="132" y="2455"/>
                  </a:cubicBezTo>
                  <a:lnTo>
                    <a:pt x="2811" y="2753"/>
                  </a:lnTo>
                  <a:lnTo>
                    <a:pt x="2680" y="5324"/>
                  </a:lnTo>
                  <a:cubicBezTo>
                    <a:pt x="2680" y="5396"/>
                    <a:pt x="2739" y="5455"/>
                    <a:pt x="2811" y="5455"/>
                  </a:cubicBezTo>
                  <a:cubicBezTo>
                    <a:pt x="2870" y="5455"/>
                    <a:pt x="2930" y="5396"/>
                    <a:pt x="2942" y="5336"/>
                  </a:cubicBezTo>
                  <a:lnTo>
                    <a:pt x="3061" y="2776"/>
                  </a:lnTo>
                  <a:lnTo>
                    <a:pt x="5287" y="3026"/>
                  </a:lnTo>
                  <a:lnTo>
                    <a:pt x="5311" y="3026"/>
                  </a:lnTo>
                  <a:cubicBezTo>
                    <a:pt x="5315" y="3027"/>
                    <a:pt x="5318" y="3027"/>
                    <a:pt x="5322" y="3027"/>
                  </a:cubicBezTo>
                  <a:cubicBezTo>
                    <a:pt x="5478" y="3027"/>
                    <a:pt x="5486" y="2776"/>
                    <a:pt x="5323" y="2776"/>
                  </a:cubicBezTo>
                  <a:lnTo>
                    <a:pt x="5335" y="2765"/>
                  </a:lnTo>
                  <a:lnTo>
                    <a:pt x="3084" y="2514"/>
                  </a:lnTo>
                  <a:lnTo>
                    <a:pt x="3204" y="133"/>
                  </a:lnTo>
                  <a:cubicBezTo>
                    <a:pt x="3204" y="62"/>
                    <a:pt x="3144" y="2"/>
                    <a:pt x="3073" y="2"/>
                  </a:cubicBezTo>
                  <a:cubicBezTo>
                    <a:pt x="3066" y="1"/>
                    <a:pt x="3060" y="1"/>
                    <a:pt x="30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2"/>
            <p:cNvSpPr/>
            <p:nvPr/>
          </p:nvSpPr>
          <p:spPr>
            <a:xfrm>
              <a:off x="1507500" y="3459275"/>
              <a:ext cx="134675" cy="134775"/>
            </a:xfrm>
            <a:custGeom>
              <a:avLst/>
              <a:gdLst/>
              <a:ahLst/>
              <a:cxnLst/>
              <a:rect l="l" t="t" r="r" b="b"/>
              <a:pathLst>
                <a:path w="5387" h="5391" extrusionOk="0">
                  <a:moveTo>
                    <a:pt x="2380" y="0"/>
                  </a:moveTo>
                  <a:cubicBezTo>
                    <a:pt x="2308" y="0"/>
                    <a:pt x="2235" y="57"/>
                    <a:pt x="2255" y="152"/>
                  </a:cubicBezTo>
                  <a:lnTo>
                    <a:pt x="2660" y="2438"/>
                  </a:lnTo>
                  <a:lnTo>
                    <a:pt x="184" y="2402"/>
                  </a:lnTo>
                  <a:cubicBezTo>
                    <a:pt x="177" y="2401"/>
                    <a:pt x="170" y="2401"/>
                    <a:pt x="163" y="2401"/>
                  </a:cubicBezTo>
                  <a:cubicBezTo>
                    <a:pt x="0" y="2401"/>
                    <a:pt x="0" y="2665"/>
                    <a:pt x="163" y="2665"/>
                  </a:cubicBezTo>
                  <a:cubicBezTo>
                    <a:pt x="170" y="2665"/>
                    <a:pt x="177" y="2665"/>
                    <a:pt x="184" y="2664"/>
                  </a:cubicBezTo>
                  <a:lnTo>
                    <a:pt x="2708" y="2700"/>
                  </a:lnTo>
                  <a:lnTo>
                    <a:pt x="3172" y="5283"/>
                  </a:lnTo>
                  <a:cubicBezTo>
                    <a:pt x="3184" y="5343"/>
                    <a:pt x="3232" y="5390"/>
                    <a:pt x="3303" y="5390"/>
                  </a:cubicBezTo>
                  <a:lnTo>
                    <a:pt x="3327" y="5390"/>
                  </a:lnTo>
                  <a:cubicBezTo>
                    <a:pt x="3387" y="5379"/>
                    <a:pt x="3434" y="5307"/>
                    <a:pt x="3422" y="5248"/>
                  </a:cubicBezTo>
                  <a:lnTo>
                    <a:pt x="2970" y="2712"/>
                  </a:lnTo>
                  <a:lnTo>
                    <a:pt x="5232" y="2747"/>
                  </a:lnTo>
                  <a:cubicBezTo>
                    <a:pt x="5387" y="2723"/>
                    <a:pt x="5387" y="2497"/>
                    <a:pt x="5232" y="2485"/>
                  </a:cubicBezTo>
                  <a:lnTo>
                    <a:pt x="5232" y="2473"/>
                  </a:lnTo>
                  <a:lnTo>
                    <a:pt x="2922" y="2438"/>
                  </a:lnTo>
                  <a:lnTo>
                    <a:pt x="2505" y="104"/>
                  </a:lnTo>
                  <a:cubicBezTo>
                    <a:pt x="2490" y="32"/>
                    <a:pt x="2435" y="0"/>
                    <a:pt x="23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1564;p41"/>
          <p:cNvSpPr txBox="1">
            <a:spLocks/>
          </p:cNvSpPr>
          <p:nvPr/>
        </p:nvSpPr>
        <p:spPr>
          <a:xfrm>
            <a:off x="758775" y="886897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exend"/>
              <a:buNone/>
              <a:defRPr sz="40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exend"/>
              <a:buNone/>
              <a:defRPr sz="42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exend"/>
              <a:buNone/>
              <a:defRPr sz="42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exend"/>
              <a:buNone/>
              <a:defRPr sz="42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exend"/>
              <a:buNone/>
              <a:defRPr sz="42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exend"/>
              <a:buNone/>
              <a:defRPr sz="42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exend"/>
              <a:buNone/>
              <a:defRPr sz="42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exend"/>
              <a:buNone/>
              <a:defRPr sz="42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Lexend"/>
              <a:buNone/>
              <a:defRPr sz="42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pPr algn="ctr"/>
            <a:r>
              <a:rPr lang="en-US" sz="2400" dirty="0" smtClean="0"/>
              <a:t>In this lesson, students have been able to:</a:t>
            </a:r>
            <a:endParaRPr lang="en-US" sz="2400" dirty="0"/>
          </a:p>
        </p:txBody>
      </p:sp>
      <p:sp>
        <p:nvSpPr>
          <p:cNvPr id="40" name="Text Placeholder 5"/>
          <p:cNvSpPr txBox="1">
            <a:spLocks/>
          </p:cNvSpPr>
          <p:nvPr/>
        </p:nvSpPr>
        <p:spPr>
          <a:xfrm>
            <a:off x="1075756" y="1647969"/>
            <a:ext cx="5922815" cy="51598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400">
              <a:spcBef>
                <a:spcPts val="600"/>
              </a:spcBef>
            </a:pPr>
            <a:r>
              <a:rPr lang="en-US" sz="3600" dirty="0" smtClean="0">
                <a:solidFill>
                  <a:srgbClr val="FF0000"/>
                </a:solidFill>
                <a:sym typeface="Wingdings 2" panose="05020102010507070707" pitchFamily="18" charset="2"/>
              </a:rPr>
              <a:t>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bg2"/>
                </a:solidFill>
                <a:latin typeface="Commissioner" panose="020B0604020202020204" charset="0"/>
              </a:rPr>
              <a:t>Express </a:t>
            </a:r>
            <a:r>
              <a:rPr lang="en-US" sz="2000" dirty="0">
                <a:solidFill>
                  <a:schemeClr val="bg2"/>
                </a:solidFill>
                <a:latin typeface="Commissioner" panose="020B0604020202020204" charset="0"/>
              </a:rPr>
              <a:t>and respond to congratulations</a:t>
            </a:r>
            <a:r>
              <a:rPr lang="en-US" sz="2000" dirty="0" smtClean="0">
                <a:solidFill>
                  <a:schemeClr val="bg2"/>
                </a:solidFill>
                <a:latin typeface="Commissioner" panose="020B0604020202020204" charset="0"/>
              </a:rPr>
              <a:t>!</a:t>
            </a:r>
            <a:endParaRPr lang="en-US" sz="2000" dirty="0">
              <a:solidFill>
                <a:schemeClr val="bg2"/>
              </a:solidFill>
              <a:latin typeface="Commissioner" panose="020B0604020202020204" charset="0"/>
            </a:endParaRPr>
          </a:p>
        </p:txBody>
      </p:sp>
      <p:sp>
        <p:nvSpPr>
          <p:cNvPr id="41" name="Text Placeholder 5"/>
          <p:cNvSpPr txBox="1">
            <a:spLocks/>
          </p:cNvSpPr>
          <p:nvPr/>
        </p:nvSpPr>
        <p:spPr>
          <a:xfrm>
            <a:off x="1075756" y="2466954"/>
            <a:ext cx="5922815" cy="51598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400">
              <a:spcBef>
                <a:spcPts val="600"/>
              </a:spcBef>
            </a:pPr>
            <a:r>
              <a:rPr lang="en-US" sz="3600" dirty="0" smtClean="0">
                <a:solidFill>
                  <a:srgbClr val="FF0000"/>
                </a:solidFill>
                <a:sym typeface="Wingdings 2" panose="05020102010507070707" pitchFamily="18" charset="2"/>
              </a:rPr>
              <a:t></a:t>
            </a:r>
            <a:r>
              <a:rPr lang="en-US" sz="2000" dirty="0" smtClean="0"/>
              <a:t> </a:t>
            </a:r>
            <a:r>
              <a:rPr lang="en-US" sz="2000" dirty="0">
                <a:solidFill>
                  <a:schemeClr val="bg2"/>
                </a:solidFill>
                <a:latin typeface="Commissioner" panose="020B0604020202020204" charset="0"/>
              </a:rPr>
              <a:t>Talk about the sport/game </a:t>
            </a:r>
            <a:r>
              <a:rPr lang="en-US" sz="2000" dirty="0" smtClean="0">
                <a:solidFill>
                  <a:schemeClr val="bg2"/>
                </a:solidFill>
                <a:latin typeface="Commissioner" panose="020B0604020202020204" charset="0"/>
              </a:rPr>
              <a:t>they </a:t>
            </a:r>
            <a:r>
              <a:rPr lang="en-US" sz="2000" dirty="0">
                <a:solidFill>
                  <a:schemeClr val="bg2"/>
                </a:solidFill>
                <a:latin typeface="Commissioner" panose="020B0604020202020204" charset="0"/>
              </a:rPr>
              <a:t>like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0" grpId="1"/>
      <p:bldP spid="41" grpId="0" build="p"/>
      <p:bldP spid="41" grpId="1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6" name="Google Shape;2776;p71"/>
          <p:cNvSpPr txBox="1">
            <a:spLocks noGrp="1"/>
          </p:cNvSpPr>
          <p:nvPr>
            <p:ph type="ctrTitle"/>
          </p:nvPr>
        </p:nvSpPr>
        <p:spPr>
          <a:xfrm>
            <a:off x="1723558" y="721440"/>
            <a:ext cx="5684662" cy="118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 smtClean="0"/>
              <a:t>Thanks for your attention!</a:t>
            </a:r>
            <a:endParaRPr sz="5400" dirty="0"/>
          </a:p>
        </p:txBody>
      </p:sp>
      <p:sp>
        <p:nvSpPr>
          <p:cNvPr id="2779" name="Google Shape;2779;p71"/>
          <p:cNvSpPr txBox="1"/>
          <p:nvPr/>
        </p:nvSpPr>
        <p:spPr>
          <a:xfrm>
            <a:off x="2825063" y="4327543"/>
            <a:ext cx="3474300" cy="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rPr>
              <a:t>Please keep this slide for attribution</a:t>
            </a:r>
            <a:endParaRPr sz="1200">
              <a:solidFill>
                <a:schemeClr val="dk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10355" y="3623547"/>
            <a:ext cx="4186928" cy="1056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80" name="Google Shape;2780;p71"/>
          <p:cNvGrpSpPr/>
          <p:nvPr/>
        </p:nvGrpSpPr>
        <p:grpSpPr>
          <a:xfrm>
            <a:off x="2187924" y="1802142"/>
            <a:ext cx="3070026" cy="3860625"/>
            <a:chOff x="-584350" y="1282875"/>
            <a:chExt cx="3070026" cy="3860625"/>
          </a:xfrm>
        </p:grpSpPr>
        <p:sp>
          <p:nvSpPr>
            <p:cNvPr id="2781" name="Google Shape;2781;p71"/>
            <p:cNvSpPr/>
            <p:nvPr/>
          </p:nvSpPr>
          <p:spPr>
            <a:xfrm>
              <a:off x="1345375" y="3739450"/>
              <a:ext cx="665350" cy="1342925"/>
            </a:xfrm>
            <a:custGeom>
              <a:avLst/>
              <a:gdLst/>
              <a:ahLst/>
              <a:cxnLst/>
              <a:rect l="l" t="t" r="r" b="b"/>
              <a:pathLst>
                <a:path w="26614" h="53717" extrusionOk="0">
                  <a:moveTo>
                    <a:pt x="0" y="4541"/>
                  </a:moveTo>
                  <a:lnTo>
                    <a:pt x="10841" y="0"/>
                  </a:lnTo>
                  <a:lnTo>
                    <a:pt x="12648" y="2002"/>
                  </a:lnTo>
                  <a:lnTo>
                    <a:pt x="15334" y="6153"/>
                  </a:lnTo>
                  <a:lnTo>
                    <a:pt x="17385" y="11183"/>
                  </a:lnTo>
                  <a:lnTo>
                    <a:pt x="19778" y="18166"/>
                  </a:lnTo>
                  <a:lnTo>
                    <a:pt x="21291" y="23733"/>
                  </a:lnTo>
                  <a:lnTo>
                    <a:pt x="24026" y="36039"/>
                  </a:lnTo>
                  <a:lnTo>
                    <a:pt x="26272" y="48492"/>
                  </a:lnTo>
                  <a:lnTo>
                    <a:pt x="26614" y="51813"/>
                  </a:lnTo>
                  <a:lnTo>
                    <a:pt x="23538" y="53717"/>
                  </a:lnTo>
                  <a:lnTo>
                    <a:pt x="20461" y="53278"/>
                  </a:lnTo>
                  <a:lnTo>
                    <a:pt x="17629" y="43755"/>
                  </a:lnTo>
                  <a:lnTo>
                    <a:pt x="11915" y="29447"/>
                  </a:lnTo>
                  <a:lnTo>
                    <a:pt x="8839" y="19778"/>
                  </a:lnTo>
                  <a:lnTo>
                    <a:pt x="7813" y="15041"/>
                  </a:lnTo>
                  <a:lnTo>
                    <a:pt x="6495" y="12648"/>
                  </a:lnTo>
                  <a:lnTo>
                    <a:pt x="2979" y="7911"/>
                  </a:ln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</p:sp>
        <p:sp>
          <p:nvSpPr>
            <p:cNvPr id="2782" name="Google Shape;2782;p71"/>
            <p:cNvSpPr/>
            <p:nvPr/>
          </p:nvSpPr>
          <p:spPr>
            <a:xfrm>
              <a:off x="-192900" y="3890825"/>
              <a:ext cx="1152475" cy="401675"/>
            </a:xfrm>
            <a:custGeom>
              <a:avLst/>
              <a:gdLst/>
              <a:ahLst/>
              <a:cxnLst/>
              <a:rect l="l" t="t" r="r" b="b"/>
              <a:pathLst>
                <a:path w="46099" h="16067" extrusionOk="0">
                  <a:moveTo>
                    <a:pt x="1270" y="3126"/>
                  </a:moveTo>
                  <a:lnTo>
                    <a:pt x="0" y="6251"/>
                  </a:lnTo>
                  <a:lnTo>
                    <a:pt x="1954" y="7423"/>
                  </a:lnTo>
                  <a:lnTo>
                    <a:pt x="10597" y="11720"/>
                  </a:lnTo>
                  <a:lnTo>
                    <a:pt x="16750" y="14162"/>
                  </a:lnTo>
                  <a:lnTo>
                    <a:pt x="21243" y="15578"/>
                  </a:lnTo>
                  <a:lnTo>
                    <a:pt x="27054" y="16067"/>
                  </a:lnTo>
                  <a:lnTo>
                    <a:pt x="33842" y="15481"/>
                  </a:lnTo>
                  <a:lnTo>
                    <a:pt x="36870" y="14211"/>
                  </a:lnTo>
                  <a:lnTo>
                    <a:pt x="40630" y="12306"/>
                  </a:lnTo>
                  <a:lnTo>
                    <a:pt x="42437" y="10451"/>
                  </a:lnTo>
                  <a:lnTo>
                    <a:pt x="44146" y="7521"/>
                  </a:lnTo>
                  <a:lnTo>
                    <a:pt x="46099" y="2442"/>
                  </a:lnTo>
                  <a:lnTo>
                    <a:pt x="34819" y="0"/>
                  </a:lnTo>
                  <a:lnTo>
                    <a:pt x="34379" y="1709"/>
                  </a:lnTo>
                  <a:lnTo>
                    <a:pt x="32914" y="4053"/>
                  </a:lnTo>
                  <a:lnTo>
                    <a:pt x="30717" y="5763"/>
                  </a:lnTo>
                  <a:lnTo>
                    <a:pt x="27689" y="6446"/>
                  </a:lnTo>
                  <a:lnTo>
                    <a:pt x="24026" y="6056"/>
                  </a:lnTo>
                  <a:lnTo>
                    <a:pt x="8204" y="3028"/>
                  </a:lnTo>
                  <a:lnTo>
                    <a:pt x="3077" y="1612"/>
                  </a:ln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</p:sp>
        <p:sp>
          <p:nvSpPr>
            <p:cNvPr id="2783" name="Google Shape;2783;p71"/>
            <p:cNvSpPr/>
            <p:nvPr/>
          </p:nvSpPr>
          <p:spPr>
            <a:xfrm>
              <a:off x="-579900" y="2659000"/>
              <a:ext cx="1101200" cy="719075"/>
            </a:xfrm>
            <a:custGeom>
              <a:avLst/>
              <a:gdLst/>
              <a:ahLst/>
              <a:cxnLst/>
              <a:rect l="l" t="t" r="r" b="b"/>
              <a:pathLst>
                <a:path w="44048" h="28763" extrusionOk="0">
                  <a:moveTo>
                    <a:pt x="37748" y="0"/>
                  </a:moveTo>
                  <a:lnTo>
                    <a:pt x="13771" y="17141"/>
                  </a:lnTo>
                  <a:lnTo>
                    <a:pt x="7862" y="20461"/>
                  </a:lnTo>
                  <a:lnTo>
                    <a:pt x="4200" y="21487"/>
                  </a:lnTo>
                  <a:lnTo>
                    <a:pt x="1221" y="22219"/>
                  </a:lnTo>
                  <a:lnTo>
                    <a:pt x="977" y="22952"/>
                  </a:lnTo>
                  <a:lnTo>
                    <a:pt x="3858" y="23440"/>
                  </a:lnTo>
                  <a:lnTo>
                    <a:pt x="3125" y="24075"/>
                  </a:lnTo>
                  <a:lnTo>
                    <a:pt x="342" y="25784"/>
                  </a:lnTo>
                  <a:lnTo>
                    <a:pt x="0" y="26663"/>
                  </a:lnTo>
                  <a:lnTo>
                    <a:pt x="1318" y="26907"/>
                  </a:lnTo>
                  <a:lnTo>
                    <a:pt x="4200" y="25980"/>
                  </a:lnTo>
                  <a:lnTo>
                    <a:pt x="3516" y="27054"/>
                  </a:lnTo>
                  <a:lnTo>
                    <a:pt x="2979" y="27982"/>
                  </a:lnTo>
                  <a:lnTo>
                    <a:pt x="3955" y="28665"/>
                  </a:lnTo>
                  <a:lnTo>
                    <a:pt x="7032" y="27396"/>
                  </a:lnTo>
                  <a:lnTo>
                    <a:pt x="8985" y="25931"/>
                  </a:lnTo>
                  <a:lnTo>
                    <a:pt x="9327" y="26614"/>
                  </a:lnTo>
                  <a:lnTo>
                    <a:pt x="8692" y="28275"/>
                  </a:lnTo>
                  <a:lnTo>
                    <a:pt x="9376" y="28763"/>
                  </a:lnTo>
                  <a:lnTo>
                    <a:pt x="11281" y="27738"/>
                  </a:lnTo>
                  <a:lnTo>
                    <a:pt x="12599" y="25491"/>
                  </a:lnTo>
                  <a:lnTo>
                    <a:pt x="15236" y="23929"/>
                  </a:lnTo>
                  <a:lnTo>
                    <a:pt x="22805" y="20657"/>
                  </a:lnTo>
                  <a:lnTo>
                    <a:pt x="30375" y="16945"/>
                  </a:lnTo>
                  <a:lnTo>
                    <a:pt x="40092" y="11281"/>
                  </a:lnTo>
                  <a:lnTo>
                    <a:pt x="44048" y="9034"/>
                  </a:lnTo>
                  <a:lnTo>
                    <a:pt x="41558" y="6055"/>
                  </a:ln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</p:sp>
        <p:sp>
          <p:nvSpPr>
            <p:cNvPr id="2784" name="Google Shape;2784;p71"/>
            <p:cNvSpPr/>
            <p:nvPr/>
          </p:nvSpPr>
          <p:spPr>
            <a:xfrm>
              <a:off x="605550" y="1700625"/>
              <a:ext cx="813075" cy="831400"/>
            </a:xfrm>
            <a:custGeom>
              <a:avLst/>
              <a:gdLst/>
              <a:ahLst/>
              <a:cxnLst/>
              <a:rect l="l" t="t" r="r" b="b"/>
              <a:pathLst>
                <a:path w="32523" h="33256" extrusionOk="0">
                  <a:moveTo>
                    <a:pt x="11134" y="29154"/>
                  </a:moveTo>
                  <a:lnTo>
                    <a:pt x="13136" y="27933"/>
                  </a:lnTo>
                  <a:lnTo>
                    <a:pt x="14161" y="25931"/>
                  </a:lnTo>
                  <a:lnTo>
                    <a:pt x="14113" y="21927"/>
                  </a:lnTo>
                  <a:lnTo>
                    <a:pt x="11280" y="20999"/>
                  </a:lnTo>
                  <a:lnTo>
                    <a:pt x="8057" y="19192"/>
                  </a:lnTo>
                  <a:lnTo>
                    <a:pt x="5322" y="15383"/>
                  </a:lnTo>
                  <a:lnTo>
                    <a:pt x="4688" y="14065"/>
                  </a:lnTo>
                  <a:lnTo>
                    <a:pt x="3223" y="14113"/>
                  </a:lnTo>
                  <a:lnTo>
                    <a:pt x="1123" y="13283"/>
                  </a:lnTo>
                  <a:lnTo>
                    <a:pt x="146" y="11965"/>
                  </a:lnTo>
                  <a:lnTo>
                    <a:pt x="0" y="10060"/>
                  </a:lnTo>
                  <a:lnTo>
                    <a:pt x="586" y="8400"/>
                  </a:lnTo>
                  <a:lnTo>
                    <a:pt x="1611" y="7716"/>
                  </a:lnTo>
                  <a:lnTo>
                    <a:pt x="3369" y="8351"/>
                  </a:lnTo>
                  <a:lnTo>
                    <a:pt x="5078" y="7033"/>
                  </a:lnTo>
                  <a:lnTo>
                    <a:pt x="5957" y="2100"/>
                  </a:lnTo>
                  <a:lnTo>
                    <a:pt x="22658" y="0"/>
                  </a:lnTo>
                  <a:lnTo>
                    <a:pt x="28372" y="5714"/>
                  </a:lnTo>
                  <a:lnTo>
                    <a:pt x="29056" y="7277"/>
                  </a:lnTo>
                  <a:lnTo>
                    <a:pt x="29886" y="6642"/>
                  </a:lnTo>
                  <a:lnTo>
                    <a:pt x="31449" y="6642"/>
                  </a:lnTo>
                  <a:lnTo>
                    <a:pt x="32376" y="7960"/>
                  </a:lnTo>
                  <a:lnTo>
                    <a:pt x="32523" y="10011"/>
                  </a:lnTo>
                  <a:lnTo>
                    <a:pt x="31595" y="11965"/>
                  </a:lnTo>
                  <a:lnTo>
                    <a:pt x="29691" y="12746"/>
                  </a:lnTo>
                  <a:lnTo>
                    <a:pt x="28177" y="12844"/>
                  </a:lnTo>
                  <a:lnTo>
                    <a:pt x="26370" y="16604"/>
                  </a:lnTo>
                  <a:lnTo>
                    <a:pt x="23635" y="19534"/>
                  </a:lnTo>
                  <a:lnTo>
                    <a:pt x="21047" y="21097"/>
                  </a:lnTo>
                  <a:lnTo>
                    <a:pt x="21486" y="24076"/>
                  </a:lnTo>
                  <a:lnTo>
                    <a:pt x="22170" y="26322"/>
                  </a:lnTo>
                  <a:lnTo>
                    <a:pt x="24319" y="28568"/>
                  </a:lnTo>
                  <a:lnTo>
                    <a:pt x="26370" y="29008"/>
                  </a:lnTo>
                  <a:lnTo>
                    <a:pt x="25686" y="30180"/>
                  </a:lnTo>
                  <a:lnTo>
                    <a:pt x="23391" y="32133"/>
                  </a:lnTo>
                  <a:lnTo>
                    <a:pt x="20461" y="33256"/>
                  </a:lnTo>
                  <a:lnTo>
                    <a:pt x="18117" y="33159"/>
                  </a:lnTo>
                  <a:lnTo>
                    <a:pt x="15089" y="32475"/>
                  </a:lnTo>
                  <a:lnTo>
                    <a:pt x="12941" y="31303"/>
                  </a:lnTo>
                  <a:lnTo>
                    <a:pt x="10645" y="29496"/>
                  </a:ln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</p:sp>
        <p:sp>
          <p:nvSpPr>
            <p:cNvPr id="2785" name="Google Shape;2785;p71"/>
            <p:cNvSpPr/>
            <p:nvPr/>
          </p:nvSpPr>
          <p:spPr>
            <a:xfrm>
              <a:off x="1620050" y="1878875"/>
              <a:ext cx="859475" cy="1104875"/>
            </a:xfrm>
            <a:custGeom>
              <a:avLst/>
              <a:gdLst/>
              <a:ahLst/>
              <a:cxnLst/>
              <a:rect l="l" t="t" r="r" b="b"/>
              <a:pathLst>
                <a:path w="34379" h="44195" extrusionOk="0">
                  <a:moveTo>
                    <a:pt x="4298" y="27982"/>
                  </a:moveTo>
                  <a:lnTo>
                    <a:pt x="15481" y="32377"/>
                  </a:lnTo>
                  <a:lnTo>
                    <a:pt x="16702" y="28470"/>
                  </a:lnTo>
                  <a:lnTo>
                    <a:pt x="21341" y="15969"/>
                  </a:lnTo>
                  <a:lnTo>
                    <a:pt x="24661" y="9474"/>
                  </a:lnTo>
                  <a:lnTo>
                    <a:pt x="26029" y="6886"/>
                  </a:lnTo>
                  <a:lnTo>
                    <a:pt x="26420" y="3956"/>
                  </a:lnTo>
                  <a:lnTo>
                    <a:pt x="27054" y="1172"/>
                  </a:lnTo>
                  <a:lnTo>
                    <a:pt x="27787" y="782"/>
                  </a:lnTo>
                  <a:lnTo>
                    <a:pt x="28422" y="1563"/>
                  </a:lnTo>
                  <a:lnTo>
                    <a:pt x="28471" y="4298"/>
                  </a:lnTo>
                  <a:lnTo>
                    <a:pt x="31059" y="1612"/>
                  </a:lnTo>
                  <a:lnTo>
                    <a:pt x="32817" y="342"/>
                  </a:lnTo>
                  <a:lnTo>
                    <a:pt x="34038" y="0"/>
                  </a:lnTo>
                  <a:lnTo>
                    <a:pt x="34379" y="879"/>
                  </a:lnTo>
                  <a:lnTo>
                    <a:pt x="33500" y="2344"/>
                  </a:lnTo>
                  <a:lnTo>
                    <a:pt x="33696" y="2881"/>
                  </a:lnTo>
                  <a:lnTo>
                    <a:pt x="33110" y="3614"/>
                  </a:lnTo>
                  <a:lnTo>
                    <a:pt x="30863" y="5567"/>
                  </a:lnTo>
                  <a:lnTo>
                    <a:pt x="29447" y="7911"/>
                  </a:lnTo>
                  <a:lnTo>
                    <a:pt x="28910" y="9913"/>
                  </a:lnTo>
                  <a:lnTo>
                    <a:pt x="29203" y="10402"/>
                  </a:lnTo>
                  <a:lnTo>
                    <a:pt x="30522" y="9572"/>
                  </a:lnTo>
                  <a:lnTo>
                    <a:pt x="31840" y="8107"/>
                  </a:lnTo>
                  <a:lnTo>
                    <a:pt x="32768" y="7814"/>
                  </a:lnTo>
                  <a:lnTo>
                    <a:pt x="33354" y="8351"/>
                  </a:lnTo>
                  <a:lnTo>
                    <a:pt x="33452" y="9376"/>
                  </a:lnTo>
                  <a:lnTo>
                    <a:pt x="32133" y="11085"/>
                  </a:lnTo>
                  <a:lnTo>
                    <a:pt x="29057" y="14406"/>
                  </a:lnTo>
                  <a:lnTo>
                    <a:pt x="28471" y="17190"/>
                  </a:lnTo>
                  <a:lnTo>
                    <a:pt x="26859" y="24564"/>
                  </a:lnTo>
                  <a:lnTo>
                    <a:pt x="23538" y="36381"/>
                  </a:lnTo>
                  <a:lnTo>
                    <a:pt x="20364" y="43267"/>
                  </a:lnTo>
                  <a:lnTo>
                    <a:pt x="19485" y="44195"/>
                  </a:lnTo>
                  <a:lnTo>
                    <a:pt x="0" y="38237"/>
                  </a:lnTo>
                  <a:lnTo>
                    <a:pt x="782" y="36430"/>
                  </a:lnTo>
                  <a:lnTo>
                    <a:pt x="2979" y="31400"/>
                  </a:ln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</p:sp>
        <p:sp>
          <p:nvSpPr>
            <p:cNvPr id="2786" name="Google Shape;2786;p71"/>
            <p:cNvSpPr/>
            <p:nvPr/>
          </p:nvSpPr>
          <p:spPr>
            <a:xfrm>
              <a:off x="365445" y="2421935"/>
              <a:ext cx="1361399" cy="1042056"/>
            </a:xfrm>
            <a:custGeom>
              <a:avLst/>
              <a:gdLst/>
              <a:ahLst/>
              <a:cxnLst/>
              <a:rect l="l" t="t" r="r" b="b"/>
              <a:pathLst>
                <a:path w="40180" h="30755" extrusionOk="0">
                  <a:moveTo>
                    <a:pt x="26601" y="0"/>
                  </a:moveTo>
                  <a:cubicBezTo>
                    <a:pt x="25686" y="1950"/>
                    <a:pt x="23460" y="3231"/>
                    <a:pt x="21246" y="3231"/>
                  </a:cubicBezTo>
                  <a:cubicBezTo>
                    <a:pt x="21225" y="3231"/>
                    <a:pt x="21204" y="3231"/>
                    <a:pt x="21183" y="3231"/>
                  </a:cubicBezTo>
                  <a:cubicBezTo>
                    <a:pt x="18803" y="3231"/>
                    <a:pt x="16544" y="1944"/>
                    <a:pt x="14795" y="267"/>
                  </a:cubicBezTo>
                  <a:cubicBezTo>
                    <a:pt x="8989" y="1579"/>
                    <a:pt x="4373" y="3960"/>
                    <a:pt x="1" y="6802"/>
                  </a:cubicBezTo>
                  <a:cubicBezTo>
                    <a:pt x="1142" y="9329"/>
                    <a:pt x="2697" y="11636"/>
                    <a:pt x="4543" y="13701"/>
                  </a:cubicBezTo>
                  <a:cubicBezTo>
                    <a:pt x="7360" y="12101"/>
                    <a:pt x="9333" y="10988"/>
                    <a:pt x="9771" y="10988"/>
                  </a:cubicBezTo>
                  <a:cubicBezTo>
                    <a:pt x="9832" y="10988"/>
                    <a:pt x="9863" y="11009"/>
                    <a:pt x="9863" y="11053"/>
                  </a:cubicBezTo>
                  <a:cubicBezTo>
                    <a:pt x="9863" y="19264"/>
                    <a:pt x="9110" y="24195"/>
                    <a:pt x="8527" y="29467"/>
                  </a:cubicBezTo>
                  <a:cubicBezTo>
                    <a:pt x="12292" y="30268"/>
                    <a:pt x="15894" y="30754"/>
                    <a:pt x="19480" y="30754"/>
                  </a:cubicBezTo>
                  <a:cubicBezTo>
                    <a:pt x="23066" y="30754"/>
                    <a:pt x="26637" y="30268"/>
                    <a:pt x="30342" y="29127"/>
                  </a:cubicBezTo>
                  <a:cubicBezTo>
                    <a:pt x="29880" y="26868"/>
                    <a:pt x="28277" y="25531"/>
                    <a:pt x="29054" y="19774"/>
                  </a:cubicBezTo>
                  <a:cubicBezTo>
                    <a:pt x="29419" y="17005"/>
                    <a:pt x="31823" y="12997"/>
                    <a:pt x="30827" y="9256"/>
                  </a:cubicBezTo>
                  <a:lnTo>
                    <a:pt x="30827" y="9256"/>
                  </a:lnTo>
                  <a:cubicBezTo>
                    <a:pt x="32431" y="10276"/>
                    <a:pt x="34617" y="11248"/>
                    <a:pt x="36998" y="12122"/>
                  </a:cubicBezTo>
                  <a:cubicBezTo>
                    <a:pt x="38164" y="9790"/>
                    <a:pt x="39354" y="7021"/>
                    <a:pt x="40180" y="4494"/>
                  </a:cubicBezTo>
                  <a:cubicBezTo>
                    <a:pt x="38212" y="3717"/>
                    <a:pt x="36390" y="2988"/>
                    <a:pt x="35443" y="2624"/>
                  </a:cubicBezTo>
                  <a:cubicBezTo>
                    <a:pt x="32552" y="1458"/>
                    <a:pt x="29856" y="510"/>
                    <a:pt x="26601" y="0"/>
                  </a:cubicBezTo>
                  <a:close/>
                </a:path>
              </a:pathLst>
            </a:custGeom>
            <a:solidFill>
              <a:srgbClr val="E68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71"/>
            <p:cNvSpPr/>
            <p:nvPr/>
          </p:nvSpPr>
          <p:spPr>
            <a:xfrm>
              <a:off x="356399" y="2646468"/>
              <a:ext cx="172869" cy="248765"/>
            </a:xfrm>
            <a:custGeom>
              <a:avLst/>
              <a:gdLst/>
              <a:ahLst/>
              <a:cxnLst/>
              <a:rect l="l" t="t" r="r" b="b"/>
              <a:pathLst>
                <a:path w="5102" h="7342" extrusionOk="0">
                  <a:moveTo>
                    <a:pt x="270" y="0"/>
                  </a:moveTo>
                  <a:cubicBezTo>
                    <a:pt x="237" y="0"/>
                    <a:pt x="204" y="9"/>
                    <a:pt x="170" y="29"/>
                  </a:cubicBezTo>
                  <a:cubicBezTo>
                    <a:pt x="49" y="78"/>
                    <a:pt x="0" y="199"/>
                    <a:pt x="49" y="321"/>
                  </a:cubicBezTo>
                  <a:cubicBezTo>
                    <a:pt x="1215" y="2847"/>
                    <a:pt x="2770" y="5179"/>
                    <a:pt x="4640" y="7293"/>
                  </a:cubicBezTo>
                  <a:cubicBezTo>
                    <a:pt x="4713" y="7317"/>
                    <a:pt x="4762" y="7341"/>
                    <a:pt x="4835" y="7341"/>
                  </a:cubicBezTo>
                  <a:cubicBezTo>
                    <a:pt x="4883" y="7341"/>
                    <a:pt x="4956" y="7341"/>
                    <a:pt x="4980" y="7317"/>
                  </a:cubicBezTo>
                  <a:cubicBezTo>
                    <a:pt x="5102" y="7220"/>
                    <a:pt x="5102" y="7074"/>
                    <a:pt x="5005" y="6977"/>
                  </a:cubicBezTo>
                  <a:cubicBezTo>
                    <a:pt x="3158" y="4936"/>
                    <a:pt x="1628" y="2629"/>
                    <a:pt x="486" y="151"/>
                  </a:cubicBezTo>
                  <a:cubicBezTo>
                    <a:pt x="433" y="63"/>
                    <a:pt x="355" y="0"/>
                    <a:pt x="2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71"/>
            <p:cNvSpPr/>
            <p:nvPr/>
          </p:nvSpPr>
          <p:spPr>
            <a:xfrm>
              <a:off x="1609093" y="2566643"/>
              <a:ext cx="125128" cy="274279"/>
            </a:xfrm>
            <a:custGeom>
              <a:avLst/>
              <a:gdLst/>
              <a:ahLst/>
              <a:cxnLst/>
              <a:rect l="l" t="t" r="r" b="b"/>
              <a:pathLst>
                <a:path w="3693" h="8095" extrusionOk="0">
                  <a:moveTo>
                    <a:pt x="3459" y="0"/>
                  </a:moveTo>
                  <a:cubicBezTo>
                    <a:pt x="3366" y="0"/>
                    <a:pt x="3252" y="69"/>
                    <a:pt x="3231" y="175"/>
                  </a:cubicBezTo>
                  <a:cubicBezTo>
                    <a:pt x="2478" y="2531"/>
                    <a:pt x="1312" y="5300"/>
                    <a:pt x="73" y="7754"/>
                  </a:cubicBezTo>
                  <a:cubicBezTo>
                    <a:pt x="0" y="7875"/>
                    <a:pt x="49" y="7997"/>
                    <a:pt x="170" y="8070"/>
                  </a:cubicBezTo>
                  <a:cubicBezTo>
                    <a:pt x="195" y="8094"/>
                    <a:pt x="219" y="8094"/>
                    <a:pt x="243" y="8094"/>
                  </a:cubicBezTo>
                  <a:cubicBezTo>
                    <a:pt x="340" y="8094"/>
                    <a:pt x="437" y="8021"/>
                    <a:pt x="462" y="7948"/>
                  </a:cubicBezTo>
                  <a:cubicBezTo>
                    <a:pt x="1701" y="5446"/>
                    <a:pt x="2867" y="2653"/>
                    <a:pt x="3644" y="296"/>
                  </a:cubicBezTo>
                  <a:cubicBezTo>
                    <a:pt x="3693" y="199"/>
                    <a:pt x="3620" y="53"/>
                    <a:pt x="3498" y="5"/>
                  </a:cubicBezTo>
                  <a:cubicBezTo>
                    <a:pt x="3486" y="2"/>
                    <a:pt x="3472" y="0"/>
                    <a:pt x="34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71"/>
            <p:cNvSpPr/>
            <p:nvPr/>
          </p:nvSpPr>
          <p:spPr>
            <a:xfrm>
              <a:off x="1337466" y="3853833"/>
              <a:ext cx="525992" cy="1223362"/>
            </a:xfrm>
            <a:custGeom>
              <a:avLst/>
              <a:gdLst/>
              <a:ahLst/>
              <a:cxnLst/>
              <a:rect l="l" t="t" r="r" b="b"/>
              <a:pathLst>
                <a:path w="15524" h="36106" extrusionOk="0">
                  <a:moveTo>
                    <a:pt x="268" y="1"/>
                  </a:moveTo>
                  <a:cubicBezTo>
                    <a:pt x="207" y="1"/>
                    <a:pt x="147" y="19"/>
                    <a:pt x="98" y="55"/>
                  </a:cubicBezTo>
                  <a:cubicBezTo>
                    <a:pt x="1" y="153"/>
                    <a:pt x="1" y="323"/>
                    <a:pt x="98" y="396"/>
                  </a:cubicBezTo>
                  <a:cubicBezTo>
                    <a:pt x="1410" y="1683"/>
                    <a:pt x="4471" y="5205"/>
                    <a:pt x="5321" y="6906"/>
                  </a:cubicBezTo>
                  <a:cubicBezTo>
                    <a:pt x="5467" y="7197"/>
                    <a:pt x="5588" y="7392"/>
                    <a:pt x="5661" y="7513"/>
                  </a:cubicBezTo>
                  <a:cubicBezTo>
                    <a:pt x="5831" y="7805"/>
                    <a:pt x="5879" y="7878"/>
                    <a:pt x="6001" y="8533"/>
                  </a:cubicBezTo>
                  <a:cubicBezTo>
                    <a:pt x="7167" y="14752"/>
                    <a:pt x="9426" y="20364"/>
                    <a:pt x="11394" y="25271"/>
                  </a:cubicBezTo>
                  <a:cubicBezTo>
                    <a:pt x="12900" y="29109"/>
                    <a:pt x="14358" y="32680"/>
                    <a:pt x="15038" y="35935"/>
                  </a:cubicBezTo>
                  <a:cubicBezTo>
                    <a:pt x="15038" y="36057"/>
                    <a:pt x="15159" y="36105"/>
                    <a:pt x="15256" y="36105"/>
                  </a:cubicBezTo>
                  <a:cubicBezTo>
                    <a:pt x="15281" y="36105"/>
                    <a:pt x="15281" y="36105"/>
                    <a:pt x="15305" y="36057"/>
                  </a:cubicBezTo>
                  <a:cubicBezTo>
                    <a:pt x="15426" y="36032"/>
                    <a:pt x="15524" y="35887"/>
                    <a:pt x="15499" y="35789"/>
                  </a:cubicBezTo>
                  <a:cubicBezTo>
                    <a:pt x="14795" y="32510"/>
                    <a:pt x="13362" y="28890"/>
                    <a:pt x="11807" y="25052"/>
                  </a:cubicBezTo>
                  <a:cubicBezTo>
                    <a:pt x="9839" y="20169"/>
                    <a:pt x="7629" y="14606"/>
                    <a:pt x="6438" y="8412"/>
                  </a:cubicBezTo>
                  <a:cubicBezTo>
                    <a:pt x="6292" y="7683"/>
                    <a:pt x="6220" y="7610"/>
                    <a:pt x="6050" y="7270"/>
                  </a:cubicBezTo>
                  <a:cubicBezTo>
                    <a:pt x="5977" y="7149"/>
                    <a:pt x="5904" y="6954"/>
                    <a:pt x="5734" y="6687"/>
                  </a:cubicBezTo>
                  <a:cubicBezTo>
                    <a:pt x="4859" y="4962"/>
                    <a:pt x="1774" y="1367"/>
                    <a:pt x="438" y="55"/>
                  </a:cubicBezTo>
                  <a:cubicBezTo>
                    <a:pt x="389" y="19"/>
                    <a:pt x="329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71"/>
            <p:cNvSpPr/>
            <p:nvPr/>
          </p:nvSpPr>
          <p:spPr>
            <a:xfrm>
              <a:off x="1608246" y="3740364"/>
              <a:ext cx="407471" cy="1289907"/>
            </a:xfrm>
            <a:custGeom>
              <a:avLst/>
              <a:gdLst/>
              <a:ahLst/>
              <a:cxnLst/>
              <a:rect l="l" t="t" r="r" b="b"/>
              <a:pathLst>
                <a:path w="12026" h="38070" extrusionOk="0">
                  <a:moveTo>
                    <a:pt x="263" y="0"/>
                  </a:moveTo>
                  <a:cubicBezTo>
                    <a:pt x="197" y="0"/>
                    <a:pt x="137" y="24"/>
                    <a:pt x="98" y="76"/>
                  </a:cubicBezTo>
                  <a:cubicBezTo>
                    <a:pt x="1" y="198"/>
                    <a:pt x="25" y="319"/>
                    <a:pt x="122" y="416"/>
                  </a:cubicBezTo>
                  <a:cubicBezTo>
                    <a:pt x="633" y="854"/>
                    <a:pt x="1143" y="1315"/>
                    <a:pt x="1604" y="1898"/>
                  </a:cubicBezTo>
                  <a:cubicBezTo>
                    <a:pt x="7920" y="9866"/>
                    <a:pt x="11540" y="37584"/>
                    <a:pt x="11564" y="37851"/>
                  </a:cubicBezTo>
                  <a:cubicBezTo>
                    <a:pt x="11564" y="37972"/>
                    <a:pt x="11661" y="38069"/>
                    <a:pt x="11783" y="38069"/>
                  </a:cubicBezTo>
                  <a:cubicBezTo>
                    <a:pt x="11928" y="38045"/>
                    <a:pt x="12026" y="37924"/>
                    <a:pt x="12001" y="37754"/>
                  </a:cubicBezTo>
                  <a:cubicBezTo>
                    <a:pt x="12001" y="37705"/>
                    <a:pt x="11078" y="30685"/>
                    <a:pt x="9426" y="22765"/>
                  </a:cubicBezTo>
                  <a:cubicBezTo>
                    <a:pt x="7167" y="12101"/>
                    <a:pt x="4641" y="4959"/>
                    <a:pt x="1969" y="1582"/>
                  </a:cubicBezTo>
                  <a:cubicBezTo>
                    <a:pt x="1531" y="975"/>
                    <a:pt x="973" y="538"/>
                    <a:pt x="438" y="52"/>
                  </a:cubicBezTo>
                  <a:cubicBezTo>
                    <a:pt x="382" y="18"/>
                    <a:pt x="320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71"/>
            <p:cNvSpPr/>
            <p:nvPr/>
          </p:nvSpPr>
          <p:spPr>
            <a:xfrm>
              <a:off x="1841993" y="5010444"/>
              <a:ext cx="404998" cy="133057"/>
            </a:xfrm>
            <a:custGeom>
              <a:avLst/>
              <a:gdLst/>
              <a:ahLst/>
              <a:cxnLst/>
              <a:rect l="l" t="t" r="r" b="b"/>
              <a:pathLst>
                <a:path w="11953" h="3927" extrusionOk="0">
                  <a:moveTo>
                    <a:pt x="4787" y="0"/>
                  </a:moveTo>
                  <a:cubicBezTo>
                    <a:pt x="4309" y="1202"/>
                    <a:pt x="3167" y="1710"/>
                    <a:pt x="1992" y="1710"/>
                  </a:cubicBezTo>
                  <a:cubicBezTo>
                    <a:pt x="1315" y="1710"/>
                    <a:pt x="627" y="1541"/>
                    <a:pt x="50" y="1239"/>
                  </a:cubicBezTo>
                  <a:lnTo>
                    <a:pt x="1" y="1239"/>
                  </a:lnTo>
                  <a:cubicBezTo>
                    <a:pt x="50" y="1579"/>
                    <a:pt x="122" y="1871"/>
                    <a:pt x="171" y="2211"/>
                  </a:cubicBezTo>
                  <a:lnTo>
                    <a:pt x="292" y="2964"/>
                  </a:lnTo>
                  <a:cubicBezTo>
                    <a:pt x="401" y="3553"/>
                    <a:pt x="882" y="3926"/>
                    <a:pt x="1437" y="3926"/>
                  </a:cubicBezTo>
                  <a:cubicBezTo>
                    <a:pt x="1500" y="3926"/>
                    <a:pt x="1564" y="3921"/>
                    <a:pt x="1629" y="3912"/>
                  </a:cubicBezTo>
                  <a:lnTo>
                    <a:pt x="11953" y="2187"/>
                  </a:lnTo>
                  <a:cubicBezTo>
                    <a:pt x="11904" y="25"/>
                    <a:pt x="7945" y="268"/>
                    <a:pt x="4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71"/>
            <p:cNvSpPr/>
            <p:nvPr/>
          </p:nvSpPr>
          <p:spPr>
            <a:xfrm>
              <a:off x="679017" y="1539391"/>
              <a:ext cx="656880" cy="722917"/>
            </a:xfrm>
            <a:custGeom>
              <a:avLst/>
              <a:gdLst/>
              <a:ahLst/>
              <a:cxnLst/>
              <a:rect l="l" t="t" r="r" b="b"/>
              <a:pathLst>
                <a:path w="19387" h="21336" extrusionOk="0">
                  <a:moveTo>
                    <a:pt x="9718" y="444"/>
                  </a:moveTo>
                  <a:cubicBezTo>
                    <a:pt x="13823" y="444"/>
                    <a:pt x="18220" y="3529"/>
                    <a:pt x="18925" y="9481"/>
                  </a:cubicBezTo>
                  <a:cubicBezTo>
                    <a:pt x="18949" y="9967"/>
                    <a:pt x="18998" y="10453"/>
                    <a:pt x="18998" y="10938"/>
                  </a:cubicBezTo>
                  <a:cubicBezTo>
                    <a:pt x="18925" y="14412"/>
                    <a:pt x="17200" y="17692"/>
                    <a:pt x="14431" y="19489"/>
                  </a:cubicBezTo>
                  <a:cubicBezTo>
                    <a:pt x="13024" y="20413"/>
                    <a:pt x="11477" y="20879"/>
                    <a:pt x="9891" y="20879"/>
                  </a:cubicBezTo>
                  <a:cubicBezTo>
                    <a:pt x="8764" y="20879"/>
                    <a:pt x="7617" y="20644"/>
                    <a:pt x="6487" y="20170"/>
                  </a:cubicBezTo>
                  <a:cubicBezTo>
                    <a:pt x="3159" y="18785"/>
                    <a:pt x="900" y="15335"/>
                    <a:pt x="681" y="11376"/>
                  </a:cubicBezTo>
                  <a:cubicBezTo>
                    <a:pt x="487" y="8218"/>
                    <a:pt x="1434" y="5254"/>
                    <a:pt x="3280" y="3214"/>
                  </a:cubicBezTo>
                  <a:cubicBezTo>
                    <a:pt x="4859" y="1489"/>
                    <a:pt x="6997" y="541"/>
                    <a:pt x="9451" y="444"/>
                  </a:cubicBezTo>
                  <a:close/>
                  <a:moveTo>
                    <a:pt x="9767" y="0"/>
                  </a:moveTo>
                  <a:cubicBezTo>
                    <a:pt x="9646" y="0"/>
                    <a:pt x="9524" y="2"/>
                    <a:pt x="9402" y="7"/>
                  </a:cubicBezTo>
                  <a:cubicBezTo>
                    <a:pt x="6803" y="80"/>
                    <a:pt x="4568" y="1100"/>
                    <a:pt x="2916" y="2922"/>
                  </a:cubicBezTo>
                  <a:cubicBezTo>
                    <a:pt x="1021" y="5011"/>
                    <a:pt x="1" y="8145"/>
                    <a:pt x="195" y="11424"/>
                  </a:cubicBezTo>
                  <a:cubicBezTo>
                    <a:pt x="438" y="15554"/>
                    <a:pt x="2795" y="19125"/>
                    <a:pt x="6268" y="20583"/>
                  </a:cubicBezTo>
                  <a:cubicBezTo>
                    <a:pt x="7483" y="21093"/>
                    <a:pt x="8698" y="21336"/>
                    <a:pt x="9888" y="21336"/>
                  </a:cubicBezTo>
                  <a:cubicBezTo>
                    <a:pt x="11540" y="21336"/>
                    <a:pt x="13167" y="20825"/>
                    <a:pt x="14576" y="19878"/>
                  </a:cubicBezTo>
                  <a:cubicBezTo>
                    <a:pt x="17467" y="18008"/>
                    <a:pt x="19289" y="14582"/>
                    <a:pt x="19362" y="10963"/>
                  </a:cubicBezTo>
                  <a:cubicBezTo>
                    <a:pt x="19386" y="10453"/>
                    <a:pt x="19362" y="9918"/>
                    <a:pt x="19289" y="9432"/>
                  </a:cubicBezTo>
                  <a:cubicBezTo>
                    <a:pt x="19022" y="6857"/>
                    <a:pt x="17929" y="4452"/>
                    <a:pt x="16228" y="2728"/>
                  </a:cubicBezTo>
                  <a:cubicBezTo>
                    <a:pt x="14468" y="944"/>
                    <a:pt x="12244" y="0"/>
                    <a:pt x="9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71"/>
            <p:cNvSpPr/>
            <p:nvPr/>
          </p:nvSpPr>
          <p:spPr>
            <a:xfrm>
              <a:off x="740748" y="1705648"/>
              <a:ext cx="522705" cy="130312"/>
            </a:xfrm>
            <a:custGeom>
              <a:avLst/>
              <a:gdLst/>
              <a:ahLst/>
              <a:cxnLst/>
              <a:rect l="l" t="t" r="r" b="b"/>
              <a:pathLst>
                <a:path w="15427" h="3846" extrusionOk="0">
                  <a:moveTo>
                    <a:pt x="5966" y="1"/>
                  </a:moveTo>
                  <a:cubicBezTo>
                    <a:pt x="5946" y="1"/>
                    <a:pt x="5925" y="3"/>
                    <a:pt x="5904" y="7"/>
                  </a:cubicBezTo>
                  <a:cubicBezTo>
                    <a:pt x="5782" y="31"/>
                    <a:pt x="5710" y="153"/>
                    <a:pt x="5758" y="274"/>
                  </a:cubicBezTo>
                  <a:cubicBezTo>
                    <a:pt x="6050" y="1343"/>
                    <a:pt x="5442" y="2631"/>
                    <a:pt x="4422" y="3116"/>
                  </a:cubicBezTo>
                  <a:cubicBezTo>
                    <a:pt x="4045" y="3296"/>
                    <a:pt x="3632" y="3383"/>
                    <a:pt x="3223" y="3383"/>
                  </a:cubicBezTo>
                  <a:cubicBezTo>
                    <a:pt x="2472" y="3383"/>
                    <a:pt x="1736" y="3092"/>
                    <a:pt x="1264" y="2558"/>
                  </a:cubicBezTo>
                  <a:cubicBezTo>
                    <a:pt x="948" y="2218"/>
                    <a:pt x="681" y="1829"/>
                    <a:pt x="462" y="1367"/>
                  </a:cubicBezTo>
                  <a:cubicBezTo>
                    <a:pt x="428" y="1316"/>
                    <a:pt x="357" y="1264"/>
                    <a:pt x="276" y="1264"/>
                  </a:cubicBezTo>
                  <a:cubicBezTo>
                    <a:pt x="242" y="1264"/>
                    <a:pt x="206" y="1273"/>
                    <a:pt x="171" y="1295"/>
                  </a:cubicBezTo>
                  <a:cubicBezTo>
                    <a:pt x="74" y="1343"/>
                    <a:pt x="1" y="1465"/>
                    <a:pt x="74" y="1586"/>
                  </a:cubicBezTo>
                  <a:cubicBezTo>
                    <a:pt x="317" y="2072"/>
                    <a:pt x="584" y="2509"/>
                    <a:pt x="924" y="2874"/>
                  </a:cubicBezTo>
                  <a:cubicBezTo>
                    <a:pt x="1507" y="3505"/>
                    <a:pt x="2357" y="3845"/>
                    <a:pt x="3232" y="3845"/>
                  </a:cubicBezTo>
                  <a:cubicBezTo>
                    <a:pt x="3718" y="3845"/>
                    <a:pt x="4203" y="3724"/>
                    <a:pt x="4592" y="3505"/>
                  </a:cubicBezTo>
                  <a:cubicBezTo>
                    <a:pt x="5467" y="3068"/>
                    <a:pt x="6074" y="2218"/>
                    <a:pt x="6220" y="1319"/>
                  </a:cubicBezTo>
                  <a:cubicBezTo>
                    <a:pt x="6754" y="2193"/>
                    <a:pt x="7410" y="2874"/>
                    <a:pt x="8017" y="3044"/>
                  </a:cubicBezTo>
                  <a:cubicBezTo>
                    <a:pt x="8274" y="3124"/>
                    <a:pt x="8510" y="3160"/>
                    <a:pt x="8729" y="3160"/>
                  </a:cubicBezTo>
                  <a:cubicBezTo>
                    <a:pt x="9835" y="3160"/>
                    <a:pt x="10478" y="2239"/>
                    <a:pt x="10884" y="1489"/>
                  </a:cubicBezTo>
                  <a:cubicBezTo>
                    <a:pt x="11297" y="2193"/>
                    <a:pt x="11855" y="2801"/>
                    <a:pt x="12123" y="2946"/>
                  </a:cubicBezTo>
                  <a:cubicBezTo>
                    <a:pt x="12596" y="3248"/>
                    <a:pt x="13139" y="3401"/>
                    <a:pt x="13720" y="3401"/>
                  </a:cubicBezTo>
                  <a:cubicBezTo>
                    <a:pt x="14213" y="3401"/>
                    <a:pt x="14732" y="3291"/>
                    <a:pt x="15256" y="3068"/>
                  </a:cubicBezTo>
                  <a:cubicBezTo>
                    <a:pt x="15378" y="3019"/>
                    <a:pt x="15426" y="2898"/>
                    <a:pt x="15378" y="2776"/>
                  </a:cubicBezTo>
                  <a:cubicBezTo>
                    <a:pt x="15325" y="2688"/>
                    <a:pt x="15247" y="2626"/>
                    <a:pt x="15161" y="2626"/>
                  </a:cubicBezTo>
                  <a:cubicBezTo>
                    <a:pt x="15129" y="2626"/>
                    <a:pt x="15096" y="2635"/>
                    <a:pt x="15062" y="2655"/>
                  </a:cubicBezTo>
                  <a:cubicBezTo>
                    <a:pt x="14609" y="2847"/>
                    <a:pt x="14151" y="2945"/>
                    <a:pt x="13717" y="2945"/>
                  </a:cubicBezTo>
                  <a:cubicBezTo>
                    <a:pt x="13220" y="2945"/>
                    <a:pt x="12755" y="2817"/>
                    <a:pt x="12366" y="2558"/>
                  </a:cubicBezTo>
                  <a:cubicBezTo>
                    <a:pt x="12123" y="2412"/>
                    <a:pt x="11443" y="1683"/>
                    <a:pt x="11054" y="930"/>
                  </a:cubicBezTo>
                  <a:cubicBezTo>
                    <a:pt x="11005" y="857"/>
                    <a:pt x="10932" y="809"/>
                    <a:pt x="10835" y="809"/>
                  </a:cubicBezTo>
                  <a:cubicBezTo>
                    <a:pt x="10762" y="809"/>
                    <a:pt x="10665" y="857"/>
                    <a:pt x="10641" y="930"/>
                  </a:cubicBezTo>
                  <a:cubicBezTo>
                    <a:pt x="10166" y="1858"/>
                    <a:pt x="9640" y="2716"/>
                    <a:pt x="8688" y="2716"/>
                  </a:cubicBezTo>
                  <a:cubicBezTo>
                    <a:pt x="8519" y="2716"/>
                    <a:pt x="8337" y="2689"/>
                    <a:pt x="8139" y="2631"/>
                  </a:cubicBezTo>
                  <a:cubicBezTo>
                    <a:pt x="7483" y="2412"/>
                    <a:pt x="6657" y="1367"/>
                    <a:pt x="6171" y="128"/>
                  </a:cubicBezTo>
                  <a:cubicBezTo>
                    <a:pt x="6151" y="48"/>
                    <a:pt x="6064" y="1"/>
                    <a:pt x="5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71"/>
            <p:cNvSpPr/>
            <p:nvPr/>
          </p:nvSpPr>
          <p:spPr>
            <a:xfrm>
              <a:off x="689723" y="1746034"/>
              <a:ext cx="79048" cy="211732"/>
            </a:xfrm>
            <a:custGeom>
              <a:avLst/>
              <a:gdLst/>
              <a:ahLst/>
              <a:cxnLst/>
              <a:rect l="l" t="t" r="r" b="b"/>
              <a:pathLst>
                <a:path w="2333" h="6249" extrusionOk="0">
                  <a:moveTo>
                    <a:pt x="1748" y="1"/>
                  </a:moveTo>
                  <a:cubicBezTo>
                    <a:pt x="1733" y="1"/>
                    <a:pt x="1717" y="2"/>
                    <a:pt x="1701" y="5"/>
                  </a:cubicBezTo>
                  <a:cubicBezTo>
                    <a:pt x="1580" y="30"/>
                    <a:pt x="1483" y="151"/>
                    <a:pt x="1507" y="273"/>
                  </a:cubicBezTo>
                  <a:cubicBezTo>
                    <a:pt x="1871" y="2216"/>
                    <a:pt x="1264" y="4475"/>
                    <a:pt x="49" y="5860"/>
                  </a:cubicBezTo>
                  <a:cubicBezTo>
                    <a:pt x="1" y="5981"/>
                    <a:pt x="1" y="6103"/>
                    <a:pt x="98" y="6200"/>
                  </a:cubicBezTo>
                  <a:cubicBezTo>
                    <a:pt x="122" y="6224"/>
                    <a:pt x="171" y="6248"/>
                    <a:pt x="244" y="6248"/>
                  </a:cubicBezTo>
                  <a:cubicBezTo>
                    <a:pt x="292" y="6248"/>
                    <a:pt x="365" y="6224"/>
                    <a:pt x="389" y="6176"/>
                  </a:cubicBezTo>
                  <a:cubicBezTo>
                    <a:pt x="1701" y="4669"/>
                    <a:pt x="2333" y="2289"/>
                    <a:pt x="1968" y="175"/>
                  </a:cubicBezTo>
                  <a:cubicBezTo>
                    <a:pt x="1947" y="70"/>
                    <a:pt x="1852" y="1"/>
                    <a:pt x="17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71"/>
            <p:cNvSpPr/>
            <p:nvPr/>
          </p:nvSpPr>
          <p:spPr>
            <a:xfrm>
              <a:off x="1247749" y="1797094"/>
              <a:ext cx="89755" cy="140104"/>
            </a:xfrm>
            <a:custGeom>
              <a:avLst/>
              <a:gdLst/>
              <a:ahLst/>
              <a:cxnLst/>
              <a:rect l="l" t="t" r="r" b="b"/>
              <a:pathLst>
                <a:path w="2649" h="4135" extrusionOk="0">
                  <a:moveTo>
                    <a:pt x="257" y="1"/>
                  </a:moveTo>
                  <a:cubicBezTo>
                    <a:pt x="245" y="1"/>
                    <a:pt x="232" y="2"/>
                    <a:pt x="220" y="4"/>
                  </a:cubicBezTo>
                  <a:cubicBezTo>
                    <a:pt x="98" y="53"/>
                    <a:pt x="1" y="175"/>
                    <a:pt x="49" y="296"/>
                  </a:cubicBezTo>
                  <a:cubicBezTo>
                    <a:pt x="390" y="1948"/>
                    <a:pt x="1045" y="3138"/>
                    <a:pt x="2041" y="3988"/>
                  </a:cubicBezTo>
                  <a:cubicBezTo>
                    <a:pt x="2066" y="4086"/>
                    <a:pt x="2139" y="4110"/>
                    <a:pt x="2260" y="4134"/>
                  </a:cubicBezTo>
                  <a:lnTo>
                    <a:pt x="2357" y="4134"/>
                  </a:lnTo>
                  <a:cubicBezTo>
                    <a:pt x="2454" y="4134"/>
                    <a:pt x="2527" y="4086"/>
                    <a:pt x="2600" y="4013"/>
                  </a:cubicBezTo>
                  <a:cubicBezTo>
                    <a:pt x="2649" y="3891"/>
                    <a:pt x="2600" y="3745"/>
                    <a:pt x="2479" y="3721"/>
                  </a:cubicBezTo>
                  <a:lnTo>
                    <a:pt x="2454" y="3721"/>
                  </a:lnTo>
                  <a:lnTo>
                    <a:pt x="2357" y="3624"/>
                  </a:lnTo>
                  <a:cubicBezTo>
                    <a:pt x="1434" y="2871"/>
                    <a:pt x="827" y="1753"/>
                    <a:pt x="511" y="199"/>
                  </a:cubicBezTo>
                  <a:cubicBezTo>
                    <a:pt x="468" y="90"/>
                    <a:pt x="366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71"/>
            <p:cNvSpPr/>
            <p:nvPr/>
          </p:nvSpPr>
          <p:spPr>
            <a:xfrm>
              <a:off x="925131" y="1974056"/>
              <a:ext cx="185236" cy="113744"/>
            </a:xfrm>
            <a:custGeom>
              <a:avLst/>
              <a:gdLst/>
              <a:ahLst/>
              <a:cxnLst/>
              <a:rect l="l" t="t" r="r" b="b"/>
              <a:pathLst>
                <a:path w="5467" h="3357" extrusionOk="0">
                  <a:moveTo>
                    <a:pt x="5115" y="1"/>
                  </a:moveTo>
                  <a:cubicBezTo>
                    <a:pt x="5103" y="1"/>
                    <a:pt x="5090" y="2"/>
                    <a:pt x="5077" y="4"/>
                  </a:cubicBezTo>
                  <a:cubicBezTo>
                    <a:pt x="4956" y="53"/>
                    <a:pt x="4859" y="174"/>
                    <a:pt x="4883" y="296"/>
                  </a:cubicBezTo>
                  <a:cubicBezTo>
                    <a:pt x="5005" y="855"/>
                    <a:pt x="4810" y="1462"/>
                    <a:pt x="4397" y="2021"/>
                  </a:cubicBezTo>
                  <a:cubicBezTo>
                    <a:pt x="4009" y="2555"/>
                    <a:pt x="3426" y="2871"/>
                    <a:pt x="2818" y="2895"/>
                  </a:cubicBezTo>
                  <a:cubicBezTo>
                    <a:pt x="2791" y="2896"/>
                    <a:pt x="2763" y="2897"/>
                    <a:pt x="2735" y="2897"/>
                  </a:cubicBezTo>
                  <a:cubicBezTo>
                    <a:pt x="2156" y="2897"/>
                    <a:pt x="1584" y="2654"/>
                    <a:pt x="1166" y="2191"/>
                  </a:cubicBezTo>
                  <a:cubicBezTo>
                    <a:pt x="705" y="1705"/>
                    <a:pt x="462" y="1097"/>
                    <a:pt x="510" y="490"/>
                  </a:cubicBezTo>
                  <a:cubicBezTo>
                    <a:pt x="510" y="369"/>
                    <a:pt x="413" y="247"/>
                    <a:pt x="316" y="247"/>
                  </a:cubicBezTo>
                  <a:cubicBezTo>
                    <a:pt x="170" y="247"/>
                    <a:pt x="49" y="344"/>
                    <a:pt x="49" y="466"/>
                  </a:cubicBezTo>
                  <a:cubicBezTo>
                    <a:pt x="0" y="1170"/>
                    <a:pt x="316" y="1923"/>
                    <a:pt x="851" y="2506"/>
                  </a:cubicBezTo>
                  <a:cubicBezTo>
                    <a:pt x="1409" y="3041"/>
                    <a:pt x="2065" y="3357"/>
                    <a:pt x="2770" y="3357"/>
                  </a:cubicBezTo>
                  <a:cubicBezTo>
                    <a:pt x="2794" y="3357"/>
                    <a:pt x="2818" y="3357"/>
                    <a:pt x="2867" y="3332"/>
                  </a:cubicBezTo>
                  <a:cubicBezTo>
                    <a:pt x="3547" y="3284"/>
                    <a:pt x="4276" y="2895"/>
                    <a:pt x="4762" y="2288"/>
                  </a:cubicBezTo>
                  <a:cubicBezTo>
                    <a:pt x="5247" y="1680"/>
                    <a:pt x="5466" y="927"/>
                    <a:pt x="5345" y="199"/>
                  </a:cubicBezTo>
                  <a:cubicBezTo>
                    <a:pt x="5323" y="90"/>
                    <a:pt x="5223" y="1"/>
                    <a:pt x="5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71"/>
            <p:cNvSpPr/>
            <p:nvPr/>
          </p:nvSpPr>
          <p:spPr>
            <a:xfrm>
              <a:off x="683150" y="1553351"/>
              <a:ext cx="646139" cy="403608"/>
            </a:xfrm>
            <a:custGeom>
              <a:avLst/>
              <a:gdLst/>
              <a:ahLst/>
              <a:cxnLst/>
              <a:rect l="l" t="t" r="r" b="b"/>
              <a:pathLst>
                <a:path w="19070" h="11912" extrusionOk="0">
                  <a:moveTo>
                    <a:pt x="9712" y="0"/>
                  </a:moveTo>
                  <a:cubicBezTo>
                    <a:pt x="9585" y="0"/>
                    <a:pt x="9458" y="3"/>
                    <a:pt x="9329" y="8"/>
                  </a:cubicBezTo>
                  <a:cubicBezTo>
                    <a:pt x="3280" y="227"/>
                    <a:pt x="0" y="5474"/>
                    <a:pt x="316" y="11182"/>
                  </a:cubicBezTo>
                  <a:cubicBezTo>
                    <a:pt x="316" y="11425"/>
                    <a:pt x="341" y="11668"/>
                    <a:pt x="365" y="11911"/>
                  </a:cubicBezTo>
                  <a:lnTo>
                    <a:pt x="438" y="11911"/>
                  </a:lnTo>
                  <a:cubicBezTo>
                    <a:pt x="1749" y="10429"/>
                    <a:pt x="2308" y="8049"/>
                    <a:pt x="1944" y="6105"/>
                  </a:cubicBezTo>
                  <a:lnTo>
                    <a:pt x="1944" y="6105"/>
                  </a:lnTo>
                  <a:lnTo>
                    <a:pt x="1992" y="6154"/>
                  </a:lnTo>
                  <a:cubicBezTo>
                    <a:pt x="2187" y="6567"/>
                    <a:pt x="2430" y="7004"/>
                    <a:pt x="2794" y="7393"/>
                  </a:cubicBezTo>
                  <a:cubicBezTo>
                    <a:pt x="3327" y="7973"/>
                    <a:pt x="4134" y="8270"/>
                    <a:pt x="4947" y="8270"/>
                  </a:cubicBezTo>
                  <a:cubicBezTo>
                    <a:pt x="5392" y="8270"/>
                    <a:pt x="5839" y="8181"/>
                    <a:pt x="6244" y="8000"/>
                  </a:cubicBezTo>
                  <a:cubicBezTo>
                    <a:pt x="7361" y="7441"/>
                    <a:pt x="8017" y="6105"/>
                    <a:pt x="7701" y="4939"/>
                  </a:cubicBezTo>
                  <a:lnTo>
                    <a:pt x="7701" y="4939"/>
                  </a:lnTo>
                  <a:cubicBezTo>
                    <a:pt x="8187" y="6227"/>
                    <a:pt x="9061" y="7296"/>
                    <a:pt x="9814" y="7539"/>
                  </a:cubicBezTo>
                  <a:cubicBezTo>
                    <a:pt x="10037" y="7608"/>
                    <a:pt x="10243" y="7639"/>
                    <a:pt x="10436" y="7639"/>
                  </a:cubicBezTo>
                  <a:cubicBezTo>
                    <a:pt x="11524" y="7639"/>
                    <a:pt x="12150" y="6629"/>
                    <a:pt x="12584" y="5741"/>
                  </a:cubicBezTo>
                  <a:cubicBezTo>
                    <a:pt x="12972" y="6518"/>
                    <a:pt x="13677" y="7296"/>
                    <a:pt x="13944" y="7490"/>
                  </a:cubicBezTo>
                  <a:cubicBezTo>
                    <a:pt x="14392" y="7764"/>
                    <a:pt x="14898" y="7891"/>
                    <a:pt x="15412" y="7891"/>
                  </a:cubicBezTo>
                  <a:cubicBezTo>
                    <a:pt x="15901" y="7891"/>
                    <a:pt x="16397" y="7776"/>
                    <a:pt x="16859" y="7563"/>
                  </a:cubicBezTo>
                  <a:lnTo>
                    <a:pt x="16932" y="7636"/>
                  </a:lnTo>
                  <a:cubicBezTo>
                    <a:pt x="17199" y="8996"/>
                    <a:pt x="17782" y="10308"/>
                    <a:pt x="18827" y="11182"/>
                  </a:cubicBezTo>
                  <a:cubicBezTo>
                    <a:pt x="18924" y="11280"/>
                    <a:pt x="18876" y="11231"/>
                    <a:pt x="19021" y="11304"/>
                  </a:cubicBezTo>
                  <a:lnTo>
                    <a:pt x="19046" y="11304"/>
                  </a:lnTo>
                  <a:cubicBezTo>
                    <a:pt x="19046" y="11134"/>
                    <a:pt x="19070" y="10915"/>
                    <a:pt x="19070" y="10721"/>
                  </a:cubicBezTo>
                  <a:cubicBezTo>
                    <a:pt x="19070" y="10235"/>
                    <a:pt x="19046" y="9725"/>
                    <a:pt x="19021" y="9239"/>
                  </a:cubicBezTo>
                  <a:cubicBezTo>
                    <a:pt x="18476" y="4353"/>
                    <a:pt x="14943" y="0"/>
                    <a:pt x="97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71"/>
            <p:cNvSpPr/>
            <p:nvPr/>
          </p:nvSpPr>
          <p:spPr>
            <a:xfrm>
              <a:off x="789334" y="1282875"/>
              <a:ext cx="386057" cy="278989"/>
            </a:xfrm>
            <a:custGeom>
              <a:avLst/>
              <a:gdLst/>
              <a:ahLst/>
              <a:cxnLst/>
              <a:rect l="l" t="t" r="r" b="b"/>
              <a:pathLst>
                <a:path w="11394" h="8234" extrusionOk="0">
                  <a:moveTo>
                    <a:pt x="6543" y="0"/>
                  </a:moveTo>
                  <a:cubicBezTo>
                    <a:pt x="6036" y="0"/>
                    <a:pt x="5525" y="120"/>
                    <a:pt x="5077" y="339"/>
                  </a:cubicBezTo>
                  <a:cubicBezTo>
                    <a:pt x="4373" y="679"/>
                    <a:pt x="3741" y="1213"/>
                    <a:pt x="3304" y="1894"/>
                  </a:cubicBezTo>
                  <a:cubicBezTo>
                    <a:pt x="3128" y="1850"/>
                    <a:pt x="2950" y="1830"/>
                    <a:pt x="2771" y="1830"/>
                  </a:cubicBezTo>
                  <a:cubicBezTo>
                    <a:pt x="1546" y="1830"/>
                    <a:pt x="337" y="2798"/>
                    <a:pt x="146" y="4007"/>
                  </a:cubicBezTo>
                  <a:cubicBezTo>
                    <a:pt x="0" y="4979"/>
                    <a:pt x="364" y="6072"/>
                    <a:pt x="996" y="6801"/>
                  </a:cubicBezTo>
                  <a:cubicBezTo>
                    <a:pt x="1652" y="7529"/>
                    <a:pt x="2891" y="8112"/>
                    <a:pt x="3595" y="8234"/>
                  </a:cubicBezTo>
                  <a:lnTo>
                    <a:pt x="8843" y="8015"/>
                  </a:lnTo>
                  <a:cubicBezTo>
                    <a:pt x="9887" y="7869"/>
                    <a:pt x="10907" y="6558"/>
                    <a:pt x="11150" y="5780"/>
                  </a:cubicBezTo>
                  <a:cubicBezTo>
                    <a:pt x="11393" y="5027"/>
                    <a:pt x="11247" y="4080"/>
                    <a:pt x="10640" y="3521"/>
                  </a:cubicBezTo>
                  <a:cubicBezTo>
                    <a:pt x="10339" y="3245"/>
                    <a:pt x="9909" y="3093"/>
                    <a:pt x="9490" y="3093"/>
                  </a:cubicBezTo>
                  <a:cubicBezTo>
                    <a:pt x="9152" y="3093"/>
                    <a:pt x="8821" y="3192"/>
                    <a:pt x="8570" y="3406"/>
                  </a:cubicBezTo>
                  <a:lnTo>
                    <a:pt x="8570" y="3406"/>
                  </a:lnTo>
                  <a:cubicBezTo>
                    <a:pt x="9261" y="2646"/>
                    <a:pt x="9067" y="1274"/>
                    <a:pt x="8259" y="582"/>
                  </a:cubicBezTo>
                  <a:cubicBezTo>
                    <a:pt x="7778" y="181"/>
                    <a:pt x="7164" y="0"/>
                    <a:pt x="6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71"/>
            <p:cNvSpPr/>
            <p:nvPr/>
          </p:nvSpPr>
          <p:spPr>
            <a:xfrm>
              <a:off x="591772" y="1886710"/>
              <a:ext cx="128449" cy="173106"/>
            </a:xfrm>
            <a:custGeom>
              <a:avLst/>
              <a:gdLst/>
              <a:ahLst/>
              <a:cxnLst/>
              <a:rect l="l" t="t" r="r" b="b"/>
              <a:pathLst>
                <a:path w="3791" h="5109" extrusionOk="0">
                  <a:moveTo>
                    <a:pt x="1993" y="0"/>
                  </a:moveTo>
                  <a:cubicBezTo>
                    <a:pt x="1945" y="0"/>
                    <a:pt x="1896" y="2"/>
                    <a:pt x="1847" y="7"/>
                  </a:cubicBezTo>
                  <a:cubicBezTo>
                    <a:pt x="1288" y="32"/>
                    <a:pt x="754" y="420"/>
                    <a:pt x="487" y="979"/>
                  </a:cubicBezTo>
                  <a:cubicBezTo>
                    <a:pt x="1" y="1951"/>
                    <a:pt x="220" y="3335"/>
                    <a:pt x="948" y="4186"/>
                  </a:cubicBezTo>
                  <a:cubicBezTo>
                    <a:pt x="1459" y="4769"/>
                    <a:pt x="2406" y="5084"/>
                    <a:pt x="3159" y="5084"/>
                  </a:cubicBezTo>
                  <a:cubicBezTo>
                    <a:pt x="3232" y="5084"/>
                    <a:pt x="3311" y="5078"/>
                    <a:pt x="3384" y="5078"/>
                  </a:cubicBezTo>
                  <a:cubicBezTo>
                    <a:pt x="3457" y="5078"/>
                    <a:pt x="3523" y="5084"/>
                    <a:pt x="3572" y="5109"/>
                  </a:cubicBezTo>
                  <a:cubicBezTo>
                    <a:pt x="3693" y="5084"/>
                    <a:pt x="3791" y="4963"/>
                    <a:pt x="3766" y="4841"/>
                  </a:cubicBezTo>
                  <a:cubicBezTo>
                    <a:pt x="3745" y="4733"/>
                    <a:pt x="3645" y="4643"/>
                    <a:pt x="3537" y="4643"/>
                  </a:cubicBezTo>
                  <a:cubicBezTo>
                    <a:pt x="3524" y="4643"/>
                    <a:pt x="3512" y="4645"/>
                    <a:pt x="3499" y="4647"/>
                  </a:cubicBezTo>
                  <a:cubicBezTo>
                    <a:pt x="3368" y="4680"/>
                    <a:pt x="3224" y="4695"/>
                    <a:pt x="3071" y="4695"/>
                  </a:cubicBezTo>
                  <a:cubicBezTo>
                    <a:pt x="2429" y="4695"/>
                    <a:pt x="1652" y="4418"/>
                    <a:pt x="1240" y="3967"/>
                  </a:cubicBezTo>
                  <a:cubicBezTo>
                    <a:pt x="633" y="3262"/>
                    <a:pt x="487" y="2048"/>
                    <a:pt x="875" y="1222"/>
                  </a:cubicBezTo>
                  <a:cubicBezTo>
                    <a:pt x="1094" y="833"/>
                    <a:pt x="1459" y="517"/>
                    <a:pt x="1896" y="493"/>
                  </a:cubicBezTo>
                  <a:cubicBezTo>
                    <a:pt x="1922" y="491"/>
                    <a:pt x="1948" y="490"/>
                    <a:pt x="1975" y="490"/>
                  </a:cubicBezTo>
                  <a:cubicBezTo>
                    <a:pt x="2264" y="490"/>
                    <a:pt x="2546" y="613"/>
                    <a:pt x="2746" y="858"/>
                  </a:cubicBezTo>
                  <a:cubicBezTo>
                    <a:pt x="2787" y="912"/>
                    <a:pt x="2858" y="944"/>
                    <a:pt x="2926" y="944"/>
                  </a:cubicBezTo>
                  <a:cubicBezTo>
                    <a:pt x="2979" y="944"/>
                    <a:pt x="3030" y="924"/>
                    <a:pt x="3062" y="882"/>
                  </a:cubicBezTo>
                  <a:cubicBezTo>
                    <a:pt x="3159" y="809"/>
                    <a:pt x="3183" y="639"/>
                    <a:pt x="3110" y="566"/>
                  </a:cubicBezTo>
                  <a:cubicBezTo>
                    <a:pt x="2826" y="195"/>
                    <a:pt x="2424" y="0"/>
                    <a:pt x="19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71"/>
            <p:cNvSpPr/>
            <p:nvPr/>
          </p:nvSpPr>
          <p:spPr>
            <a:xfrm>
              <a:off x="627178" y="1925843"/>
              <a:ext cx="79048" cy="56618"/>
            </a:xfrm>
            <a:custGeom>
              <a:avLst/>
              <a:gdLst/>
              <a:ahLst/>
              <a:cxnLst/>
              <a:rect l="l" t="t" r="r" b="b"/>
              <a:pathLst>
                <a:path w="2333" h="1671" extrusionOk="0">
                  <a:moveTo>
                    <a:pt x="1268" y="0"/>
                  </a:moveTo>
                  <a:cubicBezTo>
                    <a:pt x="1152" y="0"/>
                    <a:pt x="1036" y="22"/>
                    <a:pt x="924" y="67"/>
                  </a:cubicBezTo>
                  <a:cubicBezTo>
                    <a:pt x="486" y="213"/>
                    <a:pt x="122" y="796"/>
                    <a:pt x="25" y="1427"/>
                  </a:cubicBezTo>
                  <a:cubicBezTo>
                    <a:pt x="1" y="1549"/>
                    <a:pt x="73" y="1646"/>
                    <a:pt x="243" y="1670"/>
                  </a:cubicBezTo>
                  <a:cubicBezTo>
                    <a:pt x="316" y="1670"/>
                    <a:pt x="438" y="1597"/>
                    <a:pt x="462" y="1452"/>
                  </a:cubicBezTo>
                  <a:cubicBezTo>
                    <a:pt x="535" y="1014"/>
                    <a:pt x="778" y="577"/>
                    <a:pt x="1069" y="456"/>
                  </a:cubicBezTo>
                  <a:cubicBezTo>
                    <a:pt x="1125" y="437"/>
                    <a:pt x="1181" y="428"/>
                    <a:pt x="1237" y="428"/>
                  </a:cubicBezTo>
                  <a:cubicBezTo>
                    <a:pt x="1477" y="428"/>
                    <a:pt x="1714" y="588"/>
                    <a:pt x="1871" y="844"/>
                  </a:cubicBezTo>
                  <a:cubicBezTo>
                    <a:pt x="1904" y="927"/>
                    <a:pt x="1982" y="976"/>
                    <a:pt x="2059" y="976"/>
                  </a:cubicBezTo>
                  <a:cubicBezTo>
                    <a:pt x="2095" y="976"/>
                    <a:pt x="2131" y="965"/>
                    <a:pt x="2163" y="941"/>
                  </a:cubicBezTo>
                  <a:cubicBezTo>
                    <a:pt x="2308" y="893"/>
                    <a:pt x="2333" y="771"/>
                    <a:pt x="2260" y="650"/>
                  </a:cubicBezTo>
                  <a:cubicBezTo>
                    <a:pt x="2036" y="239"/>
                    <a:pt x="1653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71"/>
            <p:cNvSpPr/>
            <p:nvPr/>
          </p:nvSpPr>
          <p:spPr>
            <a:xfrm>
              <a:off x="1307007" y="1854794"/>
              <a:ext cx="125975" cy="172936"/>
            </a:xfrm>
            <a:custGeom>
              <a:avLst/>
              <a:gdLst/>
              <a:ahLst/>
              <a:cxnLst/>
              <a:rect l="l" t="t" r="r" b="b"/>
              <a:pathLst>
                <a:path w="3718" h="5104" extrusionOk="0">
                  <a:moveTo>
                    <a:pt x="1708" y="0"/>
                  </a:moveTo>
                  <a:cubicBezTo>
                    <a:pt x="1249" y="0"/>
                    <a:pt x="837" y="241"/>
                    <a:pt x="535" y="658"/>
                  </a:cubicBezTo>
                  <a:cubicBezTo>
                    <a:pt x="487" y="731"/>
                    <a:pt x="511" y="901"/>
                    <a:pt x="608" y="949"/>
                  </a:cubicBezTo>
                  <a:cubicBezTo>
                    <a:pt x="634" y="975"/>
                    <a:pt x="671" y="985"/>
                    <a:pt x="711" y="985"/>
                  </a:cubicBezTo>
                  <a:cubicBezTo>
                    <a:pt x="785" y="985"/>
                    <a:pt x="868" y="948"/>
                    <a:pt x="900" y="901"/>
                  </a:cubicBezTo>
                  <a:cubicBezTo>
                    <a:pt x="1094" y="585"/>
                    <a:pt x="1410" y="439"/>
                    <a:pt x="1750" y="439"/>
                  </a:cubicBezTo>
                  <a:cubicBezTo>
                    <a:pt x="2139" y="439"/>
                    <a:pt x="2552" y="682"/>
                    <a:pt x="2746" y="1071"/>
                  </a:cubicBezTo>
                  <a:cubicBezTo>
                    <a:pt x="3183" y="1872"/>
                    <a:pt x="3086" y="3087"/>
                    <a:pt x="2503" y="3840"/>
                  </a:cubicBezTo>
                  <a:cubicBezTo>
                    <a:pt x="2098" y="4361"/>
                    <a:pt x="1523" y="4652"/>
                    <a:pt x="841" y="4652"/>
                  </a:cubicBezTo>
                  <a:cubicBezTo>
                    <a:pt x="665" y="4652"/>
                    <a:pt x="482" y="4633"/>
                    <a:pt x="292" y="4593"/>
                  </a:cubicBezTo>
                  <a:cubicBezTo>
                    <a:pt x="280" y="4591"/>
                    <a:pt x="267" y="4589"/>
                    <a:pt x="255" y="4589"/>
                  </a:cubicBezTo>
                  <a:cubicBezTo>
                    <a:pt x="147" y="4589"/>
                    <a:pt x="47" y="4679"/>
                    <a:pt x="25" y="4787"/>
                  </a:cubicBezTo>
                  <a:cubicBezTo>
                    <a:pt x="1" y="4909"/>
                    <a:pt x="98" y="5030"/>
                    <a:pt x="220" y="5055"/>
                  </a:cubicBezTo>
                  <a:cubicBezTo>
                    <a:pt x="414" y="5079"/>
                    <a:pt x="608" y="5103"/>
                    <a:pt x="827" y="5103"/>
                  </a:cubicBezTo>
                  <a:cubicBezTo>
                    <a:pt x="1677" y="5103"/>
                    <a:pt x="2357" y="4787"/>
                    <a:pt x="2916" y="4132"/>
                  </a:cubicBezTo>
                  <a:cubicBezTo>
                    <a:pt x="3596" y="3257"/>
                    <a:pt x="3718" y="1824"/>
                    <a:pt x="3183" y="901"/>
                  </a:cubicBezTo>
                  <a:cubicBezTo>
                    <a:pt x="2867" y="366"/>
                    <a:pt x="2333" y="50"/>
                    <a:pt x="1774" y="2"/>
                  </a:cubicBezTo>
                  <a:cubicBezTo>
                    <a:pt x="1752" y="1"/>
                    <a:pt x="1730" y="0"/>
                    <a:pt x="17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71"/>
            <p:cNvSpPr/>
            <p:nvPr/>
          </p:nvSpPr>
          <p:spPr>
            <a:xfrm>
              <a:off x="1317714" y="1899348"/>
              <a:ext cx="69188" cy="60074"/>
            </a:xfrm>
            <a:custGeom>
              <a:avLst/>
              <a:gdLst/>
              <a:ahLst/>
              <a:cxnLst/>
              <a:rect l="l" t="t" r="r" b="b"/>
              <a:pathLst>
                <a:path w="2042" h="1773" extrusionOk="0">
                  <a:moveTo>
                    <a:pt x="925" y="0"/>
                  </a:moveTo>
                  <a:cubicBezTo>
                    <a:pt x="852" y="0"/>
                    <a:pt x="779" y="8"/>
                    <a:pt x="705" y="23"/>
                  </a:cubicBezTo>
                  <a:cubicBezTo>
                    <a:pt x="462" y="96"/>
                    <a:pt x="219" y="266"/>
                    <a:pt x="74" y="509"/>
                  </a:cubicBezTo>
                  <a:cubicBezTo>
                    <a:pt x="1" y="606"/>
                    <a:pt x="49" y="752"/>
                    <a:pt x="171" y="825"/>
                  </a:cubicBezTo>
                  <a:cubicBezTo>
                    <a:pt x="202" y="840"/>
                    <a:pt x="237" y="848"/>
                    <a:pt x="273" y="848"/>
                  </a:cubicBezTo>
                  <a:cubicBezTo>
                    <a:pt x="351" y="848"/>
                    <a:pt x="429" y="810"/>
                    <a:pt x="462" y="727"/>
                  </a:cubicBezTo>
                  <a:cubicBezTo>
                    <a:pt x="559" y="606"/>
                    <a:pt x="681" y="485"/>
                    <a:pt x="827" y="460"/>
                  </a:cubicBezTo>
                  <a:cubicBezTo>
                    <a:pt x="856" y="460"/>
                    <a:pt x="897" y="456"/>
                    <a:pt x="943" y="456"/>
                  </a:cubicBezTo>
                  <a:cubicBezTo>
                    <a:pt x="1012" y="456"/>
                    <a:pt x="1094" y="465"/>
                    <a:pt x="1167" y="509"/>
                  </a:cubicBezTo>
                  <a:cubicBezTo>
                    <a:pt x="1434" y="679"/>
                    <a:pt x="1604" y="1116"/>
                    <a:pt x="1507" y="1481"/>
                  </a:cubicBezTo>
                  <a:cubicBezTo>
                    <a:pt x="1483" y="1602"/>
                    <a:pt x="1555" y="1723"/>
                    <a:pt x="1677" y="1772"/>
                  </a:cubicBezTo>
                  <a:lnTo>
                    <a:pt x="1750" y="1772"/>
                  </a:lnTo>
                  <a:cubicBezTo>
                    <a:pt x="1847" y="1772"/>
                    <a:pt x="1920" y="1699"/>
                    <a:pt x="1920" y="1602"/>
                  </a:cubicBezTo>
                  <a:cubicBezTo>
                    <a:pt x="2041" y="1068"/>
                    <a:pt x="1823" y="436"/>
                    <a:pt x="1410" y="144"/>
                  </a:cubicBezTo>
                  <a:cubicBezTo>
                    <a:pt x="1257" y="43"/>
                    <a:pt x="1093" y="0"/>
                    <a:pt x="9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71"/>
            <p:cNvSpPr/>
            <p:nvPr/>
          </p:nvSpPr>
          <p:spPr>
            <a:xfrm>
              <a:off x="1400011" y="2244837"/>
              <a:ext cx="948236" cy="741756"/>
            </a:xfrm>
            <a:custGeom>
              <a:avLst/>
              <a:gdLst/>
              <a:ahLst/>
              <a:cxnLst/>
              <a:rect l="l" t="t" r="r" b="b"/>
              <a:pathLst>
                <a:path w="27986" h="21892" extrusionOk="0">
                  <a:moveTo>
                    <a:pt x="27729" y="1"/>
                  </a:moveTo>
                  <a:cubicBezTo>
                    <a:pt x="27621" y="1"/>
                    <a:pt x="27522" y="90"/>
                    <a:pt x="27500" y="199"/>
                  </a:cubicBezTo>
                  <a:cubicBezTo>
                    <a:pt x="25799" y="9381"/>
                    <a:pt x="24075" y="14677"/>
                    <a:pt x="22933" y="17519"/>
                  </a:cubicBezTo>
                  <a:cubicBezTo>
                    <a:pt x="21913" y="20070"/>
                    <a:pt x="21184" y="21139"/>
                    <a:pt x="20941" y="21455"/>
                  </a:cubicBezTo>
                  <a:cubicBezTo>
                    <a:pt x="19435" y="21090"/>
                    <a:pt x="6123" y="17932"/>
                    <a:pt x="414" y="14337"/>
                  </a:cubicBezTo>
                  <a:cubicBezTo>
                    <a:pt x="378" y="14301"/>
                    <a:pt x="336" y="14285"/>
                    <a:pt x="293" y="14285"/>
                  </a:cubicBezTo>
                  <a:cubicBezTo>
                    <a:pt x="220" y="14285"/>
                    <a:pt x="144" y="14333"/>
                    <a:pt x="98" y="14410"/>
                  </a:cubicBezTo>
                  <a:cubicBezTo>
                    <a:pt x="1" y="14483"/>
                    <a:pt x="50" y="14653"/>
                    <a:pt x="171" y="14701"/>
                  </a:cubicBezTo>
                  <a:cubicBezTo>
                    <a:pt x="6244" y="18539"/>
                    <a:pt x="20819" y="21867"/>
                    <a:pt x="20965" y="21892"/>
                  </a:cubicBezTo>
                  <a:lnTo>
                    <a:pt x="21038" y="21892"/>
                  </a:lnTo>
                  <a:cubicBezTo>
                    <a:pt x="21087" y="21892"/>
                    <a:pt x="21160" y="21867"/>
                    <a:pt x="21184" y="21867"/>
                  </a:cubicBezTo>
                  <a:cubicBezTo>
                    <a:pt x="21330" y="21722"/>
                    <a:pt x="24609" y="18078"/>
                    <a:pt x="27937" y="272"/>
                  </a:cubicBezTo>
                  <a:cubicBezTo>
                    <a:pt x="27986" y="150"/>
                    <a:pt x="27889" y="29"/>
                    <a:pt x="27767" y="4"/>
                  </a:cubicBezTo>
                  <a:cubicBezTo>
                    <a:pt x="27754" y="2"/>
                    <a:pt x="27742" y="1"/>
                    <a:pt x="277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71"/>
            <p:cNvSpPr/>
            <p:nvPr/>
          </p:nvSpPr>
          <p:spPr>
            <a:xfrm>
              <a:off x="1127605" y="2164572"/>
              <a:ext cx="1084850" cy="531481"/>
            </a:xfrm>
            <a:custGeom>
              <a:avLst/>
              <a:gdLst/>
              <a:ahLst/>
              <a:cxnLst/>
              <a:rect l="l" t="t" r="r" b="b"/>
              <a:pathLst>
                <a:path w="32018" h="15686" extrusionOk="0">
                  <a:moveTo>
                    <a:pt x="31748" y="0"/>
                  </a:moveTo>
                  <a:cubicBezTo>
                    <a:pt x="31675" y="0"/>
                    <a:pt x="31601" y="38"/>
                    <a:pt x="31556" y="114"/>
                  </a:cubicBezTo>
                  <a:cubicBezTo>
                    <a:pt x="29321" y="4147"/>
                    <a:pt x="26333" y="13548"/>
                    <a:pt x="25823" y="15151"/>
                  </a:cubicBezTo>
                  <a:cubicBezTo>
                    <a:pt x="24268" y="14544"/>
                    <a:pt x="15547" y="11094"/>
                    <a:pt x="12972" y="10050"/>
                  </a:cubicBezTo>
                  <a:cubicBezTo>
                    <a:pt x="10324" y="8981"/>
                    <a:pt x="7385" y="7961"/>
                    <a:pt x="3960" y="7426"/>
                  </a:cubicBezTo>
                  <a:cubicBezTo>
                    <a:pt x="2138" y="7110"/>
                    <a:pt x="729" y="5629"/>
                    <a:pt x="583" y="3782"/>
                  </a:cubicBezTo>
                  <a:cubicBezTo>
                    <a:pt x="559" y="3345"/>
                    <a:pt x="535" y="2811"/>
                    <a:pt x="486" y="2373"/>
                  </a:cubicBezTo>
                  <a:cubicBezTo>
                    <a:pt x="486" y="2155"/>
                    <a:pt x="462" y="1985"/>
                    <a:pt x="462" y="1815"/>
                  </a:cubicBezTo>
                  <a:cubicBezTo>
                    <a:pt x="462" y="1718"/>
                    <a:pt x="340" y="1620"/>
                    <a:pt x="219" y="1620"/>
                  </a:cubicBezTo>
                  <a:cubicBezTo>
                    <a:pt x="97" y="1620"/>
                    <a:pt x="0" y="1742"/>
                    <a:pt x="0" y="1863"/>
                  </a:cubicBezTo>
                  <a:cubicBezTo>
                    <a:pt x="0" y="2009"/>
                    <a:pt x="49" y="2203"/>
                    <a:pt x="49" y="2398"/>
                  </a:cubicBezTo>
                  <a:cubicBezTo>
                    <a:pt x="73" y="2835"/>
                    <a:pt x="97" y="3369"/>
                    <a:pt x="122" y="3807"/>
                  </a:cubicBezTo>
                  <a:cubicBezTo>
                    <a:pt x="316" y="5872"/>
                    <a:pt x="1871" y="7499"/>
                    <a:pt x="3887" y="7839"/>
                  </a:cubicBezTo>
                  <a:cubicBezTo>
                    <a:pt x="7288" y="8398"/>
                    <a:pt x="10203" y="9418"/>
                    <a:pt x="12827" y="10463"/>
                  </a:cubicBezTo>
                  <a:cubicBezTo>
                    <a:pt x="15644" y="11556"/>
                    <a:pt x="25872" y="15637"/>
                    <a:pt x="25872" y="15637"/>
                  </a:cubicBezTo>
                  <a:cubicBezTo>
                    <a:pt x="25896" y="15686"/>
                    <a:pt x="25944" y="15686"/>
                    <a:pt x="25969" y="15686"/>
                  </a:cubicBezTo>
                  <a:cubicBezTo>
                    <a:pt x="25993" y="15686"/>
                    <a:pt x="26042" y="15637"/>
                    <a:pt x="26042" y="15637"/>
                  </a:cubicBezTo>
                  <a:cubicBezTo>
                    <a:pt x="26090" y="15613"/>
                    <a:pt x="26114" y="15540"/>
                    <a:pt x="26163" y="15491"/>
                  </a:cubicBezTo>
                  <a:cubicBezTo>
                    <a:pt x="26212" y="15394"/>
                    <a:pt x="29515" y="4657"/>
                    <a:pt x="31945" y="333"/>
                  </a:cubicBezTo>
                  <a:cubicBezTo>
                    <a:pt x="32017" y="236"/>
                    <a:pt x="31993" y="90"/>
                    <a:pt x="31872" y="41"/>
                  </a:cubicBezTo>
                  <a:cubicBezTo>
                    <a:pt x="31835" y="14"/>
                    <a:pt x="31792" y="0"/>
                    <a:pt x="317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71"/>
            <p:cNvSpPr/>
            <p:nvPr/>
          </p:nvSpPr>
          <p:spPr>
            <a:xfrm>
              <a:off x="2195917" y="1922319"/>
              <a:ext cx="276583" cy="337504"/>
            </a:xfrm>
            <a:custGeom>
              <a:avLst/>
              <a:gdLst/>
              <a:ahLst/>
              <a:cxnLst/>
              <a:rect l="l" t="t" r="r" b="b"/>
              <a:pathLst>
                <a:path w="8163" h="9961" extrusionOk="0">
                  <a:moveTo>
                    <a:pt x="7215" y="1"/>
                  </a:moveTo>
                  <a:cubicBezTo>
                    <a:pt x="6778" y="1"/>
                    <a:pt x="6292" y="122"/>
                    <a:pt x="5855" y="317"/>
                  </a:cubicBezTo>
                  <a:cubicBezTo>
                    <a:pt x="3329" y="1604"/>
                    <a:pt x="1847" y="4131"/>
                    <a:pt x="414" y="6560"/>
                  </a:cubicBezTo>
                  <a:lnTo>
                    <a:pt x="49" y="7191"/>
                  </a:lnTo>
                  <a:cubicBezTo>
                    <a:pt x="1" y="7289"/>
                    <a:pt x="25" y="7434"/>
                    <a:pt x="146" y="7483"/>
                  </a:cubicBezTo>
                  <a:cubicBezTo>
                    <a:pt x="183" y="7510"/>
                    <a:pt x="226" y="7524"/>
                    <a:pt x="270" y="7524"/>
                  </a:cubicBezTo>
                  <a:cubicBezTo>
                    <a:pt x="343" y="7524"/>
                    <a:pt x="417" y="7486"/>
                    <a:pt x="462" y="7410"/>
                  </a:cubicBezTo>
                  <a:lnTo>
                    <a:pt x="827" y="6754"/>
                  </a:lnTo>
                  <a:cubicBezTo>
                    <a:pt x="2211" y="4398"/>
                    <a:pt x="3644" y="1920"/>
                    <a:pt x="6074" y="705"/>
                  </a:cubicBezTo>
                  <a:cubicBezTo>
                    <a:pt x="6438" y="535"/>
                    <a:pt x="6827" y="438"/>
                    <a:pt x="7264" y="438"/>
                  </a:cubicBezTo>
                  <a:cubicBezTo>
                    <a:pt x="7507" y="462"/>
                    <a:pt x="7556" y="657"/>
                    <a:pt x="7580" y="705"/>
                  </a:cubicBezTo>
                  <a:cubicBezTo>
                    <a:pt x="7628" y="851"/>
                    <a:pt x="7628" y="1021"/>
                    <a:pt x="7434" y="1143"/>
                  </a:cubicBezTo>
                  <a:cubicBezTo>
                    <a:pt x="5855" y="2236"/>
                    <a:pt x="4543" y="3961"/>
                    <a:pt x="4130" y="5612"/>
                  </a:cubicBezTo>
                  <a:cubicBezTo>
                    <a:pt x="4130" y="5685"/>
                    <a:pt x="4033" y="6025"/>
                    <a:pt x="4179" y="6268"/>
                  </a:cubicBezTo>
                  <a:cubicBezTo>
                    <a:pt x="4276" y="6390"/>
                    <a:pt x="4373" y="6463"/>
                    <a:pt x="4495" y="6487"/>
                  </a:cubicBezTo>
                  <a:cubicBezTo>
                    <a:pt x="4520" y="6491"/>
                    <a:pt x="4546" y="6493"/>
                    <a:pt x="4572" y="6493"/>
                  </a:cubicBezTo>
                  <a:cubicBezTo>
                    <a:pt x="4691" y="6493"/>
                    <a:pt x="4808" y="6450"/>
                    <a:pt x="4908" y="6390"/>
                  </a:cubicBezTo>
                  <a:cubicBezTo>
                    <a:pt x="5321" y="6171"/>
                    <a:pt x="5612" y="5880"/>
                    <a:pt x="5928" y="5564"/>
                  </a:cubicBezTo>
                  <a:cubicBezTo>
                    <a:pt x="6219" y="5248"/>
                    <a:pt x="6487" y="4957"/>
                    <a:pt x="6851" y="4786"/>
                  </a:cubicBezTo>
                  <a:cubicBezTo>
                    <a:pt x="6972" y="4762"/>
                    <a:pt x="7070" y="4714"/>
                    <a:pt x="7143" y="4714"/>
                  </a:cubicBezTo>
                  <a:cubicBezTo>
                    <a:pt x="7337" y="4762"/>
                    <a:pt x="7458" y="5029"/>
                    <a:pt x="7458" y="5272"/>
                  </a:cubicBezTo>
                  <a:cubicBezTo>
                    <a:pt x="7434" y="5855"/>
                    <a:pt x="6924" y="6317"/>
                    <a:pt x="6438" y="6754"/>
                  </a:cubicBezTo>
                  <a:lnTo>
                    <a:pt x="6244" y="6924"/>
                  </a:lnTo>
                  <a:cubicBezTo>
                    <a:pt x="5442" y="7653"/>
                    <a:pt x="4495" y="8527"/>
                    <a:pt x="4009" y="9621"/>
                  </a:cubicBezTo>
                  <a:cubicBezTo>
                    <a:pt x="3985" y="9742"/>
                    <a:pt x="4009" y="9864"/>
                    <a:pt x="4130" y="9912"/>
                  </a:cubicBezTo>
                  <a:cubicBezTo>
                    <a:pt x="4155" y="9961"/>
                    <a:pt x="4179" y="9961"/>
                    <a:pt x="4227" y="9961"/>
                  </a:cubicBezTo>
                  <a:cubicBezTo>
                    <a:pt x="4300" y="9961"/>
                    <a:pt x="4398" y="9888"/>
                    <a:pt x="4470" y="9839"/>
                  </a:cubicBezTo>
                  <a:cubicBezTo>
                    <a:pt x="4908" y="8819"/>
                    <a:pt x="5806" y="8017"/>
                    <a:pt x="6584" y="7289"/>
                  </a:cubicBezTo>
                  <a:lnTo>
                    <a:pt x="6730" y="7119"/>
                  </a:lnTo>
                  <a:cubicBezTo>
                    <a:pt x="7288" y="6633"/>
                    <a:pt x="7896" y="6098"/>
                    <a:pt x="7920" y="5345"/>
                  </a:cubicBezTo>
                  <a:cubicBezTo>
                    <a:pt x="7920" y="4884"/>
                    <a:pt x="7653" y="4325"/>
                    <a:pt x="7167" y="4301"/>
                  </a:cubicBezTo>
                  <a:cubicBezTo>
                    <a:pt x="6972" y="4301"/>
                    <a:pt x="6802" y="4373"/>
                    <a:pt x="6681" y="4422"/>
                  </a:cubicBezTo>
                  <a:cubicBezTo>
                    <a:pt x="6219" y="4641"/>
                    <a:pt x="5879" y="4981"/>
                    <a:pt x="5588" y="5297"/>
                  </a:cubicBezTo>
                  <a:cubicBezTo>
                    <a:pt x="5321" y="5588"/>
                    <a:pt x="5029" y="5855"/>
                    <a:pt x="4713" y="6025"/>
                  </a:cubicBezTo>
                  <a:cubicBezTo>
                    <a:pt x="4616" y="6074"/>
                    <a:pt x="4592" y="6074"/>
                    <a:pt x="4592" y="6074"/>
                  </a:cubicBezTo>
                  <a:cubicBezTo>
                    <a:pt x="4543" y="6025"/>
                    <a:pt x="4543" y="5880"/>
                    <a:pt x="4592" y="5734"/>
                  </a:cubicBezTo>
                  <a:cubicBezTo>
                    <a:pt x="5005" y="4179"/>
                    <a:pt x="6219" y="2552"/>
                    <a:pt x="7701" y="1507"/>
                  </a:cubicBezTo>
                  <a:cubicBezTo>
                    <a:pt x="8017" y="1288"/>
                    <a:pt x="8163" y="924"/>
                    <a:pt x="8041" y="560"/>
                  </a:cubicBezTo>
                  <a:cubicBezTo>
                    <a:pt x="7920" y="244"/>
                    <a:pt x="7628" y="1"/>
                    <a:pt x="7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71"/>
            <p:cNvSpPr/>
            <p:nvPr/>
          </p:nvSpPr>
          <p:spPr>
            <a:xfrm>
              <a:off x="2255176" y="1890437"/>
              <a:ext cx="85655" cy="189132"/>
            </a:xfrm>
            <a:custGeom>
              <a:avLst/>
              <a:gdLst/>
              <a:ahLst/>
              <a:cxnLst/>
              <a:rect l="l" t="t" r="r" b="b"/>
              <a:pathLst>
                <a:path w="2528" h="5582" extrusionOk="0">
                  <a:moveTo>
                    <a:pt x="1666" y="0"/>
                  </a:moveTo>
                  <a:cubicBezTo>
                    <a:pt x="1621" y="0"/>
                    <a:pt x="1575" y="6"/>
                    <a:pt x="1531" y="19"/>
                  </a:cubicBezTo>
                  <a:cubicBezTo>
                    <a:pt x="1142" y="140"/>
                    <a:pt x="948" y="626"/>
                    <a:pt x="924" y="772"/>
                  </a:cubicBezTo>
                  <a:cubicBezTo>
                    <a:pt x="657" y="1792"/>
                    <a:pt x="559" y="2472"/>
                    <a:pt x="462" y="3152"/>
                  </a:cubicBezTo>
                  <a:cubicBezTo>
                    <a:pt x="365" y="3808"/>
                    <a:pt x="316" y="4440"/>
                    <a:pt x="49" y="5290"/>
                  </a:cubicBezTo>
                  <a:cubicBezTo>
                    <a:pt x="1" y="5436"/>
                    <a:pt x="74" y="5557"/>
                    <a:pt x="195" y="5582"/>
                  </a:cubicBezTo>
                  <a:lnTo>
                    <a:pt x="244" y="5582"/>
                  </a:lnTo>
                  <a:cubicBezTo>
                    <a:pt x="341" y="5582"/>
                    <a:pt x="438" y="5509"/>
                    <a:pt x="462" y="5460"/>
                  </a:cubicBezTo>
                  <a:cubicBezTo>
                    <a:pt x="729" y="4537"/>
                    <a:pt x="827" y="3906"/>
                    <a:pt x="924" y="3201"/>
                  </a:cubicBezTo>
                  <a:cubicBezTo>
                    <a:pt x="972" y="2569"/>
                    <a:pt x="1070" y="1865"/>
                    <a:pt x="1337" y="918"/>
                  </a:cubicBezTo>
                  <a:cubicBezTo>
                    <a:pt x="1434" y="675"/>
                    <a:pt x="1555" y="505"/>
                    <a:pt x="1653" y="480"/>
                  </a:cubicBezTo>
                  <a:cubicBezTo>
                    <a:pt x="1653" y="480"/>
                    <a:pt x="1660" y="464"/>
                    <a:pt x="1681" y="464"/>
                  </a:cubicBezTo>
                  <a:cubicBezTo>
                    <a:pt x="1696" y="464"/>
                    <a:pt x="1718" y="473"/>
                    <a:pt x="1750" y="505"/>
                  </a:cubicBezTo>
                  <a:cubicBezTo>
                    <a:pt x="1798" y="553"/>
                    <a:pt x="1823" y="675"/>
                    <a:pt x="1871" y="796"/>
                  </a:cubicBezTo>
                  <a:cubicBezTo>
                    <a:pt x="2017" y="1476"/>
                    <a:pt x="2065" y="2181"/>
                    <a:pt x="2017" y="2861"/>
                  </a:cubicBezTo>
                  <a:cubicBezTo>
                    <a:pt x="2017" y="3007"/>
                    <a:pt x="2114" y="3128"/>
                    <a:pt x="2236" y="3128"/>
                  </a:cubicBezTo>
                  <a:cubicBezTo>
                    <a:pt x="2357" y="3128"/>
                    <a:pt x="2478" y="3031"/>
                    <a:pt x="2478" y="2910"/>
                  </a:cubicBezTo>
                  <a:cubicBezTo>
                    <a:pt x="2527" y="2156"/>
                    <a:pt x="2478" y="1428"/>
                    <a:pt x="2308" y="699"/>
                  </a:cubicBezTo>
                  <a:cubicBezTo>
                    <a:pt x="2284" y="529"/>
                    <a:pt x="2236" y="286"/>
                    <a:pt x="2041" y="140"/>
                  </a:cubicBezTo>
                  <a:cubicBezTo>
                    <a:pt x="1933" y="50"/>
                    <a:pt x="1798" y="0"/>
                    <a:pt x="1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71"/>
            <p:cNvSpPr/>
            <p:nvPr/>
          </p:nvSpPr>
          <p:spPr>
            <a:xfrm>
              <a:off x="2335034" y="1875258"/>
              <a:ext cx="150642" cy="109678"/>
            </a:xfrm>
            <a:custGeom>
              <a:avLst/>
              <a:gdLst/>
              <a:ahLst/>
              <a:cxnLst/>
              <a:rect l="l" t="t" r="r" b="b"/>
              <a:pathLst>
                <a:path w="4446" h="3237" extrusionOk="0">
                  <a:moveTo>
                    <a:pt x="3744" y="0"/>
                  </a:moveTo>
                  <a:cubicBezTo>
                    <a:pt x="3621" y="0"/>
                    <a:pt x="3489" y="26"/>
                    <a:pt x="3352" y="78"/>
                  </a:cubicBezTo>
                  <a:cubicBezTo>
                    <a:pt x="2721" y="345"/>
                    <a:pt x="2138" y="831"/>
                    <a:pt x="1628" y="1293"/>
                  </a:cubicBezTo>
                  <a:cubicBezTo>
                    <a:pt x="1045" y="1754"/>
                    <a:pt x="121" y="2799"/>
                    <a:pt x="73" y="2847"/>
                  </a:cubicBezTo>
                  <a:cubicBezTo>
                    <a:pt x="0" y="2920"/>
                    <a:pt x="0" y="3090"/>
                    <a:pt x="73" y="3163"/>
                  </a:cubicBezTo>
                  <a:cubicBezTo>
                    <a:pt x="121" y="3212"/>
                    <a:pt x="170" y="3236"/>
                    <a:pt x="243" y="3236"/>
                  </a:cubicBezTo>
                  <a:cubicBezTo>
                    <a:pt x="292" y="3236"/>
                    <a:pt x="340" y="3212"/>
                    <a:pt x="413" y="3115"/>
                  </a:cubicBezTo>
                  <a:cubicBezTo>
                    <a:pt x="413" y="3090"/>
                    <a:pt x="1385" y="2046"/>
                    <a:pt x="1943" y="1560"/>
                  </a:cubicBezTo>
                  <a:cubicBezTo>
                    <a:pt x="2381" y="1171"/>
                    <a:pt x="2939" y="685"/>
                    <a:pt x="3522" y="467"/>
                  </a:cubicBezTo>
                  <a:cubicBezTo>
                    <a:pt x="3595" y="442"/>
                    <a:pt x="3668" y="430"/>
                    <a:pt x="3735" y="430"/>
                  </a:cubicBezTo>
                  <a:cubicBezTo>
                    <a:pt x="3802" y="430"/>
                    <a:pt x="3862" y="442"/>
                    <a:pt x="3911" y="467"/>
                  </a:cubicBezTo>
                  <a:cubicBezTo>
                    <a:pt x="3935" y="491"/>
                    <a:pt x="3960" y="540"/>
                    <a:pt x="3960" y="685"/>
                  </a:cubicBezTo>
                  <a:cubicBezTo>
                    <a:pt x="3911" y="1171"/>
                    <a:pt x="3474" y="1536"/>
                    <a:pt x="3474" y="1536"/>
                  </a:cubicBezTo>
                  <a:cubicBezTo>
                    <a:pt x="3377" y="1633"/>
                    <a:pt x="3352" y="1779"/>
                    <a:pt x="3450" y="1876"/>
                  </a:cubicBezTo>
                  <a:cubicBezTo>
                    <a:pt x="3508" y="1919"/>
                    <a:pt x="3584" y="1954"/>
                    <a:pt x="3656" y="1954"/>
                  </a:cubicBezTo>
                  <a:cubicBezTo>
                    <a:pt x="3704" y="1954"/>
                    <a:pt x="3751" y="1939"/>
                    <a:pt x="3790" y="1900"/>
                  </a:cubicBezTo>
                  <a:cubicBezTo>
                    <a:pt x="3814" y="1876"/>
                    <a:pt x="4373" y="1414"/>
                    <a:pt x="4421" y="734"/>
                  </a:cubicBezTo>
                  <a:cubicBezTo>
                    <a:pt x="4445" y="491"/>
                    <a:pt x="4373" y="297"/>
                    <a:pt x="4178" y="127"/>
                  </a:cubicBezTo>
                  <a:cubicBezTo>
                    <a:pt x="4054" y="44"/>
                    <a:pt x="3907" y="0"/>
                    <a:pt x="37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71"/>
            <p:cNvSpPr/>
            <p:nvPr/>
          </p:nvSpPr>
          <p:spPr>
            <a:xfrm>
              <a:off x="645271" y="2789820"/>
              <a:ext cx="62615" cy="638753"/>
            </a:xfrm>
            <a:custGeom>
              <a:avLst/>
              <a:gdLst/>
              <a:ahLst/>
              <a:cxnLst/>
              <a:rect l="l" t="t" r="r" b="b"/>
              <a:pathLst>
                <a:path w="1848" h="18852" extrusionOk="0">
                  <a:moveTo>
                    <a:pt x="1604" y="1"/>
                  </a:moveTo>
                  <a:cubicBezTo>
                    <a:pt x="1459" y="1"/>
                    <a:pt x="1361" y="122"/>
                    <a:pt x="1361" y="244"/>
                  </a:cubicBezTo>
                  <a:cubicBezTo>
                    <a:pt x="1361" y="7289"/>
                    <a:pt x="827" y="11953"/>
                    <a:pt x="268" y="16447"/>
                  </a:cubicBezTo>
                  <a:cubicBezTo>
                    <a:pt x="220" y="17176"/>
                    <a:pt x="122" y="17880"/>
                    <a:pt x="25" y="18585"/>
                  </a:cubicBezTo>
                  <a:cubicBezTo>
                    <a:pt x="1" y="18730"/>
                    <a:pt x="98" y="18803"/>
                    <a:pt x="244" y="18852"/>
                  </a:cubicBezTo>
                  <a:cubicBezTo>
                    <a:pt x="365" y="18852"/>
                    <a:pt x="463" y="18779"/>
                    <a:pt x="511" y="18657"/>
                  </a:cubicBezTo>
                  <a:cubicBezTo>
                    <a:pt x="584" y="17929"/>
                    <a:pt x="681" y="17224"/>
                    <a:pt x="754" y="16495"/>
                  </a:cubicBezTo>
                  <a:cubicBezTo>
                    <a:pt x="1313" y="12001"/>
                    <a:pt x="1847" y="7361"/>
                    <a:pt x="1847" y="244"/>
                  </a:cubicBezTo>
                  <a:cubicBezTo>
                    <a:pt x="1847" y="98"/>
                    <a:pt x="1774" y="1"/>
                    <a:pt x="1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71"/>
            <p:cNvSpPr/>
            <p:nvPr/>
          </p:nvSpPr>
          <p:spPr>
            <a:xfrm>
              <a:off x="1322660" y="2729545"/>
              <a:ext cx="117742" cy="687510"/>
            </a:xfrm>
            <a:custGeom>
              <a:avLst/>
              <a:gdLst/>
              <a:ahLst/>
              <a:cxnLst/>
              <a:rect l="l" t="t" r="r" b="b"/>
              <a:pathLst>
                <a:path w="3475" h="20291" extrusionOk="0">
                  <a:moveTo>
                    <a:pt x="2563" y="1"/>
                  </a:moveTo>
                  <a:cubicBezTo>
                    <a:pt x="2543" y="1"/>
                    <a:pt x="2523" y="3"/>
                    <a:pt x="2503" y="7"/>
                  </a:cubicBezTo>
                  <a:cubicBezTo>
                    <a:pt x="2381" y="31"/>
                    <a:pt x="2333" y="152"/>
                    <a:pt x="2357" y="274"/>
                  </a:cubicBezTo>
                  <a:cubicBezTo>
                    <a:pt x="2988" y="2727"/>
                    <a:pt x="2138" y="5327"/>
                    <a:pt x="1409" y="7586"/>
                  </a:cubicBezTo>
                  <a:cubicBezTo>
                    <a:pt x="1045" y="8728"/>
                    <a:pt x="729" y="9772"/>
                    <a:pt x="608" y="10695"/>
                  </a:cubicBezTo>
                  <a:cubicBezTo>
                    <a:pt x="1" y="14946"/>
                    <a:pt x="754" y="16890"/>
                    <a:pt x="1337" y="18444"/>
                  </a:cubicBezTo>
                  <a:cubicBezTo>
                    <a:pt x="1531" y="18979"/>
                    <a:pt x="1750" y="19538"/>
                    <a:pt x="1871" y="20096"/>
                  </a:cubicBezTo>
                  <a:cubicBezTo>
                    <a:pt x="1871" y="20218"/>
                    <a:pt x="1992" y="20291"/>
                    <a:pt x="2090" y="20291"/>
                  </a:cubicBezTo>
                  <a:lnTo>
                    <a:pt x="2114" y="20291"/>
                  </a:lnTo>
                  <a:cubicBezTo>
                    <a:pt x="2235" y="20266"/>
                    <a:pt x="2333" y="20145"/>
                    <a:pt x="2284" y="20023"/>
                  </a:cubicBezTo>
                  <a:cubicBezTo>
                    <a:pt x="2187" y="19368"/>
                    <a:pt x="1968" y="18833"/>
                    <a:pt x="1750" y="18250"/>
                  </a:cubicBezTo>
                  <a:cubicBezTo>
                    <a:pt x="1142" y="16671"/>
                    <a:pt x="438" y="14873"/>
                    <a:pt x="1021" y="10719"/>
                  </a:cubicBezTo>
                  <a:cubicBezTo>
                    <a:pt x="1142" y="9845"/>
                    <a:pt x="1482" y="8800"/>
                    <a:pt x="1847" y="7707"/>
                  </a:cubicBezTo>
                  <a:cubicBezTo>
                    <a:pt x="2600" y="5375"/>
                    <a:pt x="3474" y="2727"/>
                    <a:pt x="2794" y="152"/>
                  </a:cubicBezTo>
                  <a:cubicBezTo>
                    <a:pt x="2754" y="51"/>
                    <a:pt x="2663" y="1"/>
                    <a:pt x="2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71"/>
            <p:cNvSpPr/>
            <p:nvPr/>
          </p:nvSpPr>
          <p:spPr>
            <a:xfrm>
              <a:off x="645271" y="3402024"/>
              <a:ext cx="756461" cy="70171"/>
            </a:xfrm>
            <a:custGeom>
              <a:avLst/>
              <a:gdLst/>
              <a:ahLst/>
              <a:cxnLst/>
              <a:rect l="l" t="t" r="r" b="b"/>
              <a:pathLst>
                <a:path w="22326" h="2071" extrusionOk="0">
                  <a:moveTo>
                    <a:pt x="22057" y="1"/>
                  </a:moveTo>
                  <a:cubicBezTo>
                    <a:pt x="22041" y="1"/>
                    <a:pt x="22025" y="2"/>
                    <a:pt x="22010" y="5"/>
                  </a:cubicBezTo>
                  <a:cubicBezTo>
                    <a:pt x="18479" y="1084"/>
                    <a:pt x="15010" y="1619"/>
                    <a:pt x="11257" y="1619"/>
                  </a:cubicBezTo>
                  <a:cubicBezTo>
                    <a:pt x="7909" y="1619"/>
                    <a:pt x="4336" y="1193"/>
                    <a:pt x="292" y="345"/>
                  </a:cubicBezTo>
                  <a:cubicBezTo>
                    <a:pt x="280" y="343"/>
                    <a:pt x="267" y="342"/>
                    <a:pt x="255" y="342"/>
                  </a:cubicBezTo>
                  <a:cubicBezTo>
                    <a:pt x="151" y="342"/>
                    <a:pt x="69" y="431"/>
                    <a:pt x="25" y="540"/>
                  </a:cubicBezTo>
                  <a:cubicBezTo>
                    <a:pt x="1" y="661"/>
                    <a:pt x="98" y="783"/>
                    <a:pt x="220" y="807"/>
                  </a:cubicBezTo>
                  <a:cubicBezTo>
                    <a:pt x="4252" y="1657"/>
                    <a:pt x="7872" y="2070"/>
                    <a:pt x="11248" y="2070"/>
                  </a:cubicBezTo>
                  <a:cubicBezTo>
                    <a:pt x="15062" y="2070"/>
                    <a:pt x="18560" y="1536"/>
                    <a:pt x="22131" y="443"/>
                  </a:cubicBezTo>
                  <a:cubicBezTo>
                    <a:pt x="22253" y="418"/>
                    <a:pt x="22326" y="273"/>
                    <a:pt x="22277" y="175"/>
                  </a:cubicBezTo>
                  <a:cubicBezTo>
                    <a:pt x="22256" y="70"/>
                    <a:pt x="22161" y="1"/>
                    <a:pt x="220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71"/>
            <p:cNvSpPr/>
            <p:nvPr/>
          </p:nvSpPr>
          <p:spPr>
            <a:xfrm>
              <a:off x="858452" y="2415532"/>
              <a:ext cx="416518" cy="124959"/>
            </a:xfrm>
            <a:custGeom>
              <a:avLst/>
              <a:gdLst/>
              <a:ahLst/>
              <a:cxnLst/>
              <a:rect l="l" t="t" r="r" b="b"/>
              <a:pathLst>
                <a:path w="12293" h="3688" extrusionOk="0">
                  <a:moveTo>
                    <a:pt x="12054" y="1"/>
                  </a:moveTo>
                  <a:cubicBezTo>
                    <a:pt x="11966" y="1"/>
                    <a:pt x="11885" y="51"/>
                    <a:pt x="11831" y="141"/>
                  </a:cubicBezTo>
                  <a:cubicBezTo>
                    <a:pt x="10981" y="1963"/>
                    <a:pt x="8892" y="3226"/>
                    <a:pt x="6681" y="3226"/>
                  </a:cubicBezTo>
                  <a:lnTo>
                    <a:pt x="6657" y="3226"/>
                  </a:lnTo>
                  <a:cubicBezTo>
                    <a:pt x="4543" y="3202"/>
                    <a:pt x="2333" y="2206"/>
                    <a:pt x="414" y="335"/>
                  </a:cubicBezTo>
                  <a:cubicBezTo>
                    <a:pt x="377" y="299"/>
                    <a:pt x="316" y="280"/>
                    <a:pt x="256" y="280"/>
                  </a:cubicBezTo>
                  <a:cubicBezTo>
                    <a:pt x="195" y="280"/>
                    <a:pt x="134" y="299"/>
                    <a:pt x="98" y="335"/>
                  </a:cubicBezTo>
                  <a:cubicBezTo>
                    <a:pt x="1" y="432"/>
                    <a:pt x="1" y="578"/>
                    <a:pt x="98" y="675"/>
                  </a:cubicBezTo>
                  <a:cubicBezTo>
                    <a:pt x="2090" y="2619"/>
                    <a:pt x="4422" y="3687"/>
                    <a:pt x="6657" y="3687"/>
                  </a:cubicBezTo>
                  <a:lnTo>
                    <a:pt x="6681" y="3687"/>
                  </a:lnTo>
                  <a:cubicBezTo>
                    <a:pt x="9037" y="3687"/>
                    <a:pt x="11345" y="2327"/>
                    <a:pt x="12268" y="311"/>
                  </a:cubicBezTo>
                  <a:cubicBezTo>
                    <a:pt x="12293" y="189"/>
                    <a:pt x="12268" y="68"/>
                    <a:pt x="12147" y="19"/>
                  </a:cubicBezTo>
                  <a:cubicBezTo>
                    <a:pt x="12115" y="7"/>
                    <a:pt x="12084" y="1"/>
                    <a:pt x="120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71"/>
            <p:cNvSpPr/>
            <p:nvPr/>
          </p:nvSpPr>
          <p:spPr>
            <a:xfrm>
              <a:off x="814847" y="2428983"/>
              <a:ext cx="492211" cy="165821"/>
            </a:xfrm>
            <a:custGeom>
              <a:avLst/>
              <a:gdLst/>
              <a:ahLst/>
              <a:cxnLst/>
              <a:rect l="l" t="t" r="r" b="b"/>
              <a:pathLst>
                <a:path w="14527" h="4894" extrusionOk="0">
                  <a:moveTo>
                    <a:pt x="14266" y="1"/>
                  </a:moveTo>
                  <a:cubicBezTo>
                    <a:pt x="14187" y="1"/>
                    <a:pt x="14115" y="50"/>
                    <a:pt x="14065" y="132"/>
                  </a:cubicBezTo>
                  <a:cubicBezTo>
                    <a:pt x="13482" y="1153"/>
                    <a:pt x="12802" y="2124"/>
                    <a:pt x="11952" y="2975"/>
                  </a:cubicBezTo>
                  <a:cubicBezTo>
                    <a:pt x="10932" y="3995"/>
                    <a:pt x="9231" y="4432"/>
                    <a:pt x="7992" y="4432"/>
                  </a:cubicBezTo>
                  <a:lnTo>
                    <a:pt x="7968" y="4432"/>
                  </a:lnTo>
                  <a:cubicBezTo>
                    <a:pt x="5709" y="4432"/>
                    <a:pt x="3012" y="3169"/>
                    <a:pt x="1506" y="1468"/>
                  </a:cubicBezTo>
                  <a:lnTo>
                    <a:pt x="462" y="278"/>
                  </a:lnTo>
                  <a:cubicBezTo>
                    <a:pt x="407" y="224"/>
                    <a:pt x="337" y="192"/>
                    <a:pt x="269" y="192"/>
                  </a:cubicBezTo>
                  <a:cubicBezTo>
                    <a:pt x="216" y="192"/>
                    <a:pt x="164" y="211"/>
                    <a:pt x="122" y="254"/>
                  </a:cubicBezTo>
                  <a:cubicBezTo>
                    <a:pt x="49" y="327"/>
                    <a:pt x="0" y="497"/>
                    <a:pt x="97" y="570"/>
                  </a:cubicBezTo>
                  <a:lnTo>
                    <a:pt x="1142" y="1760"/>
                  </a:lnTo>
                  <a:cubicBezTo>
                    <a:pt x="2721" y="3558"/>
                    <a:pt x="5563" y="4894"/>
                    <a:pt x="7944" y="4894"/>
                  </a:cubicBezTo>
                  <a:lnTo>
                    <a:pt x="7968" y="4894"/>
                  </a:lnTo>
                  <a:cubicBezTo>
                    <a:pt x="9304" y="4894"/>
                    <a:pt x="11126" y="4408"/>
                    <a:pt x="12268" y="3315"/>
                  </a:cubicBezTo>
                  <a:cubicBezTo>
                    <a:pt x="13167" y="2440"/>
                    <a:pt x="13895" y="1420"/>
                    <a:pt x="14454" y="327"/>
                  </a:cubicBezTo>
                  <a:cubicBezTo>
                    <a:pt x="14527" y="205"/>
                    <a:pt x="14503" y="84"/>
                    <a:pt x="14381" y="35"/>
                  </a:cubicBezTo>
                  <a:cubicBezTo>
                    <a:pt x="14342" y="12"/>
                    <a:pt x="14303" y="1"/>
                    <a:pt x="14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71"/>
            <p:cNvSpPr/>
            <p:nvPr/>
          </p:nvSpPr>
          <p:spPr>
            <a:xfrm>
              <a:off x="398378" y="2621768"/>
              <a:ext cx="172869" cy="248765"/>
            </a:xfrm>
            <a:custGeom>
              <a:avLst/>
              <a:gdLst/>
              <a:ahLst/>
              <a:cxnLst/>
              <a:rect l="l" t="t" r="r" b="b"/>
              <a:pathLst>
                <a:path w="5102" h="7342" extrusionOk="0">
                  <a:moveTo>
                    <a:pt x="270" y="1"/>
                  </a:moveTo>
                  <a:cubicBezTo>
                    <a:pt x="237" y="1"/>
                    <a:pt x="204" y="10"/>
                    <a:pt x="170" y="30"/>
                  </a:cubicBezTo>
                  <a:cubicBezTo>
                    <a:pt x="73" y="78"/>
                    <a:pt x="0" y="200"/>
                    <a:pt x="73" y="321"/>
                  </a:cubicBezTo>
                  <a:cubicBezTo>
                    <a:pt x="1215" y="2847"/>
                    <a:pt x="2770" y="5180"/>
                    <a:pt x="4640" y="7293"/>
                  </a:cubicBezTo>
                  <a:cubicBezTo>
                    <a:pt x="4713" y="7317"/>
                    <a:pt x="4762" y="7342"/>
                    <a:pt x="4834" y="7342"/>
                  </a:cubicBezTo>
                  <a:cubicBezTo>
                    <a:pt x="4883" y="7342"/>
                    <a:pt x="4956" y="7317"/>
                    <a:pt x="4980" y="7317"/>
                  </a:cubicBezTo>
                  <a:cubicBezTo>
                    <a:pt x="5102" y="7220"/>
                    <a:pt x="5102" y="7074"/>
                    <a:pt x="5004" y="6977"/>
                  </a:cubicBezTo>
                  <a:cubicBezTo>
                    <a:pt x="3158" y="4937"/>
                    <a:pt x="1628" y="2629"/>
                    <a:pt x="486" y="151"/>
                  </a:cubicBezTo>
                  <a:cubicBezTo>
                    <a:pt x="433" y="63"/>
                    <a:pt x="355" y="1"/>
                    <a:pt x="2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71"/>
            <p:cNvSpPr/>
            <p:nvPr/>
          </p:nvSpPr>
          <p:spPr>
            <a:xfrm>
              <a:off x="1566301" y="2550176"/>
              <a:ext cx="126788" cy="273432"/>
            </a:xfrm>
            <a:custGeom>
              <a:avLst/>
              <a:gdLst/>
              <a:ahLst/>
              <a:cxnLst/>
              <a:rect l="l" t="t" r="r" b="b"/>
              <a:pathLst>
                <a:path w="3742" h="8070" extrusionOk="0">
                  <a:moveTo>
                    <a:pt x="3507" y="0"/>
                  </a:moveTo>
                  <a:cubicBezTo>
                    <a:pt x="3414" y="0"/>
                    <a:pt x="3301" y="69"/>
                    <a:pt x="3279" y="175"/>
                  </a:cubicBezTo>
                  <a:cubicBezTo>
                    <a:pt x="2405" y="2896"/>
                    <a:pt x="1020" y="5786"/>
                    <a:pt x="49" y="7730"/>
                  </a:cubicBezTo>
                  <a:cubicBezTo>
                    <a:pt x="0" y="7851"/>
                    <a:pt x="24" y="7973"/>
                    <a:pt x="146" y="8021"/>
                  </a:cubicBezTo>
                  <a:cubicBezTo>
                    <a:pt x="170" y="8070"/>
                    <a:pt x="219" y="8070"/>
                    <a:pt x="243" y="8070"/>
                  </a:cubicBezTo>
                  <a:cubicBezTo>
                    <a:pt x="340" y="8070"/>
                    <a:pt x="389" y="8021"/>
                    <a:pt x="462" y="7900"/>
                  </a:cubicBezTo>
                  <a:cubicBezTo>
                    <a:pt x="1433" y="5932"/>
                    <a:pt x="2794" y="3017"/>
                    <a:pt x="3692" y="296"/>
                  </a:cubicBezTo>
                  <a:cubicBezTo>
                    <a:pt x="3741" y="199"/>
                    <a:pt x="3668" y="53"/>
                    <a:pt x="3547" y="5"/>
                  </a:cubicBezTo>
                  <a:cubicBezTo>
                    <a:pt x="3534" y="2"/>
                    <a:pt x="3521" y="0"/>
                    <a:pt x="35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71"/>
            <p:cNvSpPr/>
            <p:nvPr/>
          </p:nvSpPr>
          <p:spPr>
            <a:xfrm>
              <a:off x="-567884" y="2240839"/>
              <a:ext cx="1542467" cy="1010783"/>
            </a:xfrm>
            <a:custGeom>
              <a:avLst/>
              <a:gdLst/>
              <a:ahLst/>
              <a:cxnLst/>
              <a:rect l="l" t="t" r="r" b="b"/>
              <a:pathLst>
                <a:path w="45524" h="29832" extrusionOk="0">
                  <a:moveTo>
                    <a:pt x="45014" y="1"/>
                  </a:moveTo>
                  <a:cubicBezTo>
                    <a:pt x="44892" y="1"/>
                    <a:pt x="44795" y="122"/>
                    <a:pt x="44795" y="244"/>
                  </a:cubicBezTo>
                  <a:cubicBezTo>
                    <a:pt x="44795" y="244"/>
                    <a:pt x="44844" y="1337"/>
                    <a:pt x="44917" y="2139"/>
                  </a:cubicBezTo>
                  <a:cubicBezTo>
                    <a:pt x="45038" y="3645"/>
                    <a:pt x="43993" y="5078"/>
                    <a:pt x="42512" y="5418"/>
                  </a:cubicBezTo>
                  <a:cubicBezTo>
                    <a:pt x="32795" y="7604"/>
                    <a:pt x="25823" y="12949"/>
                    <a:pt x="19070" y="18123"/>
                  </a:cubicBezTo>
                  <a:cubicBezTo>
                    <a:pt x="14454" y="21694"/>
                    <a:pt x="10081" y="25022"/>
                    <a:pt x="4931" y="27451"/>
                  </a:cubicBezTo>
                  <a:lnTo>
                    <a:pt x="4494" y="27597"/>
                  </a:lnTo>
                  <a:cubicBezTo>
                    <a:pt x="3960" y="27767"/>
                    <a:pt x="3401" y="27816"/>
                    <a:pt x="2867" y="27864"/>
                  </a:cubicBezTo>
                  <a:cubicBezTo>
                    <a:pt x="2114" y="27961"/>
                    <a:pt x="1336" y="28059"/>
                    <a:pt x="607" y="28374"/>
                  </a:cubicBezTo>
                  <a:cubicBezTo>
                    <a:pt x="462" y="28423"/>
                    <a:pt x="292" y="28472"/>
                    <a:pt x="194" y="28666"/>
                  </a:cubicBezTo>
                  <a:cubicBezTo>
                    <a:pt x="0" y="28982"/>
                    <a:pt x="170" y="29297"/>
                    <a:pt x="365" y="29492"/>
                  </a:cubicBezTo>
                  <a:cubicBezTo>
                    <a:pt x="583" y="29638"/>
                    <a:pt x="826" y="29686"/>
                    <a:pt x="1045" y="29735"/>
                  </a:cubicBezTo>
                  <a:cubicBezTo>
                    <a:pt x="1506" y="29783"/>
                    <a:pt x="1919" y="29832"/>
                    <a:pt x="2381" y="29832"/>
                  </a:cubicBezTo>
                  <a:cubicBezTo>
                    <a:pt x="2624" y="29832"/>
                    <a:pt x="2867" y="29832"/>
                    <a:pt x="3158" y="29783"/>
                  </a:cubicBezTo>
                  <a:cubicBezTo>
                    <a:pt x="3280" y="29783"/>
                    <a:pt x="3377" y="29662"/>
                    <a:pt x="3377" y="29540"/>
                  </a:cubicBezTo>
                  <a:cubicBezTo>
                    <a:pt x="3377" y="29419"/>
                    <a:pt x="3255" y="29322"/>
                    <a:pt x="3134" y="29322"/>
                  </a:cubicBezTo>
                  <a:cubicBezTo>
                    <a:pt x="2866" y="29350"/>
                    <a:pt x="2601" y="29364"/>
                    <a:pt x="2340" y="29364"/>
                  </a:cubicBezTo>
                  <a:cubicBezTo>
                    <a:pt x="1940" y="29364"/>
                    <a:pt x="1549" y="29332"/>
                    <a:pt x="1166" y="29273"/>
                  </a:cubicBezTo>
                  <a:cubicBezTo>
                    <a:pt x="972" y="29249"/>
                    <a:pt x="826" y="29200"/>
                    <a:pt x="705" y="29127"/>
                  </a:cubicBezTo>
                  <a:cubicBezTo>
                    <a:pt x="607" y="29055"/>
                    <a:pt x="583" y="28933"/>
                    <a:pt x="607" y="28884"/>
                  </a:cubicBezTo>
                  <a:cubicBezTo>
                    <a:pt x="632" y="28812"/>
                    <a:pt x="705" y="28787"/>
                    <a:pt x="802" y="28763"/>
                  </a:cubicBezTo>
                  <a:cubicBezTo>
                    <a:pt x="1458" y="28472"/>
                    <a:pt x="2162" y="28399"/>
                    <a:pt x="2915" y="28301"/>
                  </a:cubicBezTo>
                  <a:cubicBezTo>
                    <a:pt x="3474" y="28204"/>
                    <a:pt x="4033" y="28156"/>
                    <a:pt x="4616" y="27986"/>
                  </a:cubicBezTo>
                  <a:lnTo>
                    <a:pt x="5077" y="27840"/>
                  </a:lnTo>
                  <a:cubicBezTo>
                    <a:pt x="10300" y="25386"/>
                    <a:pt x="14891" y="21864"/>
                    <a:pt x="19313" y="18463"/>
                  </a:cubicBezTo>
                  <a:cubicBezTo>
                    <a:pt x="26017" y="13337"/>
                    <a:pt x="32940" y="7993"/>
                    <a:pt x="42609" y="5831"/>
                  </a:cubicBezTo>
                  <a:cubicBezTo>
                    <a:pt x="44334" y="5442"/>
                    <a:pt x="45524" y="3815"/>
                    <a:pt x="45378" y="2066"/>
                  </a:cubicBezTo>
                  <a:cubicBezTo>
                    <a:pt x="45305" y="1313"/>
                    <a:pt x="45257" y="220"/>
                    <a:pt x="45257" y="220"/>
                  </a:cubicBezTo>
                  <a:cubicBezTo>
                    <a:pt x="45257" y="98"/>
                    <a:pt x="45135" y="1"/>
                    <a:pt x="450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71"/>
            <p:cNvSpPr/>
            <p:nvPr/>
          </p:nvSpPr>
          <p:spPr>
            <a:xfrm>
              <a:off x="-584350" y="3234107"/>
              <a:ext cx="162162" cy="100631"/>
            </a:xfrm>
            <a:custGeom>
              <a:avLst/>
              <a:gdLst/>
              <a:ahLst/>
              <a:cxnLst/>
              <a:rect l="l" t="t" r="r" b="b"/>
              <a:pathLst>
                <a:path w="4786" h="2970" extrusionOk="0">
                  <a:moveTo>
                    <a:pt x="3598" y="1"/>
                  </a:moveTo>
                  <a:cubicBezTo>
                    <a:pt x="3565" y="1"/>
                    <a:pt x="3532" y="10"/>
                    <a:pt x="3498" y="30"/>
                  </a:cubicBezTo>
                  <a:cubicBezTo>
                    <a:pt x="3353" y="103"/>
                    <a:pt x="3158" y="176"/>
                    <a:pt x="2988" y="273"/>
                  </a:cubicBezTo>
                  <a:cubicBezTo>
                    <a:pt x="2284" y="589"/>
                    <a:pt x="1458" y="953"/>
                    <a:pt x="802" y="1390"/>
                  </a:cubicBezTo>
                  <a:cubicBezTo>
                    <a:pt x="486" y="1609"/>
                    <a:pt x="146" y="1852"/>
                    <a:pt x="49" y="2241"/>
                  </a:cubicBezTo>
                  <a:cubicBezTo>
                    <a:pt x="0" y="2362"/>
                    <a:pt x="0" y="2484"/>
                    <a:pt x="49" y="2605"/>
                  </a:cubicBezTo>
                  <a:cubicBezTo>
                    <a:pt x="97" y="2751"/>
                    <a:pt x="243" y="2945"/>
                    <a:pt x="656" y="2969"/>
                  </a:cubicBezTo>
                  <a:lnTo>
                    <a:pt x="899" y="2969"/>
                  </a:lnTo>
                  <a:cubicBezTo>
                    <a:pt x="1822" y="2969"/>
                    <a:pt x="2648" y="2581"/>
                    <a:pt x="3596" y="2216"/>
                  </a:cubicBezTo>
                  <a:lnTo>
                    <a:pt x="4592" y="1755"/>
                  </a:lnTo>
                  <a:cubicBezTo>
                    <a:pt x="4713" y="1682"/>
                    <a:pt x="4786" y="1560"/>
                    <a:pt x="4713" y="1439"/>
                  </a:cubicBezTo>
                  <a:cubicBezTo>
                    <a:pt x="4677" y="1349"/>
                    <a:pt x="4587" y="1299"/>
                    <a:pt x="4504" y="1299"/>
                  </a:cubicBezTo>
                  <a:cubicBezTo>
                    <a:pt x="4475" y="1299"/>
                    <a:pt x="4447" y="1305"/>
                    <a:pt x="4422" y="1318"/>
                  </a:cubicBezTo>
                  <a:cubicBezTo>
                    <a:pt x="4057" y="1488"/>
                    <a:pt x="3717" y="1633"/>
                    <a:pt x="3377" y="1779"/>
                  </a:cubicBezTo>
                  <a:cubicBezTo>
                    <a:pt x="2552" y="2181"/>
                    <a:pt x="1768" y="2541"/>
                    <a:pt x="912" y="2541"/>
                  </a:cubicBezTo>
                  <a:cubicBezTo>
                    <a:pt x="835" y="2541"/>
                    <a:pt x="758" y="2538"/>
                    <a:pt x="680" y="2532"/>
                  </a:cubicBezTo>
                  <a:cubicBezTo>
                    <a:pt x="535" y="2532"/>
                    <a:pt x="462" y="2484"/>
                    <a:pt x="462" y="2484"/>
                  </a:cubicBezTo>
                  <a:cubicBezTo>
                    <a:pt x="462" y="2484"/>
                    <a:pt x="438" y="2459"/>
                    <a:pt x="462" y="2386"/>
                  </a:cubicBezTo>
                  <a:cubicBezTo>
                    <a:pt x="535" y="2143"/>
                    <a:pt x="729" y="1973"/>
                    <a:pt x="1045" y="1779"/>
                  </a:cubicBezTo>
                  <a:cubicBezTo>
                    <a:pt x="1676" y="1366"/>
                    <a:pt x="2478" y="1002"/>
                    <a:pt x="3158" y="686"/>
                  </a:cubicBezTo>
                  <a:cubicBezTo>
                    <a:pt x="3353" y="589"/>
                    <a:pt x="3523" y="540"/>
                    <a:pt x="3693" y="443"/>
                  </a:cubicBezTo>
                  <a:cubicBezTo>
                    <a:pt x="3814" y="394"/>
                    <a:pt x="3863" y="273"/>
                    <a:pt x="3814" y="152"/>
                  </a:cubicBezTo>
                  <a:cubicBezTo>
                    <a:pt x="3761" y="63"/>
                    <a:pt x="3683" y="1"/>
                    <a:pt x="35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71"/>
            <p:cNvSpPr/>
            <p:nvPr/>
          </p:nvSpPr>
          <p:spPr>
            <a:xfrm>
              <a:off x="-515232" y="2787008"/>
              <a:ext cx="1223158" cy="594672"/>
            </a:xfrm>
            <a:custGeom>
              <a:avLst/>
              <a:gdLst/>
              <a:ahLst/>
              <a:cxnLst/>
              <a:rect l="l" t="t" r="r" b="b"/>
              <a:pathLst>
                <a:path w="36100" h="17551" extrusionOk="0">
                  <a:moveTo>
                    <a:pt x="35797" y="0"/>
                  </a:moveTo>
                  <a:cubicBezTo>
                    <a:pt x="35236" y="0"/>
                    <a:pt x="33608" y="915"/>
                    <a:pt x="28447" y="3898"/>
                  </a:cubicBezTo>
                  <a:cubicBezTo>
                    <a:pt x="25241" y="5744"/>
                    <a:pt x="21257" y="8052"/>
                    <a:pt x="17443" y="10092"/>
                  </a:cubicBezTo>
                  <a:cubicBezTo>
                    <a:pt x="15402" y="11137"/>
                    <a:pt x="13240" y="12060"/>
                    <a:pt x="11370" y="12837"/>
                  </a:cubicBezTo>
                  <a:cubicBezTo>
                    <a:pt x="10228" y="13323"/>
                    <a:pt x="9208" y="13760"/>
                    <a:pt x="8333" y="14173"/>
                  </a:cubicBezTo>
                  <a:lnTo>
                    <a:pt x="7872" y="14416"/>
                  </a:lnTo>
                  <a:cubicBezTo>
                    <a:pt x="7361" y="14635"/>
                    <a:pt x="7070" y="15121"/>
                    <a:pt x="6803" y="15582"/>
                  </a:cubicBezTo>
                  <a:cubicBezTo>
                    <a:pt x="6681" y="15752"/>
                    <a:pt x="6584" y="15947"/>
                    <a:pt x="6463" y="16093"/>
                  </a:cubicBezTo>
                  <a:cubicBezTo>
                    <a:pt x="5952" y="16773"/>
                    <a:pt x="5491" y="17089"/>
                    <a:pt x="5054" y="17089"/>
                  </a:cubicBezTo>
                  <a:cubicBezTo>
                    <a:pt x="4932" y="17089"/>
                    <a:pt x="4835" y="17064"/>
                    <a:pt x="4811" y="17040"/>
                  </a:cubicBezTo>
                  <a:cubicBezTo>
                    <a:pt x="4762" y="17016"/>
                    <a:pt x="4762" y="16943"/>
                    <a:pt x="4762" y="16894"/>
                  </a:cubicBezTo>
                  <a:cubicBezTo>
                    <a:pt x="4762" y="16724"/>
                    <a:pt x="4859" y="16578"/>
                    <a:pt x="4932" y="16408"/>
                  </a:cubicBezTo>
                  <a:lnTo>
                    <a:pt x="5005" y="16117"/>
                  </a:lnTo>
                  <a:cubicBezTo>
                    <a:pt x="5127" y="15801"/>
                    <a:pt x="5127" y="15364"/>
                    <a:pt x="4835" y="15097"/>
                  </a:cubicBezTo>
                  <a:cubicBezTo>
                    <a:pt x="4786" y="15060"/>
                    <a:pt x="4732" y="15042"/>
                    <a:pt x="4677" y="15042"/>
                  </a:cubicBezTo>
                  <a:cubicBezTo>
                    <a:pt x="4622" y="15042"/>
                    <a:pt x="4568" y="15060"/>
                    <a:pt x="4519" y="15097"/>
                  </a:cubicBezTo>
                  <a:cubicBezTo>
                    <a:pt x="3839" y="15631"/>
                    <a:pt x="3062" y="16165"/>
                    <a:pt x="2309" y="16603"/>
                  </a:cubicBezTo>
                  <a:cubicBezTo>
                    <a:pt x="1908" y="16851"/>
                    <a:pt x="1463" y="17069"/>
                    <a:pt x="1043" y="17069"/>
                  </a:cubicBezTo>
                  <a:cubicBezTo>
                    <a:pt x="928" y="17069"/>
                    <a:pt x="815" y="17052"/>
                    <a:pt x="705" y="17016"/>
                  </a:cubicBezTo>
                  <a:cubicBezTo>
                    <a:pt x="632" y="16967"/>
                    <a:pt x="584" y="16943"/>
                    <a:pt x="560" y="16918"/>
                  </a:cubicBezTo>
                  <a:cubicBezTo>
                    <a:pt x="462" y="16797"/>
                    <a:pt x="608" y="16554"/>
                    <a:pt x="803" y="16360"/>
                  </a:cubicBezTo>
                  <a:cubicBezTo>
                    <a:pt x="1337" y="15801"/>
                    <a:pt x="1944" y="15315"/>
                    <a:pt x="2552" y="14854"/>
                  </a:cubicBezTo>
                  <a:cubicBezTo>
                    <a:pt x="2673" y="14781"/>
                    <a:pt x="2673" y="14635"/>
                    <a:pt x="2624" y="14538"/>
                  </a:cubicBezTo>
                  <a:cubicBezTo>
                    <a:pt x="2583" y="14469"/>
                    <a:pt x="2519" y="14440"/>
                    <a:pt x="2454" y="14440"/>
                  </a:cubicBezTo>
                  <a:cubicBezTo>
                    <a:pt x="2403" y="14440"/>
                    <a:pt x="2351" y="14457"/>
                    <a:pt x="2309" y="14489"/>
                  </a:cubicBezTo>
                  <a:cubicBezTo>
                    <a:pt x="1653" y="14951"/>
                    <a:pt x="1045" y="15461"/>
                    <a:pt x="487" y="16044"/>
                  </a:cubicBezTo>
                  <a:cubicBezTo>
                    <a:pt x="98" y="16433"/>
                    <a:pt x="1" y="16846"/>
                    <a:pt x="219" y="17161"/>
                  </a:cubicBezTo>
                  <a:cubicBezTo>
                    <a:pt x="317" y="17283"/>
                    <a:pt x="438" y="17380"/>
                    <a:pt x="608" y="17429"/>
                  </a:cubicBezTo>
                  <a:cubicBezTo>
                    <a:pt x="782" y="17488"/>
                    <a:pt x="955" y="17514"/>
                    <a:pt x="1127" y="17514"/>
                  </a:cubicBezTo>
                  <a:cubicBezTo>
                    <a:pt x="1651" y="17514"/>
                    <a:pt x="2155" y="17272"/>
                    <a:pt x="2576" y="17016"/>
                  </a:cubicBezTo>
                  <a:cubicBezTo>
                    <a:pt x="3305" y="16578"/>
                    <a:pt x="4009" y="16117"/>
                    <a:pt x="4641" y="15607"/>
                  </a:cubicBezTo>
                  <a:lnTo>
                    <a:pt x="4641" y="15607"/>
                  </a:lnTo>
                  <a:cubicBezTo>
                    <a:pt x="4689" y="15728"/>
                    <a:pt x="4641" y="15898"/>
                    <a:pt x="4616" y="15995"/>
                  </a:cubicBezTo>
                  <a:cubicBezTo>
                    <a:pt x="4592" y="16093"/>
                    <a:pt x="4568" y="16165"/>
                    <a:pt x="4519" y="16238"/>
                  </a:cubicBezTo>
                  <a:cubicBezTo>
                    <a:pt x="4446" y="16433"/>
                    <a:pt x="4349" y="16651"/>
                    <a:pt x="4349" y="16894"/>
                  </a:cubicBezTo>
                  <a:cubicBezTo>
                    <a:pt x="4349" y="17040"/>
                    <a:pt x="4373" y="17186"/>
                    <a:pt x="4471" y="17307"/>
                  </a:cubicBezTo>
                  <a:cubicBezTo>
                    <a:pt x="4592" y="17453"/>
                    <a:pt x="4762" y="17550"/>
                    <a:pt x="5054" y="17550"/>
                  </a:cubicBezTo>
                  <a:cubicBezTo>
                    <a:pt x="5904" y="17550"/>
                    <a:pt x="6463" y="16894"/>
                    <a:pt x="6803" y="16335"/>
                  </a:cubicBezTo>
                  <a:cubicBezTo>
                    <a:pt x="6948" y="16190"/>
                    <a:pt x="7046" y="15971"/>
                    <a:pt x="7167" y="15801"/>
                  </a:cubicBezTo>
                  <a:cubicBezTo>
                    <a:pt x="7410" y="15364"/>
                    <a:pt x="7653" y="14975"/>
                    <a:pt x="8017" y="14829"/>
                  </a:cubicBezTo>
                  <a:lnTo>
                    <a:pt x="8503" y="14586"/>
                  </a:lnTo>
                  <a:cubicBezTo>
                    <a:pt x="9353" y="14173"/>
                    <a:pt x="10422" y="13736"/>
                    <a:pt x="11515" y="13275"/>
                  </a:cubicBezTo>
                  <a:cubicBezTo>
                    <a:pt x="13434" y="12473"/>
                    <a:pt x="15548" y="11574"/>
                    <a:pt x="17613" y="10481"/>
                  </a:cubicBezTo>
                  <a:cubicBezTo>
                    <a:pt x="21475" y="8465"/>
                    <a:pt x="25459" y="6133"/>
                    <a:pt x="28666" y="4286"/>
                  </a:cubicBezTo>
                  <a:cubicBezTo>
                    <a:pt x="31969" y="2367"/>
                    <a:pt x="35079" y="570"/>
                    <a:pt x="35711" y="448"/>
                  </a:cubicBezTo>
                  <a:cubicBezTo>
                    <a:pt x="35735" y="497"/>
                    <a:pt x="35808" y="521"/>
                    <a:pt x="35856" y="521"/>
                  </a:cubicBezTo>
                  <a:cubicBezTo>
                    <a:pt x="36026" y="521"/>
                    <a:pt x="36099" y="400"/>
                    <a:pt x="36099" y="278"/>
                  </a:cubicBezTo>
                  <a:cubicBezTo>
                    <a:pt x="36099" y="181"/>
                    <a:pt x="36051" y="84"/>
                    <a:pt x="35953" y="35"/>
                  </a:cubicBezTo>
                  <a:cubicBezTo>
                    <a:pt x="35913" y="13"/>
                    <a:pt x="35862" y="0"/>
                    <a:pt x="357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71"/>
            <p:cNvSpPr/>
            <p:nvPr/>
          </p:nvSpPr>
          <p:spPr>
            <a:xfrm>
              <a:off x="-194240" y="3927322"/>
              <a:ext cx="95515" cy="131701"/>
            </a:xfrm>
            <a:custGeom>
              <a:avLst/>
              <a:gdLst/>
              <a:ahLst/>
              <a:cxnLst/>
              <a:rect l="l" t="t" r="r" b="b"/>
              <a:pathLst>
                <a:path w="2819" h="3887" extrusionOk="0">
                  <a:moveTo>
                    <a:pt x="2568" y="1"/>
                  </a:moveTo>
                  <a:cubicBezTo>
                    <a:pt x="2531" y="1"/>
                    <a:pt x="2493" y="9"/>
                    <a:pt x="2454" y="24"/>
                  </a:cubicBezTo>
                  <a:lnTo>
                    <a:pt x="2381" y="97"/>
                  </a:lnTo>
                  <a:cubicBezTo>
                    <a:pt x="1215" y="826"/>
                    <a:pt x="25" y="2186"/>
                    <a:pt x="1" y="3644"/>
                  </a:cubicBezTo>
                  <a:cubicBezTo>
                    <a:pt x="1" y="3765"/>
                    <a:pt x="122" y="3887"/>
                    <a:pt x="244" y="3887"/>
                  </a:cubicBezTo>
                  <a:cubicBezTo>
                    <a:pt x="365" y="3887"/>
                    <a:pt x="462" y="3789"/>
                    <a:pt x="462" y="3619"/>
                  </a:cubicBezTo>
                  <a:cubicBezTo>
                    <a:pt x="487" y="2332"/>
                    <a:pt x="1580" y="1093"/>
                    <a:pt x="2624" y="461"/>
                  </a:cubicBezTo>
                  <a:lnTo>
                    <a:pt x="2673" y="413"/>
                  </a:lnTo>
                  <a:cubicBezTo>
                    <a:pt x="2794" y="364"/>
                    <a:pt x="2819" y="243"/>
                    <a:pt x="2770" y="121"/>
                  </a:cubicBezTo>
                  <a:cubicBezTo>
                    <a:pt x="2720" y="38"/>
                    <a:pt x="2648" y="1"/>
                    <a:pt x="2568" y="1"/>
                  </a:cubicBezTo>
                  <a:close/>
                </a:path>
              </a:pathLst>
            </a:custGeom>
            <a:solidFill>
              <a:srgbClr val="1D2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71"/>
            <p:cNvSpPr/>
            <p:nvPr/>
          </p:nvSpPr>
          <p:spPr>
            <a:xfrm>
              <a:off x="-111096" y="3883547"/>
              <a:ext cx="797594" cy="176291"/>
            </a:xfrm>
            <a:custGeom>
              <a:avLst/>
              <a:gdLst/>
              <a:ahLst/>
              <a:cxnLst/>
              <a:rect l="l" t="t" r="r" b="b"/>
              <a:pathLst>
                <a:path w="23540" h="5203" extrusionOk="0">
                  <a:moveTo>
                    <a:pt x="23283" y="1"/>
                  </a:moveTo>
                  <a:cubicBezTo>
                    <a:pt x="23175" y="1"/>
                    <a:pt x="23075" y="90"/>
                    <a:pt x="23054" y="199"/>
                  </a:cubicBezTo>
                  <a:cubicBezTo>
                    <a:pt x="22298" y="3794"/>
                    <a:pt x="19601" y="4761"/>
                    <a:pt x="17563" y="4761"/>
                  </a:cubicBezTo>
                  <a:cubicBezTo>
                    <a:pt x="17177" y="4761"/>
                    <a:pt x="16816" y="4726"/>
                    <a:pt x="16495" y="4668"/>
                  </a:cubicBezTo>
                  <a:cubicBezTo>
                    <a:pt x="10300" y="3600"/>
                    <a:pt x="5175" y="2652"/>
                    <a:pt x="316" y="1413"/>
                  </a:cubicBezTo>
                  <a:cubicBezTo>
                    <a:pt x="296" y="1409"/>
                    <a:pt x="276" y="1407"/>
                    <a:pt x="256" y="1407"/>
                  </a:cubicBezTo>
                  <a:cubicBezTo>
                    <a:pt x="157" y="1407"/>
                    <a:pt x="69" y="1458"/>
                    <a:pt x="49" y="1559"/>
                  </a:cubicBezTo>
                  <a:cubicBezTo>
                    <a:pt x="0" y="1681"/>
                    <a:pt x="73" y="1802"/>
                    <a:pt x="195" y="1826"/>
                  </a:cubicBezTo>
                  <a:cubicBezTo>
                    <a:pt x="5077" y="3089"/>
                    <a:pt x="10203" y="4013"/>
                    <a:pt x="16398" y="5106"/>
                  </a:cubicBezTo>
                  <a:cubicBezTo>
                    <a:pt x="16738" y="5179"/>
                    <a:pt x="17102" y="5203"/>
                    <a:pt x="17539" y="5203"/>
                  </a:cubicBezTo>
                  <a:cubicBezTo>
                    <a:pt x="19726" y="5203"/>
                    <a:pt x="22641" y="4183"/>
                    <a:pt x="23515" y="296"/>
                  </a:cubicBezTo>
                  <a:cubicBezTo>
                    <a:pt x="23540" y="174"/>
                    <a:pt x="23442" y="53"/>
                    <a:pt x="23321" y="4"/>
                  </a:cubicBezTo>
                  <a:cubicBezTo>
                    <a:pt x="23308" y="2"/>
                    <a:pt x="23296" y="1"/>
                    <a:pt x="232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71"/>
            <p:cNvSpPr/>
            <p:nvPr/>
          </p:nvSpPr>
          <p:spPr>
            <a:xfrm>
              <a:off x="-194240" y="3954766"/>
              <a:ext cx="1156477" cy="344585"/>
            </a:xfrm>
            <a:custGeom>
              <a:avLst/>
              <a:gdLst/>
              <a:ahLst/>
              <a:cxnLst/>
              <a:rect l="l" t="t" r="r" b="b"/>
              <a:pathLst>
                <a:path w="34132" h="10170" extrusionOk="0">
                  <a:moveTo>
                    <a:pt x="33860" y="1"/>
                  </a:moveTo>
                  <a:cubicBezTo>
                    <a:pt x="33768" y="1"/>
                    <a:pt x="33689" y="66"/>
                    <a:pt x="33670" y="162"/>
                  </a:cubicBezTo>
                  <a:cubicBezTo>
                    <a:pt x="31824" y="6162"/>
                    <a:pt x="29807" y="7376"/>
                    <a:pt x="26698" y="8615"/>
                  </a:cubicBezTo>
                  <a:cubicBezTo>
                    <a:pt x="24843" y="9390"/>
                    <a:pt x="22828" y="9734"/>
                    <a:pt x="20435" y="9734"/>
                  </a:cubicBezTo>
                  <a:cubicBezTo>
                    <a:pt x="20353" y="9734"/>
                    <a:pt x="20271" y="9733"/>
                    <a:pt x="20188" y="9733"/>
                  </a:cubicBezTo>
                  <a:cubicBezTo>
                    <a:pt x="18876" y="9684"/>
                    <a:pt x="17564" y="9563"/>
                    <a:pt x="16034" y="9320"/>
                  </a:cubicBezTo>
                  <a:cubicBezTo>
                    <a:pt x="11758" y="8664"/>
                    <a:pt x="5345" y="5287"/>
                    <a:pt x="1094" y="3052"/>
                  </a:cubicBezTo>
                  <a:lnTo>
                    <a:pt x="365" y="2639"/>
                  </a:lnTo>
                  <a:cubicBezTo>
                    <a:pt x="327" y="2624"/>
                    <a:pt x="288" y="2616"/>
                    <a:pt x="252" y="2616"/>
                  </a:cubicBezTo>
                  <a:cubicBezTo>
                    <a:pt x="174" y="2616"/>
                    <a:pt x="107" y="2654"/>
                    <a:pt x="74" y="2737"/>
                  </a:cubicBezTo>
                  <a:cubicBezTo>
                    <a:pt x="1" y="2858"/>
                    <a:pt x="25" y="2979"/>
                    <a:pt x="147" y="3052"/>
                  </a:cubicBezTo>
                  <a:lnTo>
                    <a:pt x="875" y="3441"/>
                  </a:lnTo>
                  <a:cubicBezTo>
                    <a:pt x="5175" y="5676"/>
                    <a:pt x="11613" y="9077"/>
                    <a:pt x="15937" y="9781"/>
                  </a:cubicBezTo>
                  <a:cubicBezTo>
                    <a:pt x="17491" y="10024"/>
                    <a:pt x="18852" y="10146"/>
                    <a:pt x="20163" y="10170"/>
                  </a:cubicBezTo>
                  <a:lnTo>
                    <a:pt x="20528" y="10170"/>
                  </a:lnTo>
                  <a:cubicBezTo>
                    <a:pt x="22908" y="10170"/>
                    <a:pt x="24973" y="9806"/>
                    <a:pt x="26844" y="9028"/>
                  </a:cubicBezTo>
                  <a:cubicBezTo>
                    <a:pt x="30512" y="7571"/>
                    <a:pt x="32334" y="6016"/>
                    <a:pt x="34107" y="283"/>
                  </a:cubicBezTo>
                  <a:cubicBezTo>
                    <a:pt x="34131" y="162"/>
                    <a:pt x="34059" y="40"/>
                    <a:pt x="33937" y="16"/>
                  </a:cubicBezTo>
                  <a:cubicBezTo>
                    <a:pt x="33911" y="5"/>
                    <a:pt x="33885" y="1"/>
                    <a:pt x="338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71"/>
            <p:cNvSpPr/>
            <p:nvPr/>
          </p:nvSpPr>
          <p:spPr>
            <a:xfrm>
              <a:off x="-422228" y="3898489"/>
              <a:ext cx="321884" cy="261776"/>
            </a:xfrm>
            <a:custGeom>
              <a:avLst/>
              <a:gdLst/>
              <a:ahLst/>
              <a:cxnLst/>
              <a:rect l="l" t="t" r="r" b="b"/>
              <a:pathLst>
                <a:path w="9500" h="7726" extrusionOk="0">
                  <a:moveTo>
                    <a:pt x="7159" y="0"/>
                  </a:moveTo>
                  <a:cubicBezTo>
                    <a:pt x="6879" y="0"/>
                    <a:pt x="6628" y="103"/>
                    <a:pt x="6390" y="341"/>
                  </a:cubicBezTo>
                  <a:lnTo>
                    <a:pt x="1" y="7191"/>
                  </a:lnTo>
                  <a:cubicBezTo>
                    <a:pt x="312" y="7567"/>
                    <a:pt x="700" y="7726"/>
                    <a:pt x="1147" y="7726"/>
                  </a:cubicBezTo>
                  <a:cubicBezTo>
                    <a:pt x="2691" y="7726"/>
                    <a:pt x="4924" y="5832"/>
                    <a:pt x="6997" y="4495"/>
                  </a:cubicBezTo>
                  <a:cubicBezTo>
                    <a:pt x="7119" y="4398"/>
                    <a:pt x="7094" y="4252"/>
                    <a:pt x="7167" y="4106"/>
                  </a:cubicBezTo>
                  <a:cubicBezTo>
                    <a:pt x="7216" y="3912"/>
                    <a:pt x="7289" y="3742"/>
                    <a:pt x="7361" y="3547"/>
                  </a:cubicBezTo>
                  <a:cubicBezTo>
                    <a:pt x="7434" y="3426"/>
                    <a:pt x="7434" y="3207"/>
                    <a:pt x="7531" y="3086"/>
                  </a:cubicBezTo>
                  <a:lnTo>
                    <a:pt x="7799" y="2721"/>
                  </a:lnTo>
                  <a:cubicBezTo>
                    <a:pt x="7920" y="2576"/>
                    <a:pt x="8042" y="2454"/>
                    <a:pt x="8163" y="2308"/>
                  </a:cubicBezTo>
                  <a:cubicBezTo>
                    <a:pt x="8406" y="2065"/>
                    <a:pt x="8600" y="1823"/>
                    <a:pt x="8843" y="1604"/>
                  </a:cubicBezTo>
                  <a:cubicBezTo>
                    <a:pt x="8916" y="1555"/>
                    <a:pt x="8940" y="1507"/>
                    <a:pt x="8965" y="1458"/>
                  </a:cubicBezTo>
                  <a:cubicBezTo>
                    <a:pt x="9038" y="1385"/>
                    <a:pt x="9135" y="1385"/>
                    <a:pt x="9183" y="1361"/>
                  </a:cubicBezTo>
                  <a:lnTo>
                    <a:pt x="9281" y="1264"/>
                  </a:lnTo>
                  <a:cubicBezTo>
                    <a:pt x="9378" y="1215"/>
                    <a:pt x="9426" y="1069"/>
                    <a:pt x="9499" y="948"/>
                  </a:cubicBezTo>
                  <a:lnTo>
                    <a:pt x="8042" y="244"/>
                  </a:lnTo>
                  <a:cubicBezTo>
                    <a:pt x="7712" y="91"/>
                    <a:pt x="7423" y="0"/>
                    <a:pt x="7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71"/>
            <p:cNvSpPr/>
            <p:nvPr/>
          </p:nvSpPr>
          <p:spPr>
            <a:xfrm>
              <a:off x="639511" y="3426893"/>
              <a:ext cx="1005023" cy="535039"/>
            </a:xfrm>
            <a:custGeom>
              <a:avLst/>
              <a:gdLst/>
              <a:ahLst/>
              <a:cxnLst/>
              <a:rect l="l" t="t" r="r" b="b"/>
              <a:pathLst>
                <a:path w="29662" h="15791" extrusionOk="0">
                  <a:moveTo>
                    <a:pt x="20334" y="0"/>
                  </a:moveTo>
                  <a:cubicBezTo>
                    <a:pt x="17291" y="758"/>
                    <a:pt x="14327" y="1089"/>
                    <a:pt x="11346" y="1089"/>
                  </a:cubicBezTo>
                  <a:cubicBezTo>
                    <a:pt x="8592" y="1089"/>
                    <a:pt x="5823" y="806"/>
                    <a:pt x="2965" y="316"/>
                  </a:cubicBezTo>
                  <a:lnTo>
                    <a:pt x="2965" y="340"/>
                  </a:lnTo>
                  <a:cubicBezTo>
                    <a:pt x="1823" y="4106"/>
                    <a:pt x="973" y="9960"/>
                    <a:pt x="1" y="13458"/>
                  </a:cubicBezTo>
                  <a:lnTo>
                    <a:pt x="9961" y="15790"/>
                  </a:lnTo>
                  <a:cubicBezTo>
                    <a:pt x="9961" y="15790"/>
                    <a:pt x="13313" y="7895"/>
                    <a:pt x="13435" y="7652"/>
                  </a:cubicBezTo>
                  <a:cubicBezTo>
                    <a:pt x="15937" y="9547"/>
                    <a:pt x="17418" y="11102"/>
                    <a:pt x="19483" y="13434"/>
                  </a:cubicBezTo>
                  <a:cubicBezTo>
                    <a:pt x="21402" y="12632"/>
                    <a:pt x="26407" y="10373"/>
                    <a:pt x="29662" y="9183"/>
                  </a:cubicBezTo>
                  <a:cubicBezTo>
                    <a:pt x="29297" y="8745"/>
                    <a:pt x="27281" y="6438"/>
                    <a:pt x="24415" y="3620"/>
                  </a:cubicBezTo>
                  <a:cubicBezTo>
                    <a:pt x="23516" y="2721"/>
                    <a:pt x="21743" y="1215"/>
                    <a:pt x="20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71"/>
            <p:cNvSpPr/>
            <p:nvPr/>
          </p:nvSpPr>
          <p:spPr>
            <a:xfrm>
              <a:off x="632125" y="3417508"/>
              <a:ext cx="1019016" cy="552657"/>
            </a:xfrm>
            <a:custGeom>
              <a:avLst/>
              <a:gdLst/>
              <a:ahLst/>
              <a:cxnLst/>
              <a:rect l="l" t="t" r="r" b="b"/>
              <a:pathLst>
                <a:path w="30075" h="16311" extrusionOk="0">
                  <a:moveTo>
                    <a:pt x="20511" y="0"/>
                  </a:moveTo>
                  <a:cubicBezTo>
                    <a:pt x="20447" y="0"/>
                    <a:pt x="20386" y="18"/>
                    <a:pt x="20333" y="59"/>
                  </a:cubicBezTo>
                  <a:cubicBezTo>
                    <a:pt x="20284" y="180"/>
                    <a:pt x="20284" y="301"/>
                    <a:pt x="20357" y="399"/>
                  </a:cubicBezTo>
                  <a:cubicBezTo>
                    <a:pt x="20794" y="763"/>
                    <a:pt x="21280" y="1200"/>
                    <a:pt x="21742" y="1589"/>
                  </a:cubicBezTo>
                  <a:cubicBezTo>
                    <a:pt x="22762" y="2488"/>
                    <a:pt x="23831" y="3411"/>
                    <a:pt x="24463" y="4042"/>
                  </a:cubicBezTo>
                  <a:cubicBezTo>
                    <a:pt x="26892" y="6423"/>
                    <a:pt x="28714" y="8488"/>
                    <a:pt x="29418" y="9265"/>
                  </a:cubicBezTo>
                  <a:lnTo>
                    <a:pt x="29467" y="9338"/>
                  </a:lnTo>
                  <a:cubicBezTo>
                    <a:pt x="27159" y="10188"/>
                    <a:pt x="24098" y="11524"/>
                    <a:pt x="21863" y="12496"/>
                  </a:cubicBezTo>
                  <a:cubicBezTo>
                    <a:pt x="21037" y="12861"/>
                    <a:pt x="20309" y="13176"/>
                    <a:pt x="19750" y="13395"/>
                  </a:cubicBezTo>
                  <a:cubicBezTo>
                    <a:pt x="17734" y="11111"/>
                    <a:pt x="16252" y="9581"/>
                    <a:pt x="13774" y="7711"/>
                  </a:cubicBezTo>
                  <a:cubicBezTo>
                    <a:pt x="13725" y="7686"/>
                    <a:pt x="13653" y="7686"/>
                    <a:pt x="13604" y="7686"/>
                  </a:cubicBezTo>
                  <a:cubicBezTo>
                    <a:pt x="13531" y="7711"/>
                    <a:pt x="13483" y="7759"/>
                    <a:pt x="13434" y="7808"/>
                  </a:cubicBezTo>
                  <a:cubicBezTo>
                    <a:pt x="13312" y="8051"/>
                    <a:pt x="10592" y="14440"/>
                    <a:pt x="10009" y="15800"/>
                  </a:cubicBezTo>
                  <a:lnTo>
                    <a:pt x="486" y="13541"/>
                  </a:lnTo>
                  <a:cubicBezTo>
                    <a:pt x="899" y="11962"/>
                    <a:pt x="1312" y="10018"/>
                    <a:pt x="1725" y="7929"/>
                  </a:cubicBezTo>
                  <a:cubicBezTo>
                    <a:pt x="2235" y="5379"/>
                    <a:pt x="2794" y="2706"/>
                    <a:pt x="3401" y="666"/>
                  </a:cubicBezTo>
                  <a:cubicBezTo>
                    <a:pt x="3426" y="544"/>
                    <a:pt x="3353" y="423"/>
                    <a:pt x="3231" y="399"/>
                  </a:cubicBezTo>
                  <a:cubicBezTo>
                    <a:pt x="3215" y="395"/>
                    <a:pt x="3198" y="393"/>
                    <a:pt x="3181" y="393"/>
                  </a:cubicBezTo>
                  <a:cubicBezTo>
                    <a:pt x="3096" y="393"/>
                    <a:pt x="3004" y="443"/>
                    <a:pt x="2964" y="544"/>
                  </a:cubicBezTo>
                  <a:cubicBezTo>
                    <a:pt x="2357" y="2609"/>
                    <a:pt x="1822" y="5281"/>
                    <a:pt x="1312" y="7881"/>
                  </a:cubicBezTo>
                  <a:cubicBezTo>
                    <a:pt x="851" y="10067"/>
                    <a:pt x="462" y="12132"/>
                    <a:pt x="0" y="13711"/>
                  </a:cubicBezTo>
                  <a:cubicBezTo>
                    <a:pt x="0" y="13759"/>
                    <a:pt x="0" y="13832"/>
                    <a:pt x="25" y="13881"/>
                  </a:cubicBezTo>
                  <a:cubicBezTo>
                    <a:pt x="49" y="13929"/>
                    <a:pt x="122" y="13978"/>
                    <a:pt x="170" y="13978"/>
                  </a:cubicBezTo>
                  <a:lnTo>
                    <a:pt x="10130" y="16310"/>
                  </a:lnTo>
                  <a:lnTo>
                    <a:pt x="10203" y="16310"/>
                  </a:lnTo>
                  <a:cubicBezTo>
                    <a:pt x="10252" y="16310"/>
                    <a:pt x="10349" y="16261"/>
                    <a:pt x="10349" y="16140"/>
                  </a:cubicBezTo>
                  <a:cubicBezTo>
                    <a:pt x="11175" y="14148"/>
                    <a:pt x="13215" y="9387"/>
                    <a:pt x="13725" y="8245"/>
                  </a:cubicBezTo>
                  <a:cubicBezTo>
                    <a:pt x="16057" y="10018"/>
                    <a:pt x="17515" y="11549"/>
                    <a:pt x="19531" y="13784"/>
                  </a:cubicBezTo>
                  <a:cubicBezTo>
                    <a:pt x="19586" y="13838"/>
                    <a:pt x="19654" y="13866"/>
                    <a:pt x="19726" y="13866"/>
                  </a:cubicBezTo>
                  <a:cubicBezTo>
                    <a:pt x="19750" y="13866"/>
                    <a:pt x="19774" y="13863"/>
                    <a:pt x="19798" y="13857"/>
                  </a:cubicBezTo>
                  <a:cubicBezTo>
                    <a:pt x="20333" y="13638"/>
                    <a:pt x="21135" y="13274"/>
                    <a:pt x="22033" y="12885"/>
                  </a:cubicBezTo>
                  <a:cubicBezTo>
                    <a:pt x="24390" y="11840"/>
                    <a:pt x="27596" y="10456"/>
                    <a:pt x="29928" y="9605"/>
                  </a:cubicBezTo>
                  <a:cubicBezTo>
                    <a:pt x="30026" y="9581"/>
                    <a:pt x="30050" y="9508"/>
                    <a:pt x="30074" y="9460"/>
                  </a:cubicBezTo>
                  <a:cubicBezTo>
                    <a:pt x="30074" y="9362"/>
                    <a:pt x="30074" y="9290"/>
                    <a:pt x="30026" y="9241"/>
                  </a:cubicBezTo>
                  <a:cubicBezTo>
                    <a:pt x="29953" y="9168"/>
                    <a:pt x="29880" y="9095"/>
                    <a:pt x="29758" y="8925"/>
                  </a:cubicBezTo>
                  <a:cubicBezTo>
                    <a:pt x="29054" y="8148"/>
                    <a:pt x="27232" y="6083"/>
                    <a:pt x="24778" y="3678"/>
                  </a:cubicBezTo>
                  <a:cubicBezTo>
                    <a:pt x="24123" y="3046"/>
                    <a:pt x="23078" y="2123"/>
                    <a:pt x="22033" y="1225"/>
                  </a:cubicBezTo>
                  <a:cubicBezTo>
                    <a:pt x="21548" y="836"/>
                    <a:pt x="21086" y="423"/>
                    <a:pt x="20673" y="34"/>
                  </a:cubicBezTo>
                  <a:cubicBezTo>
                    <a:pt x="20618" y="12"/>
                    <a:pt x="20564" y="0"/>
                    <a:pt x="20511" y="0"/>
                  </a:cubicBezTo>
                  <a:close/>
                </a:path>
              </a:pathLst>
            </a:custGeom>
            <a:solidFill>
              <a:srgbClr val="1D2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71"/>
            <p:cNvSpPr/>
            <p:nvPr/>
          </p:nvSpPr>
          <p:spPr>
            <a:xfrm>
              <a:off x="706190" y="3470498"/>
              <a:ext cx="116081" cy="428851"/>
            </a:xfrm>
            <a:custGeom>
              <a:avLst/>
              <a:gdLst/>
              <a:ahLst/>
              <a:cxnLst/>
              <a:rect l="l" t="t" r="r" b="b"/>
              <a:pathLst>
                <a:path w="3426" h="12657" extrusionOk="0">
                  <a:moveTo>
                    <a:pt x="3256" y="1"/>
                  </a:moveTo>
                  <a:cubicBezTo>
                    <a:pt x="3134" y="1"/>
                    <a:pt x="3013" y="49"/>
                    <a:pt x="2964" y="171"/>
                  </a:cubicBezTo>
                  <a:lnTo>
                    <a:pt x="1" y="12390"/>
                  </a:lnTo>
                  <a:cubicBezTo>
                    <a:pt x="1" y="12511"/>
                    <a:pt x="49" y="12633"/>
                    <a:pt x="171" y="12657"/>
                  </a:cubicBezTo>
                  <a:lnTo>
                    <a:pt x="244" y="12657"/>
                  </a:lnTo>
                  <a:cubicBezTo>
                    <a:pt x="341" y="12657"/>
                    <a:pt x="414" y="12608"/>
                    <a:pt x="462" y="12487"/>
                  </a:cubicBezTo>
                  <a:lnTo>
                    <a:pt x="3426" y="268"/>
                  </a:lnTo>
                  <a:cubicBezTo>
                    <a:pt x="3426" y="146"/>
                    <a:pt x="3377" y="25"/>
                    <a:pt x="3256" y="1"/>
                  </a:cubicBezTo>
                  <a:close/>
                </a:path>
              </a:pathLst>
            </a:custGeom>
            <a:solidFill>
              <a:srgbClr val="F7EC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5" name="Google Shape;2825;p71"/>
          <p:cNvGrpSpPr/>
          <p:nvPr/>
        </p:nvGrpSpPr>
        <p:grpSpPr>
          <a:xfrm rot="-8545069" flipH="1">
            <a:off x="4661882" y="3127939"/>
            <a:ext cx="2599759" cy="1169230"/>
            <a:chOff x="6745275" y="2490025"/>
            <a:chExt cx="2593800" cy="1166550"/>
          </a:xfrm>
        </p:grpSpPr>
        <p:sp>
          <p:nvSpPr>
            <p:cNvPr id="2826" name="Google Shape;2826;p71"/>
            <p:cNvSpPr/>
            <p:nvPr/>
          </p:nvSpPr>
          <p:spPr>
            <a:xfrm>
              <a:off x="6745275" y="2534075"/>
              <a:ext cx="2473850" cy="1122500"/>
            </a:xfrm>
            <a:custGeom>
              <a:avLst/>
              <a:gdLst/>
              <a:ahLst/>
              <a:cxnLst/>
              <a:rect l="l" t="t" r="r" b="b"/>
              <a:pathLst>
                <a:path w="98954" h="44900" extrusionOk="0">
                  <a:moveTo>
                    <a:pt x="70569" y="1"/>
                  </a:moveTo>
                  <a:cubicBezTo>
                    <a:pt x="69413" y="2211"/>
                    <a:pt x="66579" y="3800"/>
                    <a:pt x="63855" y="3800"/>
                  </a:cubicBezTo>
                  <a:cubicBezTo>
                    <a:pt x="63659" y="3800"/>
                    <a:pt x="63464" y="3792"/>
                    <a:pt x="63270" y="3775"/>
                  </a:cubicBezTo>
                  <a:cubicBezTo>
                    <a:pt x="60865" y="3573"/>
                    <a:pt x="58841" y="2596"/>
                    <a:pt x="57746" y="1227"/>
                  </a:cubicBezTo>
                  <a:lnTo>
                    <a:pt x="0" y="40029"/>
                  </a:lnTo>
                  <a:lnTo>
                    <a:pt x="1298" y="44899"/>
                  </a:lnTo>
                  <a:lnTo>
                    <a:pt x="59984" y="7513"/>
                  </a:lnTo>
                  <a:cubicBezTo>
                    <a:pt x="60942" y="6904"/>
                    <a:pt x="62033" y="6597"/>
                    <a:pt x="63125" y="6597"/>
                  </a:cubicBezTo>
                  <a:cubicBezTo>
                    <a:pt x="64123" y="6597"/>
                    <a:pt x="65122" y="6853"/>
                    <a:pt x="66020" y="7371"/>
                  </a:cubicBezTo>
                  <a:lnTo>
                    <a:pt x="91619" y="22039"/>
                  </a:lnTo>
                  <a:lnTo>
                    <a:pt x="91678" y="21968"/>
                  </a:lnTo>
                  <a:cubicBezTo>
                    <a:pt x="93226" y="19896"/>
                    <a:pt x="94655" y="17717"/>
                    <a:pt x="95941" y="15467"/>
                  </a:cubicBezTo>
                  <a:cubicBezTo>
                    <a:pt x="97024" y="13609"/>
                    <a:pt x="98001" y="11693"/>
                    <a:pt x="98953" y="9764"/>
                  </a:cubicBezTo>
                  <a:lnTo>
                    <a:pt x="705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71"/>
            <p:cNvSpPr/>
            <p:nvPr/>
          </p:nvSpPr>
          <p:spPr>
            <a:xfrm>
              <a:off x="9076525" y="2795125"/>
              <a:ext cx="262550" cy="331325"/>
            </a:xfrm>
            <a:custGeom>
              <a:avLst/>
              <a:gdLst/>
              <a:ahLst/>
              <a:cxnLst/>
              <a:rect l="l" t="t" r="r" b="b"/>
              <a:pathLst>
                <a:path w="10502" h="13253" extrusionOk="0">
                  <a:moveTo>
                    <a:pt x="7703" y="0"/>
                  </a:moveTo>
                  <a:cubicBezTo>
                    <a:pt x="6584" y="2215"/>
                    <a:pt x="5405" y="4394"/>
                    <a:pt x="4131" y="6513"/>
                  </a:cubicBezTo>
                  <a:cubicBezTo>
                    <a:pt x="2881" y="8597"/>
                    <a:pt x="1500" y="10609"/>
                    <a:pt x="0" y="12526"/>
                  </a:cubicBezTo>
                  <a:lnTo>
                    <a:pt x="548" y="12835"/>
                  </a:lnTo>
                  <a:cubicBezTo>
                    <a:pt x="1043" y="13117"/>
                    <a:pt x="1584" y="13252"/>
                    <a:pt x="2118" y="13252"/>
                  </a:cubicBezTo>
                  <a:cubicBezTo>
                    <a:pt x="3161" y="13252"/>
                    <a:pt x="4180" y="12737"/>
                    <a:pt x="4786" y="11799"/>
                  </a:cubicBezTo>
                  <a:lnTo>
                    <a:pt x="9370" y="4763"/>
                  </a:lnTo>
                  <a:cubicBezTo>
                    <a:pt x="10501" y="3025"/>
                    <a:pt x="9692" y="691"/>
                    <a:pt x="7739" y="12"/>
                  </a:cubicBezTo>
                  <a:lnTo>
                    <a:pt x="77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71"/>
            <p:cNvSpPr/>
            <p:nvPr/>
          </p:nvSpPr>
          <p:spPr>
            <a:xfrm>
              <a:off x="9035725" y="2778150"/>
              <a:ext cx="233400" cy="330125"/>
            </a:xfrm>
            <a:custGeom>
              <a:avLst/>
              <a:gdLst/>
              <a:ahLst/>
              <a:cxnLst/>
              <a:rect l="l" t="t" r="r" b="b"/>
              <a:pathLst>
                <a:path w="9336" h="13205" extrusionOk="0">
                  <a:moveTo>
                    <a:pt x="7335" y="1"/>
                  </a:moveTo>
                  <a:cubicBezTo>
                    <a:pt x="6383" y="1930"/>
                    <a:pt x="5394" y="3846"/>
                    <a:pt x="4323" y="5704"/>
                  </a:cubicBezTo>
                  <a:cubicBezTo>
                    <a:pt x="3037" y="7954"/>
                    <a:pt x="1608" y="10133"/>
                    <a:pt x="60" y="12205"/>
                  </a:cubicBezTo>
                  <a:lnTo>
                    <a:pt x="1" y="12276"/>
                  </a:lnTo>
                  <a:lnTo>
                    <a:pt x="1632" y="13205"/>
                  </a:lnTo>
                  <a:cubicBezTo>
                    <a:pt x="3132" y="11288"/>
                    <a:pt x="4501" y="9276"/>
                    <a:pt x="5752" y="7192"/>
                  </a:cubicBezTo>
                  <a:cubicBezTo>
                    <a:pt x="7037" y="5073"/>
                    <a:pt x="8216" y="2894"/>
                    <a:pt x="9335" y="679"/>
                  </a:cubicBezTo>
                  <a:lnTo>
                    <a:pt x="73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71"/>
            <p:cNvSpPr/>
            <p:nvPr/>
          </p:nvSpPr>
          <p:spPr>
            <a:xfrm>
              <a:off x="8188900" y="2504850"/>
              <a:ext cx="320600" cy="124225"/>
            </a:xfrm>
            <a:custGeom>
              <a:avLst/>
              <a:gdLst/>
              <a:ahLst/>
              <a:cxnLst/>
              <a:rect l="l" t="t" r="r" b="b"/>
              <a:pathLst>
                <a:path w="12824" h="4969" extrusionOk="0">
                  <a:moveTo>
                    <a:pt x="7337" y="1"/>
                  </a:moveTo>
                  <a:cubicBezTo>
                    <a:pt x="4901" y="1"/>
                    <a:pt x="2488" y="720"/>
                    <a:pt x="417" y="2110"/>
                  </a:cubicBezTo>
                  <a:lnTo>
                    <a:pt x="1" y="2396"/>
                  </a:lnTo>
                  <a:cubicBezTo>
                    <a:pt x="1096" y="3765"/>
                    <a:pt x="3120" y="4742"/>
                    <a:pt x="5537" y="4944"/>
                  </a:cubicBezTo>
                  <a:cubicBezTo>
                    <a:pt x="5730" y="4961"/>
                    <a:pt x="5925" y="4969"/>
                    <a:pt x="6120" y="4969"/>
                  </a:cubicBezTo>
                  <a:cubicBezTo>
                    <a:pt x="8834" y="4969"/>
                    <a:pt x="11668" y="3380"/>
                    <a:pt x="12824" y="1170"/>
                  </a:cubicBezTo>
                  <a:lnTo>
                    <a:pt x="11383" y="682"/>
                  </a:lnTo>
                  <a:cubicBezTo>
                    <a:pt x="10065" y="225"/>
                    <a:pt x="8698" y="1"/>
                    <a:pt x="73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71"/>
            <p:cNvSpPr/>
            <p:nvPr/>
          </p:nvSpPr>
          <p:spPr>
            <a:xfrm>
              <a:off x="6745275" y="2534075"/>
              <a:ext cx="2473850" cy="1122500"/>
            </a:xfrm>
            <a:custGeom>
              <a:avLst/>
              <a:gdLst/>
              <a:ahLst/>
              <a:cxnLst/>
              <a:rect l="l" t="t" r="r" b="b"/>
              <a:pathLst>
                <a:path w="98954" h="44900" fill="none" extrusionOk="0">
                  <a:moveTo>
                    <a:pt x="95941" y="15467"/>
                  </a:moveTo>
                  <a:cubicBezTo>
                    <a:pt x="97024" y="13609"/>
                    <a:pt x="98001" y="11693"/>
                    <a:pt x="98953" y="9764"/>
                  </a:cubicBezTo>
                  <a:lnTo>
                    <a:pt x="70569" y="1"/>
                  </a:lnTo>
                  <a:cubicBezTo>
                    <a:pt x="69330" y="2370"/>
                    <a:pt x="66163" y="4025"/>
                    <a:pt x="63270" y="3775"/>
                  </a:cubicBezTo>
                  <a:cubicBezTo>
                    <a:pt x="60865" y="3573"/>
                    <a:pt x="58841" y="2596"/>
                    <a:pt x="57746" y="1227"/>
                  </a:cubicBezTo>
                  <a:lnTo>
                    <a:pt x="0" y="40029"/>
                  </a:lnTo>
                  <a:lnTo>
                    <a:pt x="1298" y="44899"/>
                  </a:lnTo>
                  <a:lnTo>
                    <a:pt x="59984" y="7513"/>
                  </a:lnTo>
                  <a:cubicBezTo>
                    <a:pt x="61818" y="6347"/>
                    <a:pt x="64139" y="6287"/>
                    <a:pt x="66020" y="7371"/>
                  </a:cubicBezTo>
                  <a:lnTo>
                    <a:pt x="91619" y="22039"/>
                  </a:lnTo>
                  <a:lnTo>
                    <a:pt x="91678" y="21968"/>
                  </a:lnTo>
                  <a:cubicBezTo>
                    <a:pt x="93226" y="19896"/>
                    <a:pt x="94655" y="17717"/>
                    <a:pt x="95941" y="15467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71"/>
            <p:cNvSpPr/>
            <p:nvPr/>
          </p:nvSpPr>
          <p:spPr>
            <a:xfrm>
              <a:off x="9076525" y="2795125"/>
              <a:ext cx="262550" cy="341725"/>
            </a:xfrm>
            <a:custGeom>
              <a:avLst/>
              <a:gdLst/>
              <a:ahLst/>
              <a:cxnLst/>
              <a:rect l="l" t="t" r="r" b="b"/>
              <a:pathLst>
                <a:path w="10502" h="13669" fill="none" extrusionOk="0">
                  <a:moveTo>
                    <a:pt x="7739" y="12"/>
                  </a:moveTo>
                  <a:lnTo>
                    <a:pt x="7703" y="0"/>
                  </a:lnTo>
                  <a:cubicBezTo>
                    <a:pt x="6584" y="2215"/>
                    <a:pt x="5405" y="4394"/>
                    <a:pt x="4131" y="6513"/>
                  </a:cubicBezTo>
                  <a:cubicBezTo>
                    <a:pt x="2881" y="8597"/>
                    <a:pt x="1500" y="10609"/>
                    <a:pt x="0" y="12526"/>
                  </a:cubicBezTo>
                  <a:lnTo>
                    <a:pt x="548" y="12835"/>
                  </a:lnTo>
                  <a:cubicBezTo>
                    <a:pt x="2012" y="13669"/>
                    <a:pt x="3870" y="13216"/>
                    <a:pt x="4786" y="11799"/>
                  </a:cubicBezTo>
                  <a:lnTo>
                    <a:pt x="9370" y="4763"/>
                  </a:lnTo>
                  <a:cubicBezTo>
                    <a:pt x="10501" y="3025"/>
                    <a:pt x="9692" y="691"/>
                    <a:pt x="7739" y="1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71"/>
            <p:cNvSpPr/>
            <p:nvPr/>
          </p:nvSpPr>
          <p:spPr>
            <a:xfrm>
              <a:off x="9035725" y="2778150"/>
              <a:ext cx="233400" cy="330125"/>
            </a:xfrm>
            <a:custGeom>
              <a:avLst/>
              <a:gdLst/>
              <a:ahLst/>
              <a:cxnLst/>
              <a:rect l="l" t="t" r="r" b="b"/>
              <a:pathLst>
                <a:path w="9336" h="13205" fill="none" extrusionOk="0">
                  <a:moveTo>
                    <a:pt x="9335" y="679"/>
                  </a:moveTo>
                  <a:lnTo>
                    <a:pt x="7335" y="1"/>
                  </a:lnTo>
                  <a:cubicBezTo>
                    <a:pt x="6383" y="1930"/>
                    <a:pt x="5394" y="3846"/>
                    <a:pt x="4323" y="5704"/>
                  </a:cubicBezTo>
                  <a:cubicBezTo>
                    <a:pt x="3037" y="7954"/>
                    <a:pt x="1608" y="10133"/>
                    <a:pt x="60" y="12205"/>
                  </a:cubicBezTo>
                  <a:lnTo>
                    <a:pt x="1" y="12276"/>
                  </a:lnTo>
                  <a:lnTo>
                    <a:pt x="1632" y="13205"/>
                  </a:lnTo>
                  <a:cubicBezTo>
                    <a:pt x="3132" y="11288"/>
                    <a:pt x="4501" y="9276"/>
                    <a:pt x="5752" y="7192"/>
                  </a:cubicBezTo>
                  <a:cubicBezTo>
                    <a:pt x="7037" y="5073"/>
                    <a:pt x="8216" y="2894"/>
                    <a:pt x="9335" y="679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71"/>
            <p:cNvSpPr/>
            <p:nvPr/>
          </p:nvSpPr>
          <p:spPr>
            <a:xfrm>
              <a:off x="8188900" y="2490025"/>
              <a:ext cx="320600" cy="144675"/>
            </a:xfrm>
            <a:custGeom>
              <a:avLst/>
              <a:gdLst/>
              <a:ahLst/>
              <a:cxnLst/>
              <a:rect l="l" t="t" r="r" b="b"/>
              <a:pathLst>
                <a:path w="12824" h="5787" fill="none" extrusionOk="0">
                  <a:moveTo>
                    <a:pt x="5537" y="5537"/>
                  </a:moveTo>
                  <a:cubicBezTo>
                    <a:pt x="8418" y="5787"/>
                    <a:pt x="11585" y="4132"/>
                    <a:pt x="12824" y="1763"/>
                  </a:cubicBezTo>
                  <a:lnTo>
                    <a:pt x="11383" y="1275"/>
                  </a:lnTo>
                  <a:cubicBezTo>
                    <a:pt x="7704" y="1"/>
                    <a:pt x="3644" y="536"/>
                    <a:pt x="417" y="2703"/>
                  </a:cubicBezTo>
                  <a:lnTo>
                    <a:pt x="1" y="2989"/>
                  </a:lnTo>
                  <a:cubicBezTo>
                    <a:pt x="1096" y="4358"/>
                    <a:pt x="3120" y="5335"/>
                    <a:pt x="5537" y="5537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" name="Google Shape;3481;p73"/>
          <p:cNvSpPr txBox="1">
            <a:spLocks noGrp="1"/>
          </p:cNvSpPr>
          <p:nvPr>
            <p:ph type="title"/>
          </p:nvPr>
        </p:nvSpPr>
        <p:spPr>
          <a:xfrm>
            <a:off x="758775" y="391647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grpSp>
        <p:nvGrpSpPr>
          <p:cNvPr id="3482" name="Google Shape;3482;p73"/>
          <p:cNvGrpSpPr/>
          <p:nvPr/>
        </p:nvGrpSpPr>
        <p:grpSpPr>
          <a:xfrm>
            <a:off x="948234" y="1222305"/>
            <a:ext cx="1199822" cy="1362250"/>
            <a:chOff x="885250" y="971584"/>
            <a:chExt cx="1368098" cy="1574309"/>
          </a:xfrm>
        </p:grpSpPr>
        <p:sp>
          <p:nvSpPr>
            <p:cNvPr id="3483" name="Google Shape;3483;p73"/>
            <p:cNvSpPr/>
            <p:nvPr/>
          </p:nvSpPr>
          <p:spPr>
            <a:xfrm>
              <a:off x="995147" y="974291"/>
              <a:ext cx="1258201" cy="929816"/>
            </a:xfrm>
            <a:custGeom>
              <a:avLst/>
              <a:gdLst/>
              <a:ahLst/>
              <a:cxnLst/>
              <a:rect l="l" t="t" r="r" b="b"/>
              <a:pathLst>
                <a:path w="30671" h="22666" extrusionOk="0">
                  <a:moveTo>
                    <a:pt x="17567" y="1"/>
                  </a:moveTo>
                  <a:cubicBezTo>
                    <a:pt x="16032" y="1"/>
                    <a:pt x="14399" y="206"/>
                    <a:pt x="12692" y="603"/>
                  </a:cubicBezTo>
                  <a:cubicBezTo>
                    <a:pt x="9871" y="1258"/>
                    <a:pt x="9085" y="1794"/>
                    <a:pt x="8597" y="2782"/>
                  </a:cubicBezTo>
                  <a:cubicBezTo>
                    <a:pt x="7811" y="4235"/>
                    <a:pt x="4394" y="4628"/>
                    <a:pt x="1822" y="8176"/>
                  </a:cubicBezTo>
                  <a:cubicBezTo>
                    <a:pt x="846" y="9521"/>
                    <a:pt x="0" y="11700"/>
                    <a:pt x="96" y="13438"/>
                  </a:cubicBezTo>
                  <a:cubicBezTo>
                    <a:pt x="2501" y="12772"/>
                    <a:pt x="18955" y="8235"/>
                    <a:pt x="20443" y="7819"/>
                  </a:cubicBezTo>
                  <a:cubicBezTo>
                    <a:pt x="20520" y="7797"/>
                    <a:pt x="20598" y="7787"/>
                    <a:pt x="20675" y="7787"/>
                  </a:cubicBezTo>
                  <a:cubicBezTo>
                    <a:pt x="21025" y="7787"/>
                    <a:pt x="21352" y="8001"/>
                    <a:pt x="21479" y="8342"/>
                  </a:cubicBezTo>
                  <a:cubicBezTo>
                    <a:pt x="22027" y="9795"/>
                    <a:pt x="22134" y="11378"/>
                    <a:pt x="21801" y="12891"/>
                  </a:cubicBezTo>
                  <a:cubicBezTo>
                    <a:pt x="21729" y="13212"/>
                    <a:pt x="21467" y="13474"/>
                    <a:pt x="21146" y="13545"/>
                  </a:cubicBezTo>
                  <a:lnTo>
                    <a:pt x="12383" y="15569"/>
                  </a:lnTo>
                  <a:lnTo>
                    <a:pt x="14014" y="22666"/>
                  </a:lnTo>
                  <a:cubicBezTo>
                    <a:pt x="14335" y="19987"/>
                    <a:pt x="14431" y="19189"/>
                    <a:pt x="14455" y="18987"/>
                  </a:cubicBezTo>
                  <a:cubicBezTo>
                    <a:pt x="14455" y="18987"/>
                    <a:pt x="14455" y="18975"/>
                    <a:pt x="14455" y="18975"/>
                  </a:cubicBezTo>
                  <a:cubicBezTo>
                    <a:pt x="14455" y="18975"/>
                    <a:pt x="14455" y="18963"/>
                    <a:pt x="14455" y="18963"/>
                  </a:cubicBezTo>
                  <a:cubicBezTo>
                    <a:pt x="14455" y="18951"/>
                    <a:pt x="14455" y="18939"/>
                    <a:pt x="14455" y="18927"/>
                  </a:cubicBezTo>
                  <a:cubicBezTo>
                    <a:pt x="14514" y="18463"/>
                    <a:pt x="14847" y="18082"/>
                    <a:pt x="15312" y="17975"/>
                  </a:cubicBezTo>
                  <a:cubicBezTo>
                    <a:pt x="16883" y="17582"/>
                    <a:pt x="20443" y="16712"/>
                    <a:pt x="21622" y="16462"/>
                  </a:cubicBezTo>
                  <a:cubicBezTo>
                    <a:pt x="21672" y="16451"/>
                    <a:pt x="21720" y="16446"/>
                    <a:pt x="21767" y="16446"/>
                  </a:cubicBezTo>
                  <a:cubicBezTo>
                    <a:pt x="22568" y="16446"/>
                    <a:pt x="22816" y="18051"/>
                    <a:pt x="23075" y="19570"/>
                  </a:cubicBezTo>
                  <a:cubicBezTo>
                    <a:pt x="23277" y="20642"/>
                    <a:pt x="24134" y="21261"/>
                    <a:pt x="25075" y="21392"/>
                  </a:cubicBezTo>
                  <a:cubicBezTo>
                    <a:pt x="25205" y="21410"/>
                    <a:pt x="25336" y="21419"/>
                    <a:pt x="25466" y="21419"/>
                  </a:cubicBezTo>
                  <a:cubicBezTo>
                    <a:pt x="25932" y="21419"/>
                    <a:pt x="26392" y="21303"/>
                    <a:pt x="26801" y="21070"/>
                  </a:cubicBezTo>
                  <a:cubicBezTo>
                    <a:pt x="27492" y="20677"/>
                    <a:pt x="27944" y="19963"/>
                    <a:pt x="28016" y="19177"/>
                  </a:cubicBezTo>
                  <a:cubicBezTo>
                    <a:pt x="28040" y="18975"/>
                    <a:pt x="28075" y="17391"/>
                    <a:pt x="28075" y="17367"/>
                  </a:cubicBezTo>
                  <a:cubicBezTo>
                    <a:pt x="28123" y="16903"/>
                    <a:pt x="28206" y="16451"/>
                    <a:pt x="28325" y="16010"/>
                  </a:cubicBezTo>
                  <a:cubicBezTo>
                    <a:pt x="29075" y="12783"/>
                    <a:pt x="30671" y="11605"/>
                    <a:pt x="28885" y="7426"/>
                  </a:cubicBezTo>
                  <a:cubicBezTo>
                    <a:pt x="28016" y="5306"/>
                    <a:pt x="26706" y="3449"/>
                    <a:pt x="24849" y="2115"/>
                  </a:cubicBezTo>
                  <a:cubicBezTo>
                    <a:pt x="22829" y="679"/>
                    <a:pt x="20358" y="1"/>
                    <a:pt x="175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73"/>
            <p:cNvSpPr/>
            <p:nvPr/>
          </p:nvSpPr>
          <p:spPr>
            <a:xfrm>
              <a:off x="991742" y="971584"/>
              <a:ext cx="1245976" cy="950614"/>
            </a:xfrm>
            <a:custGeom>
              <a:avLst/>
              <a:gdLst/>
              <a:ahLst/>
              <a:cxnLst/>
              <a:rect l="l" t="t" r="r" b="b"/>
              <a:pathLst>
                <a:path w="30373" h="23173" extrusionOk="0">
                  <a:moveTo>
                    <a:pt x="17591" y="151"/>
                  </a:moveTo>
                  <a:cubicBezTo>
                    <a:pt x="20446" y="151"/>
                    <a:pt x="22915" y="857"/>
                    <a:pt x="24872" y="2253"/>
                  </a:cubicBezTo>
                  <a:cubicBezTo>
                    <a:pt x="26599" y="3479"/>
                    <a:pt x="27956" y="5253"/>
                    <a:pt x="28896" y="7515"/>
                  </a:cubicBezTo>
                  <a:cubicBezTo>
                    <a:pt x="30194" y="10587"/>
                    <a:pt x="29670" y="12028"/>
                    <a:pt x="29016" y="13850"/>
                  </a:cubicBezTo>
                  <a:cubicBezTo>
                    <a:pt x="28742" y="14576"/>
                    <a:pt x="28504" y="15314"/>
                    <a:pt x="28325" y="16064"/>
                  </a:cubicBezTo>
                  <a:cubicBezTo>
                    <a:pt x="28206" y="16517"/>
                    <a:pt x="28123" y="16969"/>
                    <a:pt x="28075" y="17433"/>
                  </a:cubicBezTo>
                  <a:cubicBezTo>
                    <a:pt x="28075" y="17517"/>
                    <a:pt x="28039" y="19041"/>
                    <a:pt x="28004" y="19231"/>
                  </a:cubicBezTo>
                  <a:cubicBezTo>
                    <a:pt x="27944" y="20005"/>
                    <a:pt x="27503" y="20684"/>
                    <a:pt x="26837" y="21077"/>
                  </a:cubicBezTo>
                  <a:cubicBezTo>
                    <a:pt x="26437" y="21299"/>
                    <a:pt x="25988" y="21414"/>
                    <a:pt x="25538" y="21414"/>
                  </a:cubicBezTo>
                  <a:cubicBezTo>
                    <a:pt x="25411" y="21414"/>
                    <a:pt x="25284" y="21405"/>
                    <a:pt x="25158" y="21386"/>
                  </a:cubicBezTo>
                  <a:cubicBezTo>
                    <a:pt x="24360" y="21267"/>
                    <a:pt x="23432" y="20743"/>
                    <a:pt x="23217" y="19624"/>
                  </a:cubicBezTo>
                  <a:lnTo>
                    <a:pt x="23193" y="19445"/>
                  </a:lnTo>
                  <a:cubicBezTo>
                    <a:pt x="22967" y="18148"/>
                    <a:pt x="22753" y="16921"/>
                    <a:pt x="22193" y="16552"/>
                  </a:cubicBezTo>
                  <a:cubicBezTo>
                    <a:pt x="22084" y="16476"/>
                    <a:pt x="21962" y="16436"/>
                    <a:pt x="21837" y="16436"/>
                  </a:cubicBezTo>
                  <a:cubicBezTo>
                    <a:pt x="21786" y="16436"/>
                    <a:pt x="21733" y="16443"/>
                    <a:pt x="21681" y="16457"/>
                  </a:cubicBezTo>
                  <a:cubicBezTo>
                    <a:pt x="20514" y="16707"/>
                    <a:pt x="17038" y="17552"/>
                    <a:pt x="15359" y="17969"/>
                  </a:cubicBezTo>
                  <a:cubicBezTo>
                    <a:pt x="14871" y="18088"/>
                    <a:pt x="14514" y="18493"/>
                    <a:pt x="14454" y="18981"/>
                  </a:cubicBezTo>
                  <a:cubicBezTo>
                    <a:pt x="14454" y="18993"/>
                    <a:pt x="14454" y="19005"/>
                    <a:pt x="14454" y="19017"/>
                  </a:cubicBezTo>
                  <a:lnTo>
                    <a:pt x="14454" y="19029"/>
                  </a:lnTo>
                  <a:lnTo>
                    <a:pt x="14454" y="19041"/>
                  </a:lnTo>
                  <a:lnTo>
                    <a:pt x="14454" y="19064"/>
                  </a:lnTo>
                  <a:cubicBezTo>
                    <a:pt x="14430" y="19267"/>
                    <a:pt x="14347" y="19946"/>
                    <a:pt x="14061" y="22303"/>
                  </a:cubicBezTo>
                  <a:lnTo>
                    <a:pt x="12549" y="15695"/>
                  </a:lnTo>
                  <a:lnTo>
                    <a:pt x="21229" y="13683"/>
                  </a:lnTo>
                  <a:cubicBezTo>
                    <a:pt x="21574" y="13611"/>
                    <a:pt x="21860" y="13326"/>
                    <a:pt x="21931" y="12968"/>
                  </a:cubicBezTo>
                  <a:cubicBezTo>
                    <a:pt x="22277" y="11444"/>
                    <a:pt x="22169" y="9849"/>
                    <a:pt x="21610" y="8385"/>
                  </a:cubicBezTo>
                  <a:cubicBezTo>
                    <a:pt x="21473" y="8013"/>
                    <a:pt x="21112" y="7778"/>
                    <a:pt x="20730" y="7778"/>
                  </a:cubicBezTo>
                  <a:cubicBezTo>
                    <a:pt x="20647" y="7778"/>
                    <a:pt x="20562" y="7790"/>
                    <a:pt x="20479" y="7813"/>
                  </a:cubicBezTo>
                  <a:cubicBezTo>
                    <a:pt x="19074" y="8206"/>
                    <a:pt x="3060" y="12635"/>
                    <a:pt x="238" y="13409"/>
                  </a:cubicBezTo>
                  <a:cubicBezTo>
                    <a:pt x="167" y="11611"/>
                    <a:pt x="1072" y="9504"/>
                    <a:pt x="1953" y="8289"/>
                  </a:cubicBezTo>
                  <a:cubicBezTo>
                    <a:pt x="3465" y="6206"/>
                    <a:pt x="5239" y="5229"/>
                    <a:pt x="6656" y="4444"/>
                  </a:cubicBezTo>
                  <a:cubicBezTo>
                    <a:pt x="7632" y="3920"/>
                    <a:pt x="8406" y="3491"/>
                    <a:pt x="8739" y="2884"/>
                  </a:cubicBezTo>
                  <a:cubicBezTo>
                    <a:pt x="9192" y="1967"/>
                    <a:pt x="9918" y="1408"/>
                    <a:pt x="12775" y="741"/>
                  </a:cubicBezTo>
                  <a:cubicBezTo>
                    <a:pt x="14476" y="346"/>
                    <a:pt x="16087" y="151"/>
                    <a:pt x="17591" y="151"/>
                  </a:cubicBezTo>
                  <a:close/>
                  <a:moveTo>
                    <a:pt x="17628" y="0"/>
                  </a:moveTo>
                  <a:cubicBezTo>
                    <a:pt x="16108" y="0"/>
                    <a:pt x="14480" y="199"/>
                    <a:pt x="12764" y="598"/>
                  </a:cubicBezTo>
                  <a:cubicBezTo>
                    <a:pt x="9835" y="1277"/>
                    <a:pt x="9096" y="1860"/>
                    <a:pt x="8632" y="2812"/>
                  </a:cubicBezTo>
                  <a:cubicBezTo>
                    <a:pt x="8311" y="3384"/>
                    <a:pt x="7560" y="3789"/>
                    <a:pt x="6608" y="4313"/>
                  </a:cubicBezTo>
                  <a:cubicBezTo>
                    <a:pt x="5239" y="5075"/>
                    <a:pt x="3381" y="6087"/>
                    <a:pt x="1845" y="8194"/>
                  </a:cubicBezTo>
                  <a:cubicBezTo>
                    <a:pt x="941" y="9456"/>
                    <a:pt x="0" y="11659"/>
                    <a:pt x="107" y="13504"/>
                  </a:cubicBezTo>
                  <a:lnTo>
                    <a:pt x="107" y="13600"/>
                  </a:lnTo>
                  <a:lnTo>
                    <a:pt x="202" y="13576"/>
                  </a:lnTo>
                  <a:lnTo>
                    <a:pt x="20538" y="7956"/>
                  </a:lnTo>
                  <a:cubicBezTo>
                    <a:pt x="20612" y="7934"/>
                    <a:pt x="20686" y="7923"/>
                    <a:pt x="20760" y="7923"/>
                  </a:cubicBezTo>
                  <a:cubicBezTo>
                    <a:pt x="21078" y="7923"/>
                    <a:pt x="21375" y="8123"/>
                    <a:pt x="21491" y="8432"/>
                  </a:cubicBezTo>
                  <a:cubicBezTo>
                    <a:pt x="22038" y="9873"/>
                    <a:pt x="22146" y="11433"/>
                    <a:pt x="21812" y="12933"/>
                  </a:cubicBezTo>
                  <a:cubicBezTo>
                    <a:pt x="21741" y="13230"/>
                    <a:pt x="21515" y="13469"/>
                    <a:pt x="21217" y="13540"/>
                  </a:cubicBezTo>
                  <a:lnTo>
                    <a:pt x="12371" y="15576"/>
                  </a:lnTo>
                  <a:lnTo>
                    <a:pt x="14109" y="23172"/>
                  </a:lnTo>
                  <a:lnTo>
                    <a:pt x="14180" y="22744"/>
                  </a:lnTo>
                  <a:cubicBezTo>
                    <a:pt x="14514" y="19981"/>
                    <a:pt x="14597" y="19255"/>
                    <a:pt x="14621" y="19064"/>
                  </a:cubicBezTo>
                  <a:lnTo>
                    <a:pt x="14621" y="19041"/>
                  </a:lnTo>
                  <a:lnTo>
                    <a:pt x="14621" y="19017"/>
                  </a:lnTo>
                  <a:lnTo>
                    <a:pt x="14621" y="19005"/>
                  </a:lnTo>
                  <a:cubicBezTo>
                    <a:pt x="14680" y="18564"/>
                    <a:pt x="15002" y="18219"/>
                    <a:pt x="15419" y="18112"/>
                  </a:cubicBezTo>
                  <a:cubicBezTo>
                    <a:pt x="17097" y="17695"/>
                    <a:pt x="20574" y="16838"/>
                    <a:pt x="21729" y="16600"/>
                  </a:cubicBezTo>
                  <a:cubicBezTo>
                    <a:pt x="21772" y="16589"/>
                    <a:pt x="21815" y="16584"/>
                    <a:pt x="21857" y="16584"/>
                  </a:cubicBezTo>
                  <a:cubicBezTo>
                    <a:pt x="21955" y="16584"/>
                    <a:pt x="22050" y="16613"/>
                    <a:pt x="22134" y="16671"/>
                  </a:cubicBezTo>
                  <a:cubicBezTo>
                    <a:pt x="22646" y="17005"/>
                    <a:pt x="22860" y="18255"/>
                    <a:pt x="23062" y="19457"/>
                  </a:cubicBezTo>
                  <a:lnTo>
                    <a:pt x="23098" y="19648"/>
                  </a:lnTo>
                  <a:cubicBezTo>
                    <a:pt x="23289" y="20648"/>
                    <a:pt x="24074" y="21374"/>
                    <a:pt x="25158" y="21529"/>
                  </a:cubicBezTo>
                  <a:cubicBezTo>
                    <a:pt x="25290" y="21547"/>
                    <a:pt x="25423" y="21556"/>
                    <a:pt x="25556" y="21556"/>
                  </a:cubicBezTo>
                  <a:cubicBezTo>
                    <a:pt x="26035" y="21556"/>
                    <a:pt x="26513" y="21438"/>
                    <a:pt x="26932" y="21196"/>
                  </a:cubicBezTo>
                  <a:cubicBezTo>
                    <a:pt x="27646" y="20791"/>
                    <a:pt x="28111" y="20065"/>
                    <a:pt x="28182" y="19243"/>
                  </a:cubicBezTo>
                  <a:cubicBezTo>
                    <a:pt x="28218" y="19053"/>
                    <a:pt x="28254" y="17493"/>
                    <a:pt x="28254" y="17433"/>
                  </a:cubicBezTo>
                  <a:cubicBezTo>
                    <a:pt x="28301" y="16993"/>
                    <a:pt x="28373" y="16540"/>
                    <a:pt x="28492" y="16112"/>
                  </a:cubicBezTo>
                  <a:lnTo>
                    <a:pt x="28492" y="16088"/>
                  </a:lnTo>
                  <a:cubicBezTo>
                    <a:pt x="28670" y="15350"/>
                    <a:pt x="28896" y="14612"/>
                    <a:pt x="29170" y="13897"/>
                  </a:cubicBezTo>
                  <a:cubicBezTo>
                    <a:pt x="29849" y="12040"/>
                    <a:pt x="30373" y="10587"/>
                    <a:pt x="29051" y="7456"/>
                  </a:cubicBezTo>
                  <a:cubicBezTo>
                    <a:pt x="28099" y="5170"/>
                    <a:pt x="26730" y="3372"/>
                    <a:pt x="24979" y="2122"/>
                  </a:cubicBezTo>
                  <a:cubicBezTo>
                    <a:pt x="23000" y="712"/>
                    <a:pt x="20507" y="0"/>
                    <a:pt x="176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73"/>
            <p:cNvSpPr/>
            <p:nvPr/>
          </p:nvSpPr>
          <p:spPr>
            <a:xfrm>
              <a:off x="1676477" y="1834230"/>
              <a:ext cx="422039" cy="381468"/>
            </a:xfrm>
            <a:custGeom>
              <a:avLst/>
              <a:gdLst/>
              <a:ahLst/>
              <a:cxnLst/>
              <a:rect l="l" t="t" r="r" b="b"/>
              <a:pathLst>
                <a:path w="10288" h="9299" extrusionOk="0">
                  <a:moveTo>
                    <a:pt x="10288" y="0"/>
                  </a:moveTo>
                  <a:lnTo>
                    <a:pt x="10288" y="0"/>
                  </a:lnTo>
                  <a:cubicBezTo>
                    <a:pt x="9849" y="249"/>
                    <a:pt x="9278" y="440"/>
                    <a:pt x="8761" y="440"/>
                  </a:cubicBezTo>
                  <a:cubicBezTo>
                    <a:pt x="8660" y="440"/>
                    <a:pt x="8561" y="432"/>
                    <a:pt x="8466" y="417"/>
                  </a:cubicBezTo>
                  <a:cubicBezTo>
                    <a:pt x="8156" y="2238"/>
                    <a:pt x="6716" y="7072"/>
                    <a:pt x="1" y="7644"/>
                  </a:cubicBezTo>
                  <a:lnTo>
                    <a:pt x="143" y="9299"/>
                  </a:lnTo>
                  <a:cubicBezTo>
                    <a:pt x="917" y="9239"/>
                    <a:pt x="1679" y="9120"/>
                    <a:pt x="2429" y="8930"/>
                  </a:cubicBezTo>
                  <a:cubicBezTo>
                    <a:pt x="8954" y="7287"/>
                    <a:pt x="10133" y="1345"/>
                    <a:pt x="102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73"/>
            <p:cNvSpPr/>
            <p:nvPr/>
          </p:nvSpPr>
          <p:spPr>
            <a:xfrm>
              <a:off x="1673565" y="1828856"/>
              <a:ext cx="428849" cy="390780"/>
            </a:xfrm>
            <a:custGeom>
              <a:avLst/>
              <a:gdLst/>
              <a:ahLst/>
              <a:cxnLst/>
              <a:rect l="l" t="t" r="r" b="b"/>
              <a:pathLst>
                <a:path w="10454" h="9526" extrusionOk="0">
                  <a:moveTo>
                    <a:pt x="10263" y="262"/>
                  </a:moveTo>
                  <a:lnTo>
                    <a:pt x="10263" y="262"/>
                  </a:lnTo>
                  <a:cubicBezTo>
                    <a:pt x="10061" y="1726"/>
                    <a:pt x="8858" y="7382"/>
                    <a:pt x="2489" y="8989"/>
                  </a:cubicBezTo>
                  <a:cubicBezTo>
                    <a:pt x="1762" y="9168"/>
                    <a:pt x="1024" y="9299"/>
                    <a:pt x="274" y="9358"/>
                  </a:cubicBezTo>
                  <a:lnTo>
                    <a:pt x="155" y="7846"/>
                  </a:lnTo>
                  <a:cubicBezTo>
                    <a:pt x="6703" y="7263"/>
                    <a:pt x="8239" y="2667"/>
                    <a:pt x="8596" y="643"/>
                  </a:cubicBezTo>
                  <a:cubicBezTo>
                    <a:pt x="8641" y="645"/>
                    <a:pt x="8686" y="646"/>
                    <a:pt x="8731" y="646"/>
                  </a:cubicBezTo>
                  <a:cubicBezTo>
                    <a:pt x="9268" y="646"/>
                    <a:pt x="9791" y="515"/>
                    <a:pt x="10263" y="262"/>
                  </a:cubicBezTo>
                  <a:close/>
                  <a:moveTo>
                    <a:pt x="10454" y="0"/>
                  </a:moveTo>
                  <a:lnTo>
                    <a:pt x="10323" y="71"/>
                  </a:lnTo>
                  <a:cubicBezTo>
                    <a:pt x="9839" y="343"/>
                    <a:pt x="9262" y="505"/>
                    <a:pt x="8793" y="505"/>
                  </a:cubicBezTo>
                  <a:cubicBezTo>
                    <a:pt x="8708" y="505"/>
                    <a:pt x="8626" y="499"/>
                    <a:pt x="8549" y="488"/>
                  </a:cubicBezTo>
                  <a:lnTo>
                    <a:pt x="8477" y="476"/>
                  </a:lnTo>
                  <a:lnTo>
                    <a:pt x="8465" y="548"/>
                  </a:lnTo>
                  <a:cubicBezTo>
                    <a:pt x="8132" y="2524"/>
                    <a:pt x="6656" y="7156"/>
                    <a:pt x="72" y="7703"/>
                  </a:cubicBezTo>
                  <a:lnTo>
                    <a:pt x="0" y="7703"/>
                  </a:lnTo>
                  <a:lnTo>
                    <a:pt x="143" y="9525"/>
                  </a:lnTo>
                  <a:lnTo>
                    <a:pt x="214" y="9513"/>
                  </a:lnTo>
                  <a:cubicBezTo>
                    <a:pt x="1000" y="9442"/>
                    <a:pt x="1762" y="9323"/>
                    <a:pt x="2524" y="9132"/>
                  </a:cubicBezTo>
                  <a:cubicBezTo>
                    <a:pt x="5310" y="8430"/>
                    <a:pt x="7453" y="6882"/>
                    <a:pt x="8882" y="4524"/>
                  </a:cubicBezTo>
                  <a:cubicBezTo>
                    <a:pt x="9692" y="3179"/>
                    <a:pt x="10216" y="1691"/>
                    <a:pt x="10442" y="143"/>
                  </a:cubicBezTo>
                  <a:lnTo>
                    <a:pt x="104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73"/>
            <p:cNvSpPr/>
            <p:nvPr/>
          </p:nvSpPr>
          <p:spPr>
            <a:xfrm>
              <a:off x="943378" y="1290569"/>
              <a:ext cx="956358" cy="444766"/>
            </a:xfrm>
            <a:custGeom>
              <a:avLst/>
              <a:gdLst/>
              <a:ahLst/>
              <a:cxnLst/>
              <a:rect l="l" t="t" r="r" b="b"/>
              <a:pathLst>
                <a:path w="23313" h="10842" extrusionOk="0">
                  <a:moveTo>
                    <a:pt x="21902" y="0"/>
                  </a:moveTo>
                  <a:cubicBezTo>
                    <a:pt x="21840" y="0"/>
                    <a:pt x="21779" y="8"/>
                    <a:pt x="21717" y="25"/>
                  </a:cubicBezTo>
                  <a:lnTo>
                    <a:pt x="13478" y="2383"/>
                  </a:lnTo>
                  <a:lnTo>
                    <a:pt x="703" y="5895"/>
                  </a:lnTo>
                  <a:cubicBezTo>
                    <a:pt x="274" y="6002"/>
                    <a:pt x="0" y="6419"/>
                    <a:pt x="72" y="6859"/>
                  </a:cubicBezTo>
                  <a:lnTo>
                    <a:pt x="512" y="9919"/>
                  </a:lnTo>
                  <a:cubicBezTo>
                    <a:pt x="577" y="10371"/>
                    <a:pt x="981" y="10841"/>
                    <a:pt x="1426" y="10841"/>
                  </a:cubicBezTo>
                  <a:cubicBezTo>
                    <a:pt x="1474" y="10841"/>
                    <a:pt x="1523" y="10836"/>
                    <a:pt x="1572" y="10824"/>
                  </a:cubicBezTo>
                  <a:cubicBezTo>
                    <a:pt x="4537" y="10145"/>
                    <a:pt x="19729" y="6478"/>
                    <a:pt x="22408" y="5859"/>
                  </a:cubicBezTo>
                  <a:cubicBezTo>
                    <a:pt x="22741" y="5776"/>
                    <a:pt x="22991" y="5526"/>
                    <a:pt x="23063" y="5192"/>
                  </a:cubicBezTo>
                  <a:cubicBezTo>
                    <a:pt x="23253" y="4359"/>
                    <a:pt x="23313" y="3502"/>
                    <a:pt x="23217" y="2645"/>
                  </a:cubicBezTo>
                  <a:cubicBezTo>
                    <a:pt x="23158" y="1966"/>
                    <a:pt x="22991" y="1299"/>
                    <a:pt x="22753" y="656"/>
                  </a:cubicBezTo>
                  <a:cubicBezTo>
                    <a:pt x="22620" y="289"/>
                    <a:pt x="22269" y="0"/>
                    <a:pt x="219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73"/>
            <p:cNvSpPr/>
            <p:nvPr/>
          </p:nvSpPr>
          <p:spPr>
            <a:xfrm>
              <a:off x="939932" y="1287574"/>
              <a:ext cx="963249" cy="450960"/>
            </a:xfrm>
            <a:custGeom>
              <a:avLst/>
              <a:gdLst/>
              <a:ahLst/>
              <a:cxnLst/>
              <a:rect l="l" t="t" r="r" b="b"/>
              <a:pathLst>
                <a:path w="23481" h="10993" extrusionOk="0">
                  <a:moveTo>
                    <a:pt x="21982" y="137"/>
                  </a:moveTo>
                  <a:cubicBezTo>
                    <a:pt x="22330" y="137"/>
                    <a:pt x="22652" y="432"/>
                    <a:pt x="22766" y="753"/>
                  </a:cubicBezTo>
                  <a:cubicBezTo>
                    <a:pt x="23004" y="1384"/>
                    <a:pt x="23147" y="2051"/>
                    <a:pt x="23206" y="2718"/>
                  </a:cubicBezTo>
                  <a:cubicBezTo>
                    <a:pt x="23290" y="3563"/>
                    <a:pt x="23242" y="4420"/>
                    <a:pt x="23051" y="5254"/>
                  </a:cubicBezTo>
                  <a:cubicBezTo>
                    <a:pt x="22992" y="5551"/>
                    <a:pt x="22754" y="5777"/>
                    <a:pt x="22456" y="5849"/>
                  </a:cubicBezTo>
                  <a:cubicBezTo>
                    <a:pt x="21158" y="6147"/>
                    <a:pt x="16944" y="7159"/>
                    <a:pt x="12491" y="8230"/>
                  </a:cubicBezTo>
                  <a:cubicBezTo>
                    <a:pt x="7895" y="9337"/>
                    <a:pt x="3156" y="10469"/>
                    <a:pt x="1620" y="10826"/>
                  </a:cubicBezTo>
                  <a:cubicBezTo>
                    <a:pt x="1581" y="10834"/>
                    <a:pt x="1541" y="10837"/>
                    <a:pt x="1502" y="10837"/>
                  </a:cubicBezTo>
                  <a:cubicBezTo>
                    <a:pt x="1364" y="10837"/>
                    <a:pt x="1231" y="10790"/>
                    <a:pt x="1120" y="10707"/>
                  </a:cubicBezTo>
                  <a:cubicBezTo>
                    <a:pt x="870" y="10528"/>
                    <a:pt x="703" y="10266"/>
                    <a:pt x="656" y="9968"/>
                  </a:cubicBezTo>
                  <a:lnTo>
                    <a:pt x="215" y="6920"/>
                  </a:lnTo>
                  <a:cubicBezTo>
                    <a:pt x="156" y="6516"/>
                    <a:pt x="406" y="6147"/>
                    <a:pt x="787" y="6039"/>
                  </a:cubicBezTo>
                  <a:lnTo>
                    <a:pt x="13562" y="2527"/>
                  </a:lnTo>
                  <a:lnTo>
                    <a:pt x="13598" y="2527"/>
                  </a:lnTo>
                  <a:lnTo>
                    <a:pt x="13669" y="2503"/>
                  </a:lnTo>
                  <a:lnTo>
                    <a:pt x="21825" y="158"/>
                  </a:lnTo>
                  <a:cubicBezTo>
                    <a:pt x="21877" y="144"/>
                    <a:pt x="21930" y="137"/>
                    <a:pt x="21982" y="137"/>
                  </a:cubicBezTo>
                  <a:close/>
                  <a:moveTo>
                    <a:pt x="21987" y="1"/>
                  </a:moveTo>
                  <a:cubicBezTo>
                    <a:pt x="21922" y="1"/>
                    <a:pt x="21856" y="9"/>
                    <a:pt x="21789" y="27"/>
                  </a:cubicBezTo>
                  <a:lnTo>
                    <a:pt x="13550" y="2384"/>
                  </a:lnTo>
                  <a:lnTo>
                    <a:pt x="13491" y="2396"/>
                  </a:lnTo>
                  <a:lnTo>
                    <a:pt x="13384" y="2432"/>
                  </a:lnTo>
                  <a:lnTo>
                    <a:pt x="13145" y="2491"/>
                  </a:lnTo>
                  <a:lnTo>
                    <a:pt x="763" y="5897"/>
                  </a:lnTo>
                  <a:cubicBezTo>
                    <a:pt x="299" y="6027"/>
                    <a:pt x="1" y="6468"/>
                    <a:pt x="72" y="6944"/>
                  </a:cubicBezTo>
                  <a:lnTo>
                    <a:pt x="513" y="9992"/>
                  </a:lnTo>
                  <a:cubicBezTo>
                    <a:pt x="572" y="10338"/>
                    <a:pt x="763" y="10635"/>
                    <a:pt x="1037" y="10826"/>
                  </a:cubicBezTo>
                  <a:cubicBezTo>
                    <a:pt x="1180" y="10933"/>
                    <a:pt x="1334" y="10980"/>
                    <a:pt x="1513" y="10992"/>
                  </a:cubicBezTo>
                  <a:cubicBezTo>
                    <a:pt x="1561" y="10992"/>
                    <a:pt x="1620" y="10980"/>
                    <a:pt x="1680" y="10969"/>
                  </a:cubicBezTo>
                  <a:cubicBezTo>
                    <a:pt x="3204" y="10623"/>
                    <a:pt x="7954" y="9480"/>
                    <a:pt x="12550" y="8385"/>
                  </a:cubicBezTo>
                  <a:cubicBezTo>
                    <a:pt x="17003" y="7313"/>
                    <a:pt x="21218" y="6301"/>
                    <a:pt x="22528" y="6004"/>
                  </a:cubicBezTo>
                  <a:cubicBezTo>
                    <a:pt x="22885" y="5920"/>
                    <a:pt x="23159" y="5646"/>
                    <a:pt x="23242" y="5289"/>
                  </a:cubicBezTo>
                  <a:cubicBezTo>
                    <a:pt x="23421" y="4444"/>
                    <a:pt x="23480" y="3575"/>
                    <a:pt x="23385" y="2718"/>
                  </a:cubicBezTo>
                  <a:cubicBezTo>
                    <a:pt x="23313" y="2027"/>
                    <a:pt x="23159" y="1348"/>
                    <a:pt x="22909" y="705"/>
                  </a:cubicBezTo>
                  <a:cubicBezTo>
                    <a:pt x="22765" y="335"/>
                    <a:pt x="22399" y="1"/>
                    <a:pt x="219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73"/>
            <p:cNvSpPr/>
            <p:nvPr/>
          </p:nvSpPr>
          <p:spPr>
            <a:xfrm>
              <a:off x="1570969" y="1645079"/>
              <a:ext cx="434264" cy="307053"/>
            </a:xfrm>
            <a:custGeom>
              <a:avLst/>
              <a:gdLst/>
              <a:ahLst/>
              <a:cxnLst/>
              <a:rect l="l" t="t" r="r" b="b"/>
              <a:pathLst>
                <a:path w="10586" h="7485" extrusionOk="0">
                  <a:moveTo>
                    <a:pt x="5277" y="1776"/>
                  </a:moveTo>
                  <a:cubicBezTo>
                    <a:pt x="6427" y="1776"/>
                    <a:pt x="7332" y="2258"/>
                    <a:pt x="7514" y="3004"/>
                  </a:cubicBezTo>
                  <a:cubicBezTo>
                    <a:pt x="7764" y="3992"/>
                    <a:pt x="6633" y="5016"/>
                    <a:pt x="4990" y="5433"/>
                  </a:cubicBezTo>
                  <a:cubicBezTo>
                    <a:pt x="4577" y="5537"/>
                    <a:pt x="4179" y="5586"/>
                    <a:pt x="3812" y="5586"/>
                  </a:cubicBezTo>
                  <a:cubicBezTo>
                    <a:pt x="2706" y="5586"/>
                    <a:pt x="1870" y="5141"/>
                    <a:pt x="1692" y="4409"/>
                  </a:cubicBezTo>
                  <a:cubicBezTo>
                    <a:pt x="1441" y="3420"/>
                    <a:pt x="2513" y="2337"/>
                    <a:pt x="4156" y="1920"/>
                  </a:cubicBezTo>
                  <a:cubicBezTo>
                    <a:pt x="4544" y="1822"/>
                    <a:pt x="4922" y="1776"/>
                    <a:pt x="5277" y="1776"/>
                  </a:cubicBezTo>
                  <a:close/>
                  <a:moveTo>
                    <a:pt x="7777" y="0"/>
                  </a:moveTo>
                  <a:cubicBezTo>
                    <a:pt x="7734" y="0"/>
                    <a:pt x="7690" y="5"/>
                    <a:pt x="7645" y="15"/>
                  </a:cubicBezTo>
                  <a:cubicBezTo>
                    <a:pt x="6466" y="265"/>
                    <a:pt x="2739" y="1206"/>
                    <a:pt x="1168" y="1587"/>
                  </a:cubicBezTo>
                  <a:cubicBezTo>
                    <a:pt x="715" y="1694"/>
                    <a:pt x="465" y="2123"/>
                    <a:pt x="406" y="2587"/>
                  </a:cubicBezTo>
                  <a:lnTo>
                    <a:pt x="1" y="5873"/>
                  </a:lnTo>
                  <a:cubicBezTo>
                    <a:pt x="132" y="6183"/>
                    <a:pt x="370" y="6433"/>
                    <a:pt x="656" y="6587"/>
                  </a:cubicBezTo>
                  <a:cubicBezTo>
                    <a:pt x="1180" y="6873"/>
                    <a:pt x="1739" y="7088"/>
                    <a:pt x="2311" y="7230"/>
                  </a:cubicBezTo>
                  <a:cubicBezTo>
                    <a:pt x="2976" y="7402"/>
                    <a:pt x="3655" y="7485"/>
                    <a:pt x="4333" y="7485"/>
                  </a:cubicBezTo>
                  <a:cubicBezTo>
                    <a:pt x="5912" y="7485"/>
                    <a:pt x="7491" y="7038"/>
                    <a:pt x="8907" y="6230"/>
                  </a:cubicBezTo>
                  <a:cubicBezTo>
                    <a:pt x="9371" y="5968"/>
                    <a:pt x="10193" y="5385"/>
                    <a:pt x="10585" y="4849"/>
                  </a:cubicBezTo>
                  <a:cubicBezTo>
                    <a:pt x="9835" y="4587"/>
                    <a:pt x="9276" y="3944"/>
                    <a:pt x="9133" y="3158"/>
                  </a:cubicBezTo>
                  <a:cubicBezTo>
                    <a:pt x="9050" y="2682"/>
                    <a:pt x="8966" y="2277"/>
                    <a:pt x="8871" y="1837"/>
                  </a:cubicBezTo>
                  <a:cubicBezTo>
                    <a:pt x="8660" y="862"/>
                    <a:pt x="8347" y="0"/>
                    <a:pt x="7777" y="0"/>
                  </a:cubicBezTo>
                  <a:close/>
                </a:path>
              </a:pathLst>
            </a:custGeom>
            <a:solidFill>
              <a:schemeClr val="accent4"/>
            </a:solidFill>
            <a:ln w="3875" cap="flat" cmpd="sng">
              <a:solidFill>
                <a:srgbClr val="33322B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73"/>
            <p:cNvSpPr/>
            <p:nvPr/>
          </p:nvSpPr>
          <p:spPr>
            <a:xfrm>
              <a:off x="1005403" y="1129928"/>
              <a:ext cx="376135" cy="327278"/>
            </a:xfrm>
            <a:custGeom>
              <a:avLst/>
              <a:gdLst/>
              <a:ahLst/>
              <a:cxnLst/>
              <a:rect l="l" t="t" r="r" b="b"/>
              <a:pathLst>
                <a:path w="9169" h="7978" extrusionOk="0">
                  <a:moveTo>
                    <a:pt x="7251" y="0"/>
                  </a:moveTo>
                  <a:cubicBezTo>
                    <a:pt x="6870" y="226"/>
                    <a:pt x="6418" y="453"/>
                    <a:pt x="5918" y="738"/>
                  </a:cubicBezTo>
                  <a:cubicBezTo>
                    <a:pt x="6299" y="1524"/>
                    <a:pt x="6596" y="2358"/>
                    <a:pt x="6775" y="3215"/>
                  </a:cubicBezTo>
                  <a:cubicBezTo>
                    <a:pt x="6942" y="4025"/>
                    <a:pt x="6454" y="4822"/>
                    <a:pt x="5656" y="5037"/>
                  </a:cubicBezTo>
                  <a:lnTo>
                    <a:pt x="465" y="6477"/>
                  </a:lnTo>
                  <a:cubicBezTo>
                    <a:pt x="274" y="6965"/>
                    <a:pt x="119" y="7465"/>
                    <a:pt x="0" y="7977"/>
                  </a:cubicBezTo>
                  <a:lnTo>
                    <a:pt x="7870" y="5822"/>
                  </a:lnTo>
                  <a:cubicBezTo>
                    <a:pt x="8668" y="5608"/>
                    <a:pt x="9168" y="4810"/>
                    <a:pt x="9002" y="4001"/>
                  </a:cubicBezTo>
                  <a:cubicBezTo>
                    <a:pt x="8692" y="2560"/>
                    <a:pt x="8097" y="1203"/>
                    <a:pt x="72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73"/>
            <p:cNvSpPr/>
            <p:nvPr/>
          </p:nvSpPr>
          <p:spPr>
            <a:xfrm>
              <a:off x="1001013" y="1125990"/>
              <a:ext cx="383930" cy="335605"/>
            </a:xfrm>
            <a:custGeom>
              <a:avLst/>
              <a:gdLst/>
              <a:ahLst/>
              <a:cxnLst/>
              <a:rect l="l" t="t" r="r" b="b"/>
              <a:pathLst>
                <a:path w="9359" h="8181" extrusionOk="0">
                  <a:moveTo>
                    <a:pt x="7334" y="203"/>
                  </a:moveTo>
                  <a:cubicBezTo>
                    <a:pt x="8156" y="1370"/>
                    <a:pt x="8739" y="2704"/>
                    <a:pt x="9037" y="4109"/>
                  </a:cubicBezTo>
                  <a:cubicBezTo>
                    <a:pt x="9192" y="4883"/>
                    <a:pt x="8716" y="5645"/>
                    <a:pt x="7954" y="5847"/>
                  </a:cubicBezTo>
                  <a:lnTo>
                    <a:pt x="203" y="7966"/>
                  </a:lnTo>
                  <a:cubicBezTo>
                    <a:pt x="310" y="7514"/>
                    <a:pt x="453" y="7073"/>
                    <a:pt x="619" y="6633"/>
                  </a:cubicBezTo>
                  <a:lnTo>
                    <a:pt x="5775" y="5204"/>
                  </a:lnTo>
                  <a:cubicBezTo>
                    <a:pt x="6620" y="4978"/>
                    <a:pt x="7132" y="4144"/>
                    <a:pt x="6953" y="3299"/>
                  </a:cubicBezTo>
                  <a:cubicBezTo>
                    <a:pt x="6775" y="2454"/>
                    <a:pt x="6489" y="1632"/>
                    <a:pt x="6120" y="858"/>
                  </a:cubicBezTo>
                  <a:lnTo>
                    <a:pt x="6680" y="561"/>
                  </a:lnTo>
                  <a:cubicBezTo>
                    <a:pt x="6918" y="430"/>
                    <a:pt x="7132" y="311"/>
                    <a:pt x="7334" y="203"/>
                  </a:cubicBezTo>
                  <a:close/>
                  <a:moveTo>
                    <a:pt x="7370" y="1"/>
                  </a:moveTo>
                  <a:lnTo>
                    <a:pt x="7311" y="37"/>
                  </a:lnTo>
                  <a:cubicBezTo>
                    <a:pt x="7108" y="156"/>
                    <a:pt x="6870" y="287"/>
                    <a:pt x="6608" y="430"/>
                  </a:cubicBezTo>
                  <a:cubicBezTo>
                    <a:pt x="6406" y="537"/>
                    <a:pt x="6203" y="644"/>
                    <a:pt x="5989" y="763"/>
                  </a:cubicBezTo>
                  <a:lnTo>
                    <a:pt x="5918" y="799"/>
                  </a:lnTo>
                  <a:lnTo>
                    <a:pt x="5953" y="858"/>
                  </a:lnTo>
                  <a:cubicBezTo>
                    <a:pt x="6334" y="1644"/>
                    <a:pt x="6632" y="2477"/>
                    <a:pt x="6811" y="3335"/>
                  </a:cubicBezTo>
                  <a:cubicBezTo>
                    <a:pt x="6965" y="4097"/>
                    <a:pt x="6501" y="4859"/>
                    <a:pt x="5739" y="5061"/>
                  </a:cubicBezTo>
                  <a:lnTo>
                    <a:pt x="548" y="6502"/>
                  </a:lnTo>
                  <a:lnTo>
                    <a:pt x="512" y="6514"/>
                  </a:lnTo>
                  <a:lnTo>
                    <a:pt x="500" y="6549"/>
                  </a:lnTo>
                  <a:cubicBezTo>
                    <a:pt x="310" y="7038"/>
                    <a:pt x="155" y="7538"/>
                    <a:pt x="24" y="8061"/>
                  </a:cubicBezTo>
                  <a:lnTo>
                    <a:pt x="0" y="8181"/>
                  </a:lnTo>
                  <a:lnTo>
                    <a:pt x="8001" y="5990"/>
                  </a:lnTo>
                  <a:cubicBezTo>
                    <a:pt x="8835" y="5764"/>
                    <a:pt x="9359" y="4930"/>
                    <a:pt x="9180" y="4073"/>
                  </a:cubicBezTo>
                  <a:cubicBezTo>
                    <a:pt x="8870" y="2632"/>
                    <a:pt x="8275" y="1263"/>
                    <a:pt x="7418" y="61"/>
                  </a:cubicBezTo>
                  <a:lnTo>
                    <a:pt x="73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73"/>
            <p:cNvSpPr/>
            <p:nvPr/>
          </p:nvSpPr>
          <p:spPr>
            <a:xfrm>
              <a:off x="1591480" y="1355178"/>
              <a:ext cx="230587" cy="187022"/>
            </a:xfrm>
            <a:custGeom>
              <a:avLst/>
              <a:gdLst/>
              <a:ahLst/>
              <a:cxnLst/>
              <a:rect l="l" t="t" r="r" b="b"/>
              <a:pathLst>
                <a:path w="5621" h="4559" extrusionOk="0">
                  <a:moveTo>
                    <a:pt x="4750" y="1"/>
                  </a:moveTo>
                  <a:cubicBezTo>
                    <a:pt x="4695" y="1"/>
                    <a:pt x="4640" y="8"/>
                    <a:pt x="4585" y="22"/>
                  </a:cubicBezTo>
                  <a:lnTo>
                    <a:pt x="1" y="1189"/>
                  </a:lnTo>
                  <a:lnTo>
                    <a:pt x="858" y="4558"/>
                  </a:lnTo>
                  <a:cubicBezTo>
                    <a:pt x="4501" y="3582"/>
                    <a:pt x="4656" y="3737"/>
                    <a:pt x="4882" y="3356"/>
                  </a:cubicBezTo>
                  <a:cubicBezTo>
                    <a:pt x="5430" y="2522"/>
                    <a:pt x="5621" y="1510"/>
                    <a:pt x="5406" y="534"/>
                  </a:cubicBezTo>
                  <a:cubicBezTo>
                    <a:pt x="5335" y="220"/>
                    <a:pt x="5058" y="1"/>
                    <a:pt x="47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73"/>
            <p:cNvSpPr/>
            <p:nvPr/>
          </p:nvSpPr>
          <p:spPr>
            <a:xfrm>
              <a:off x="1588075" y="1352265"/>
              <a:ext cx="236946" cy="193339"/>
            </a:xfrm>
            <a:custGeom>
              <a:avLst/>
              <a:gdLst/>
              <a:ahLst/>
              <a:cxnLst/>
              <a:rect l="l" t="t" r="r" b="b"/>
              <a:pathLst>
                <a:path w="5776" h="4713" extrusionOk="0">
                  <a:moveTo>
                    <a:pt x="4833" y="148"/>
                  </a:moveTo>
                  <a:cubicBezTo>
                    <a:pt x="4944" y="148"/>
                    <a:pt x="5056" y="177"/>
                    <a:pt x="5156" y="236"/>
                  </a:cubicBezTo>
                  <a:cubicBezTo>
                    <a:pt x="5287" y="319"/>
                    <a:pt x="5382" y="462"/>
                    <a:pt x="5418" y="617"/>
                  </a:cubicBezTo>
                  <a:cubicBezTo>
                    <a:pt x="5620" y="1569"/>
                    <a:pt x="5430" y="2569"/>
                    <a:pt x="4894" y="3379"/>
                  </a:cubicBezTo>
                  <a:cubicBezTo>
                    <a:pt x="4775" y="3593"/>
                    <a:pt x="4692" y="3605"/>
                    <a:pt x="3715" y="3843"/>
                  </a:cubicBezTo>
                  <a:cubicBezTo>
                    <a:pt x="3156" y="3974"/>
                    <a:pt x="2298" y="4177"/>
                    <a:pt x="989" y="4534"/>
                  </a:cubicBezTo>
                  <a:lnTo>
                    <a:pt x="179" y="1307"/>
                  </a:lnTo>
                  <a:lnTo>
                    <a:pt x="4692" y="164"/>
                  </a:lnTo>
                  <a:cubicBezTo>
                    <a:pt x="4738" y="154"/>
                    <a:pt x="4786" y="148"/>
                    <a:pt x="4833" y="148"/>
                  </a:cubicBezTo>
                  <a:close/>
                  <a:moveTo>
                    <a:pt x="4827" y="1"/>
                  </a:moveTo>
                  <a:cubicBezTo>
                    <a:pt x="4769" y="1"/>
                    <a:pt x="4711" y="7"/>
                    <a:pt x="4656" y="21"/>
                  </a:cubicBezTo>
                  <a:lnTo>
                    <a:pt x="1" y="1200"/>
                  </a:lnTo>
                  <a:lnTo>
                    <a:pt x="894" y="4712"/>
                  </a:lnTo>
                  <a:lnTo>
                    <a:pt x="953" y="4701"/>
                  </a:lnTo>
                  <a:cubicBezTo>
                    <a:pt x="2310" y="4331"/>
                    <a:pt x="3180" y="4129"/>
                    <a:pt x="3751" y="3998"/>
                  </a:cubicBezTo>
                  <a:cubicBezTo>
                    <a:pt x="4739" y="3772"/>
                    <a:pt x="4870" y="3724"/>
                    <a:pt x="5025" y="3474"/>
                  </a:cubicBezTo>
                  <a:cubicBezTo>
                    <a:pt x="5585" y="2617"/>
                    <a:pt x="5775" y="1581"/>
                    <a:pt x="5561" y="593"/>
                  </a:cubicBezTo>
                  <a:cubicBezTo>
                    <a:pt x="5525" y="390"/>
                    <a:pt x="5406" y="224"/>
                    <a:pt x="5239" y="117"/>
                  </a:cubicBezTo>
                  <a:cubicBezTo>
                    <a:pt x="5113" y="41"/>
                    <a:pt x="4968" y="1"/>
                    <a:pt x="4827" y="1"/>
                  </a:cubicBezTo>
                  <a:close/>
                </a:path>
              </a:pathLst>
            </a:custGeom>
            <a:solidFill>
              <a:srgbClr val="33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73"/>
            <p:cNvSpPr/>
            <p:nvPr/>
          </p:nvSpPr>
          <p:spPr>
            <a:xfrm>
              <a:off x="998060" y="1088414"/>
              <a:ext cx="498259" cy="437669"/>
            </a:xfrm>
            <a:custGeom>
              <a:avLst/>
              <a:gdLst/>
              <a:ahLst/>
              <a:cxnLst/>
              <a:rect l="l" t="t" r="r" b="b"/>
              <a:pathLst>
                <a:path w="12146" h="10669" extrusionOk="0">
                  <a:moveTo>
                    <a:pt x="8538" y="0"/>
                  </a:moveTo>
                  <a:cubicBezTo>
                    <a:pt x="8299" y="476"/>
                    <a:pt x="7954" y="703"/>
                    <a:pt x="7406" y="1024"/>
                  </a:cubicBezTo>
                  <a:cubicBezTo>
                    <a:pt x="8252" y="2215"/>
                    <a:pt x="8859" y="3572"/>
                    <a:pt x="9169" y="5013"/>
                  </a:cubicBezTo>
                  <a:cubicBezTo>
                    <a:pt x="9335" y="5822"/>
                    <a:pt x="8835" y="6620"/>
                    <a:pt x="8038" y="6834"/>
                  </a:cubicBezTo>
                  <a:lnTo>
                    <a:pt x="167" y="9001"/>
                  </a:lnTo>
                  <a:cubicBezTo>
                    <a:pt x="48" y="9549"/>
                    <a:pt x="1" y="10109"/>
                    <a:pt x="25" y="10668"/>
                  </a:cubicBezTo>
                  <a:lnTo>
                    <a:pt x="12145" y="7311"/>
                  </a:lnTo>
                  <a:cubicBezTo>
                    <a:pt x="11824" y="3120"/>
                    <a:pt x="9252" y="679"/>
                    <a:pt x="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73"/>
            <p:cNvSpPr/>
            <p:nvPr/>
          </p:nvSpPr>
          <p:spPr>
            <a:xfrm>
              <a:off x="995147" y="1083040"/>
              <a:ext cx="504577" cy="446448"/>
            </a:xfrm>
            <a:custGeom>
              <a:avLst/>
              <a:gdLst/>
              <a:ahLst/>
              <a:cxnLst/>
              <a:rect l="l" t="t" r="r" b="b"/>
              <a:pathLst>
                <a:path w="12300" h="10883" extrusionOk="0">
                  <a:moveTo>
                    <a:pt x="8632" y="238"/>
                  </a:moveTo>
                  <a:cubicBezTo>
                    <a:pt x="10740" y="2286"/>
                    <a:pt x="11919" y="4679"/>
                    <a:pt x="12145" y="7382"/>
                  </a:cubicBezTo>
                  <a:lnTo>
                    <a:pt x="179" y="10692"/>
                  </a:lnTo>
                  <a:cubicBezTo>
                    <a:pt x="155" y="10192"/>
                    <a:pt x="203" y="9692"/>
                    <a:pt x="310" y="9204"/>
                  </a:cubicBezTo>
                  <a:lnTo>
                    <a:pt x="8132" y="7037"/>
                  </a:lnTo>
                  <a:cubicBezTo>
                    <a:pt x="8966" y="6811"/>
                    <a:pt x="9490" y="5965"/>
                    <a:pt x="9311" y="5120"/>
                  </a:cubicBezTo>
                  <a:cubicBezTo>
                    <a:pt x="9001" y="3703"/>
                    <a:pt x="8418" y="2358"/>
                    <a:pt x="7585" y="1167"/>
                  </a:cubicBezTo>
                  <a:cubicBezTo>
                    <a:pt x="8073" y="881"/>
                    <a:pt x="8394" y="667"/>
                    <a:pt x="8632" y="238"/>
                  </a:cubicBezTo>
                  <a:close/>
                  <a:moveTo>
                    <a:pt x="8585" y="0"/>
                  </a:moveTo>
                  <a:lnTo>
                    <a:pt x="8549" y="95"/>
                  </a:lnTo>
                  <a:cubicBezTo>
                    <a:pt x="8323" y="560"/>
                    <a:pt x="7978" y="774"/>
                    <a:pt x="7454" y="1096"/>
                  </a:cubicBezTo>
                  <a:lnTo>
                    <a:pt x="7382" y="1131"/>
                  </a:lnTo>
                  <a:lnTo>
                    <a:pt x="7430" y="1203"/>
                  </a:lnTo>
                  <a:cubicBezTo>
                    <a:pt x="8275" y="2381"/>
                    <a:pt x="8871" y="3739"/>
                    <a:pt x="9180" y="5156"/>
                  </a:cubicBezTo>
                  <a:cubicBezTo>
                    <a:pt x="9335" y="5930"/>
                    <a:pt x="8859" y="6692"/>
                    <a:pt x="8109" y="6894"/>
                  </a:cubicBezTo>
                  <a:lnTo>
                    <a:pt x="227" y="9073"/>
                  </a:lnTo>
                  <a:lnTo>
                    <a:pt x="191" y="9085"/>
                  </a:lnTo>
                  <a:lnTo>
                    <a:pt x="179" y="9132"/>
                  </a:lnTo>
                  <a:cubicBezTo>
                    <a:pt x="60" y="9668"/>
                    <a:pt x="0" y="10228"/>
                    <a:pt x="24" y="10787"/>
                  </a:cubicBezTo>
                  <a:lnTo>
                    <a:pt x="24" y="10883"/>
                  </a:lnTo>
                  <a:lnTo>
                    <a:pt x="12240" y="7513"/>
                  </a:lnTo>
                  <a:lnTo>
                    <a:pt x="12300" y="7489"/>
                  </a:lnTo>
                  <a:lnTo>
                    <a:pt x="12300" y="7430"/>
                  </a:lnTo>
                  <a:cubicBezTo>
                    <a:pt x="12085" y="4644"/>
                    <a:pt x="10859" y="2155"/>
                    <a:pt x="8668" y="72"/>
                  </a:cubicBezTo>
                  <a:lnTo>
                    <a:pt x="85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73"/>
            <p:cNvSpPr/>
            <p:nvPr/>
          </p:nvSpPr>
          <p:spPr>
            <a:xfrm>
              <a:off x="1024437" y="1159709"/>
              <a:ext cx="265744" cy="235961"/>
            </a:xfrm>
            <a:custGeom>
              <a:avLst/>
              <a:gdLst/>
              <a:ahLst/>
              <a:cxnLst/>
              <a:rect l="l" t="t" r="r" b="b"/>
              <a:pathLst>
                <a:path w="6478" h="5752" extrusionOk="0">
                  <a:moveTo>
                    <a:pt x="5454" y="1"/>
                  </a:moveTo>
                  <a:cubicBezTo>
                    <a:pt x="2989" y="1370"/>
                    <a:pt x="1060" y="3001"/>
                    <a:pt x="1" y="5751"/>
                  </a:cubicBezTo>
                  <a:lnTo>
                    <a:pt x="5192" y="4311"/>
                  </a:lnTo>
                  <a:cubicBezTo>
                    <a:pt x="5990" y="4096"/>
                    <a:pt x="6478" y="3299"/>
                    <a:pt x="6311" y="2489"/>
                  </a:cubicBezTo>
                  <a:cubicBezTo>
                    <a:pt x="6132" y="1632"/>
                    <a:pt x="5835" y="786"/>
                    <a:pt x="5454" y="1"/>
                  </a:cubicBezTo>
                  <a:close/>
                </a:path>
              </a:pathLst>
            </a:custGeom>
            <a:solidFill>
              <a:srgbClr val="E89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73"/>
            <p:cNvSpPr/>
            <p:nvPr/>
          </p:nvSpPr>
          <p:spPr>
            <a:xfrm>
              <a:off x="1019063" y="1155812"/>
              <a:ext cx="274564" cy="244248"/>
            </a:xfrm>
            <a:custGeom>
              <a:avLst/>
              <a:gdLst/>
              <a:ahLst/>
              <a:cxnLst/>
              <a:rect l="l" t="t" r="r" b="b"/>
              <a:pathLst>
                <a:path w="6693" h="5954" extrusionOk="0">
                  <a:moveTo>
                    <a:pt x="5549" y="203"/>
                  </a:moveTo>
                  <a:cubicBezTo>
                    <a:pt x="5918" y="965"/>
                    <a:pt x="6192" y="1774"/>
                    <a:pt x="6371" y="2608"/>
                  </a:cubicBezTo>
                  <a:cubicBezTo>
                    <a:pt x="6525" y="3370"/>
                    <a:pt x="6061" y="4132"/>
                    <a:pt x="5299" y="4334"/>
                  </a:cubicBezTo>
                  <a:lnTo>
                    <a:pt x="251" y="5739"/>
                  </a:lnTo>
                  <a:cubicBezTo>
                    <a:pt x="1191" y="3417"/>
                    <a:pt x="2787" y="1750"/>
                    <a:pt x="5549" y="203"/>
                  </a:cubicBezTo>
                  <a:close/>
                  <a:moveTo>
                    <a:pt x="5609" y="0"/>
                  </a:moveTo>
                  <a:lnTo>
                    <a:pt x="5549" y="36"/>
                  </a:lnTo>
                  <a:cubicBezTo>
                    <a:pt x="2644" y="1655"/>
                    <a:pt x="1013" y="3382"/>
                    <a:pt x="60" y="5822"/>
                  </a:cubicBezTo>
                  <a:lnTo>
                    <a:pt x="1" y="5953"/>
                  </a:lnTo>
                  <a:lnTo>
                    <a:pt x="5347" y="4489"/>
                  </a:lnTo>
                  <a:cubicBezTo>
                    <a:pt x="6180" y="4263"/>
                    <a:pt x="6692" y="3417"/>
                    <a:pt x="6513" y="2572"/>
                  </a:cubicBezTo>
                  <a:cubicBezTo>
                    <a:pt x="6335" y="1703"/>
                    <a:pt x="6037" y="869"/>
                    <a:pt x="5644" y="72"/>
                  </a:cubicBezTo>
                  <a:lnTo>
                    <a:pt x="5609" y="0"/>
                  </a:lnTo>
                  <a:close/>
                </a:path>
              </a:pathLst>
            </a:custGeom>
            <a:solidFill>
              <a:srgbClr val="33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73"/>
            <p:cNvSpPr/>
            <p:nvPr/>
          </p:nvSpPr>
          <p:spPr>
            <a:xfrm>
              <a:off x="1494792" y="1403912"/>
              <a:ext cx="131928" cy="157280"/>
            </a:xfrm>
            <a:custGeom>
              <a:avLst/>
              <a:gdLst/>
              <a:ahLst/>
              <a:cxnLst/>
              <a:rect l="l" t="t" r="r" b="b"/>
              <a:pathLst>
                <a:path w="3216" h="3834" extrusionOk="0">
                  <a:moveTo>
                    <a:pt x="2358" y="1"/>
                  </a:moveTo>
                  <a:lnTo>
                    <a:pt x="572" y="441"/>
                  </a:lnTo>
                  <a:cubicBezTo>
                    <a:pt x="215" y="536"/>
                    <a:pt x="0" y="894"/>
                    <a:pt x="84" y="1251"/>
                  </a:cubicBezTo>
                  <a:lnTo>
                    <a:pt x="608" y="3334"/>
                  </a:lnTo>
                  <a:cubicBezTo>
                    <a:pt x="688" y="3634"/>
                    <a:pt x="960" y="3833"/>
                    <a:pt x="1257" y="3833"/>
                  </a:cubicBezTo>
                  <a:cubicBezTo>
                    <a:pt x="1314" y="3833"/>
                    <a:pt x="1372" y="3826"/>
                    <a:pt x="1429" y="3811"/>
                  </a:cubicBezTo>
                  <a:lnTo>
                    <a:pt x="3215" y="3370"/>
                  </a:lnTo>
                  <a:lnTo>
                    <a:pt x="2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73"/>
            <p:cNvSpPr/>
            <p:nvPr/>
          </p:nvSpPr>
          <p:spPr>
            <a:xfrm>
              <a:off x="1493808" y="1400015"/>
              <a:ext cx="136810" cy="164131"/>
            </a:xfrm>
            <a:custGeom>
              <a:avLst/>
              <a:gdLst/>
              <a:ahLst/>
              <a:cxnLst/>
              <a:rect l="l" t="t" r="r" b="b"/>
              <a:pathLst>
                <a:path w="3335" h="4001" extrusionOk="0">
                  <a:moveTo>
                    <a:pt x="2334" y="179"/>
                  </a:moveTo>
                  <a:lnTo>
                    <a:pt x="3144" y="3406"/>
                  </a:lnTo>
                  <a:lnTo>
                    <a:pt x="1441" y="3834"/>
                  </a:lnTo>
                  <a:cubicBezTo>
                    <a:pt x="1393" y="3845"/>
                    <a:pt x="1344" y="3851"/>
                    <a:pt x="1296" y="3851"/>
                  </a:cubicBezTo>
                  <a:cubicBezTo>
                    <a:pt x="1187" y="3851"/>
                    <a:pt x="1079" y="3824"/>
                    <a:pt x="989" y="3775"/>
                  </a:cubicBezTo>
                  <a:cubicBezTo>
                    <a:pt x="858" y="3691"/>
                    <a:pt x="751" y="3560"/>
                    <a:pt x="715" y="3406"/>
                  </a:cubicBezTo>
                  <a:lnTo>
                    <a:pt x="191" y="1334"/>
                  </a:lnTo>
                  <a:cubicBezTo>
                    <a:pt x="120" y="1012"/>
                    <a:pt x="310" y="691"/>
                    <a:pt x="632" y="608"/>
                  </a:cubicBezTo>
                  <a:lnTo>
                    <a:pt x="2334" y="179"/>
                  </a:lnTo>
                  <a:close/>
                  <a:moveTo>
                    <a:pt x="2441" y="0"/>
                  </a:moveTo>
                  <a:lnTo>
                    <a:pt x="584" y="465"/>
                  </a:lnTo>
                  <a:cubicBezTo>
                    <a:pt x="394" y="512"/>
                    <a:pt x="227" y="631"/>
                    <a:pt x="132" y="810"/>
                  </a:cubicBezTo>
                  <a:cubicBezTo>
                    <a:pt x="24" y="977"/>
                    <a:pt x="1" y="1179"/>
                    <a:pt x="48" y="1370"/>
                  </a:cubicBezTo>
                  <a:lnTo>
                    <a:pt x="572" y="3441"/>
                  </a:lnTo>
                  <a:cubicBezTo>
                    <a:pt x="655" y="3775"/>
                    <a:pt x="953" y="4001"/>
                    <a:pt x="1287" y="4001"/>
                  </a:cubicBezTo>
                  <a:cubicBezTo>
                    <a:pt x="1358" y="4001"/>
                    <a:pt x="1417" y="4001"/>
                    <a:pt x="1489" y="3989"/>
                  </a:cubicBezTo>
                  <a:lnTo>
                    <a:pt x="3334" y="3513"/>
                  </a:lnTo>
                  <a:lnTo>
                    <a:pt x="2441" y="0"/>
                  </a:lnTo>
                  <a:close/>
                </a:path>
              </a:pathLst>
            </a:custGeom>
            <a:solidFill>
              <a:srgbClr val="33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73"/>
            <p:cNvSpPr/>
            <p:nvPr/>
          </p:nvSpPr>
          <p:spPr>
            <a:xfrm>
              <a:off x="1023945" y="1159709"/>
              <a:ext cx="266236" cy="235961"/>
            </a:xfrm>
            <a:custGeom>
              <a:avLst/>
              <a:gdLst/>
              <a:ahLst/>
              <a:cxnLst/>
              <a:rect l="l" t="t" r="r" b="b"/>
              <a:pathLst>
                <a:path w="6490" h="5752" extrusionOk="0">
                  <a:moveTo>
                    <a:pt x="5466" y="1"/>
                  </a:moveTo>
                  <a:cubicBezTo>
                    <a:pt x="2954" y="1394"/>
                    <a:pt x="1049" y="3072"/>
                    <a:pt x="1" y="5751"/>
                  </a:cubicBezTo>
                  <a:lnTo>
                    <a:pt x="5204" y="4322"/>
                  </a:lnTo>
                  <a:cubicBezTo>
                    <a:pt x="6002" y="4096"/>
                    <a:pt x="6490" y="3299"/>
                    <a:pt x="6323" y="2489"/>
                  </a:cubicBezTo>
                  <a:cubicBezTo>
                    <a:pt x="6133" y="1632"/>
                    <a:pt x="5847" y="798"/>
                    <a:pt x="54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73"/>
            <p:cNvSpPr/>
            <p:nvPr/>
          </p:nvSpPr>
          <p:spPr>
            <a:xfrm>
              <a:off x="1018571" y="1155812"/>
              <a:ext cx="275056" cy="244740"/>
            </a:xfrm>
            <a:custGeom>
              <a:avLst/>
              <a:gdLst/>
              <a:ahLst/>
              <a:cxnLst/>
              <a:rect l="l" t="t" r="r" b="b"/>
              <a:pathLst>
                <a:path w="6705" h="5966" extrusionOk="0">
                  <a:moveTo>
                    <a:pt x="5561" y="203"/>
                  </a:moveTo>
                  <a:cubicBezTo>
                    <a:pt x="5585" y="262"/>
                    <a:pt x="5609" y="322"/>
                    <a:pt x="5644" y="381"/>
                  </a:cubicBezTo>
                  <a:cubicBezTo>
                    <a:pt x="5978" y="1096"/>
                    <a:pt x="6228" y="1834"/>
                    <a:pt x="6383" y="2608"/>
                  </a:cubicBezTo>
                  <a:cubicBezTo>
                    <a:pt x="6537" y="3370"/>
                    <a:pt x="6073" y="4132"/>
                    <a:pt x="5311" y="4334"/>
                  </a:cubicBezTo>
                  <a:lnTo>
                    <a:pt x="5168" y="4382"/>
                  </a:lnTo>
                  <a:lnTo>
                    <a:pt x="5121" y="4394"/>
                  </a:lnTo>
                  <a:lnTo>
                    <a:pt x="251" y="5739"/>
                  </a:lnTo>
                  <a:cubicBezTo>
                    <a:pt x="1180" y="3453"/>
                    <a:pt x="2823" y="1739"/>
                    <a:pt x="5561" y="203"/>
                  </a:cubicBezTo>
                  <a:close/>
                  <a:moveTo>
                    <a:pt x="5633" y="0"/>
                  </a:moveTo>
                  <a:lnTo>
                    <a:pt x="5561" y="36"/>
                  </a:lnTo>
                  <a:cubicBezTo>
                    <a:pt x="2692" y="1620"/>
                    <a:pt x="1001" y="3405"/>
                    <a:pt x="60" y="5822"/>
                  </a:cubicBezTo>
                  <a:lnTo>
                    <a:pt x="1" y="5965"/>
                  </a:lnTo>
                  <a:lnTo>
                    <a:pt x="156" y="5906"/>
                  </a:lnTo>
                  <a:lnTo>
                    <a:pt x="5132" y="4525"/>
                  </a:lnTo>
                  <a:lnTo>
                    <a:pt x="5192" y="4525"/>
                  </a:lnTo>
                  <a:lnTo>
                    <a:pt x="5359" y="4489"/>
                  </a:lnTo>
                  <a:cubicBezTo>
                    <a:pt x="6192" y="4263"/>
                    <a:pt x="6704" y="3417"/>
                    <a:pt x="6525" y="2572"/>
                  </a:cubicBezTo>
                  <a:cubicBezTo>
                    <a:pt x="6371" y="1798"/>
                    <a:pt x="6109" y="1036"/>
                    <a:pt x="5775" y="322"/>
                  </a:cubicBezTo>
                  <a:cubicBezTo>
                    <a:pt x="5728" y="226"/>
                    <a:pt x="5692" y="143"/>
                    <a:pt x="5656" y="72"/>
                  </a:cubicBezTo>
                  <a:lnTo>
                    <a:pt x="5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73"/>
            <p:cNvSpPr/>
            <p:nvPr/>
          </p:nvSpPr>
          <p:spPr>
            <a:xfrm>
              <a:off x="1993616" y="1707186"/>
              <a:ext cx="92178" cy="77286"/>
            </a:xfrm>
            <a:custGeom>
              <a:avLst/>
              <a:gdLst/>
              <a:ahLst/>
              <a:cxnLst/>
              <a:rect l="l" t="t" r="r" b="b"/>
              <a:pathLst>
                <a:path w="2247" h="1884" extrusionOk="0">
                  <a:moveTo>
                    <a:pt x="1126" y="1"/>
                  </a:moveTo>
                  <a:cubicBezTo>
                    <a:pt x="873" y="1"/>
                    <a:pt x="607" y="102"/>
                    <a:pt x="378" y="335"/>
                  </a:cubicBezTo>
                  <a:cubicBezTo>
                    <a:pt x="306" y="394"/>
                    <a:pt x="259" y="490"/>
                    <a:pt x="235" y="585"/>
                  </a:cubicBezTo>
                  <a:cubicBezTo>
                    <a:pt x="0" y="1314"/>
                    <a:pt x="520" y="1883"/>
                    <a:pt x="1118" y="1883"/>
                  </a:cubicBezTo>
                  <a:cubicBezTo>
                    <a:pt x="1371" y="1883"/>
                    <a:pt x="1637" y="1782"/>
                    <a:pt x="1866" y="1549"/>
                  </a:cubicBezTo>
                  <a:cubicBezTo>
                    <a:pt x="1937" y="1478"/>
                    <a:pt x="1985" y="1394"/>
                    <a:pt x="2021" y="1299"/>
                  </a:cubicBezTo>
                  <a:cubicBezTo>
                    <a:pt x="2247" y="570"/>
                    <a:pt x="1725" y="1"/>
                    <a:pt x="11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73"/>
            <p:cNvSpPr/>
            <p:nvPr/>
          </p:nvSpPr>
          <p:spPr>
            <a:xfrm>
              <a:off x="1992960" y="1704314"/>
              <a:ext cx="96772" cy="83030"/>
            </a:xfrm>
            <a:custGeom>
              <a:avLst/>
              <a:gdLst/>
              <a:ahLst/>
              <a:cxnLst/>
              <a:rect l="l" t="t" r="r" b="b"/>
              <a:pathLst>
                <a:path w="2359" h="2024" extrusionOk="0">
                  <a:moveTo>
                    <a:pt x="1144" y="143"/>
                  </a:moveTo>
                  <a:cubicBezTo>
                    <a:pt x="1299" y="143"/>
                    <a:pt x="1453" y="179"/>
                    <a:pt x="1584" y="262"/>
                  </a:cubicBezTo>
                  <a:cubicBezTo>
                    <a:pt x="1953" y="488"/>
                    <a:pt x="2108" y="941"/>
                    <a:pt x="1953" y="1345"/>
                  </a:cubicBezTo>
                  <a:cubicBezTo>
                    <a:pt x="1930" y="1429"/>
                    <a:pt x="1882" y="1500"/>
                    <a:pt x="1822" y="1560"/>
                  </a:cubicBezTo>
                  <a:cubicBezTo>
                    <a:pt x="1633" y="1770"/>
                    <a:pt x="1400" y="1861"/>
                    <a:pt x="1173" y="1861"/>
                  </a:cubicBezTo>
                  <a:cubicBezTo>
                    <a:pt x="616" y="1861"/>
                    <a:pt x="94" y="1318"/>
                    <a:pt x="322" y="667"/>
                  </a:cubicBezTo>
                  <a:cubicBezTo>
                    <a:pt x="346" y="583"/>
                    <a:pt x="382" y="512"/>
                    <a:pt x="453" y="452"/>
                  </a:cubicBezTo>
                  <a:cubicBezTo>
                    <a:pt x="632" y="262"/>
                    <a:pt x="870" y="143"/>
                    <a:pt x="1144" y="143"/>
                  </a:cubicBezTo>
                  <a:close/>
                  <a:moveTo>
                    <a:pt x="1100" y="1"/>
                  </a:moveTo>
                  <a:cubicBezTo>
                    <a:pt x="836" y="1"/>
                    <a:pt x="566" y="104"/>
                    <a:pt x="346" y="345"/>
                  </a:cubicBezTo>
                  <a:cubicBezTo>
                    <a:pt x="263" y="417"/>
                    <a:pt x="203" y="524"/>
                    <a:pt x="179" y="619"/>
                  </a:cubicBezTo>
                  <a:cubicBezTo>
                    <a:pt x="1" y="1095"/>
                    <a:pt x="191" y="1619"/>
                    <a:pt x="620" y="1881"/>
                  </a:cubicBezTo>
                  <a:cubicBezTo>
                    <a:pt x="775" y="1976"/>
                    <a:pt x="953" y="2024"/>
                    <a:pt x="1144" y="2024"/>
                  </a:cubicBezTo>
                  <a:cubicBezTo>
                    <a:pt x="1441" y="2024"/>
                    <a:pt x="1727" y="1893"/>
                    <a:pt x="1930" y="1667"/>
                  </a:cubicBezTo>
                  <a:cubicBezTo>
                    <a:pt x="2001" y="1583"/>
                    <a:pt x="2061" y="1488"/>
                    <a:pt x="2096" y="1381"/>
                  </a:cubicBezTo>
                  <a:cubicBezTo>
                    <a:pt x="2359" y="628"/>
                    <a:pt x="1748" y="1"/>
                    <a:pt x="1100" y="1"/>
                  </a:cubicBezTo>
                  <a:close/>
                </a:path>
              </a:pathLst>
            </a:custGeom>
            <a:solidFill>
              <a:srgbClr val="33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73"/>
            <p:cNvSpPr/>
            <p:nvPr/>
          </p:nvSpPr>
          <p:spPr>
            <a:xfrm>
              <a:off x="1629097" y="1387790"/>
              <a:ext cx="162531" cy="50376"/>
            </a:xfrm>
            <a:custGeom>
              <a:avLst/>
              <a:gdLst/>
              <a:ahLst/>
              <a:cxnLst/>
              <a:rect l="l" t="t" r="r" b="b"/>
              <a:pathLst>
                <a:path w="3962" h="1228" extrusionOk="0">
                  <a:moveTo>
                    <a:pt x="3717" y="0"/>
                  </a:moveTo>
                  <a:cubicBezTo>
                    <a:pt x="3712" y="0"/>
                    <a:pt x="3708" y="0"/>
                    <a:pt x="3704" y="1"/>
                  </a:cubicBezTo>
                  <a:cubicBezTo>
                    <a:pt x="2703" y="1"/>
                    <a:pt x="1060" y="429"/>
                    <a:pt x="167" y="906"/>
                  </a:cubicBezTo>
                  <a:cubicBezTo>
                    <a:pt x="1" y="989"/>
                    <a:pt x="60" y="1227"/>
                    <a:pt x="239" y="1227"/>
                  </a:cubicBezTo>
                  <a:cubicBezTo>
                    <a:pt x="1263" y="1227"/>
                    <a:pt x="2918" y="810"/>
                    <a:pt x="3799" y="346"/>
                  </a:cubicBezTo>
                  <a:cubicBezTo>
                    <a:pt x="3962" y="253"/>
                    <a:pt x="3908" y="0"/>
                    <a:pt x="3717" y="0"/>
                  </a:cubicBezTo>
                  <a:close/>
                </a:path>
              </a:pathLst>
            </a:custGeom>
            <a:solidFill>
              <a:srgbClr val="F5D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73"/>
            <p:cNvSpPr/>
            <p:nvPr/>
          </p:nvSpPr>
          <p:spPr>
            <a:xfrm>
              <a:off x="1624708" y="1384385"/>
              <a:ext cx="171474" cy="57185"/>
            </a:xfrm>
            <a:custGeom>
              <a:avLst/>
              <a:gdLst/>
              <a:ahLst/>
              <a:cxnLst/>
              <a:rect l="l" t="t" r="r" b="b"/>
              <a:pathLst>
                <a:path w="4180" h="1394" extrusionOk="0">
                  <a:moveTo>
                    <a:pt x="3811" y="155"/>
                  </a:moveTo>
                  <a:cubicBezTo>
                    <a:pt x="3870" y="155"/>
                    <a:pt x="3906" y="191"/>
                    <a:pt x="3918" y="238"/>
                  </a:cubicBezTo>
                  <a:cubicBezTo>
                    <a:pt x="3941" y="286"/>
                    <a:pt x="3918" y="334"/>
                    <a:pt x="3870" y="358"/>
                  </a:cubicBezTo>
                  <a:cubicBezTo>
                    <a:pt x="2989" y="834"/>
                    <a:pt x="1346" y="1239"/>
                    <a:pt x="346" y="1239"/>
                  </a:cubicBezTo>
                  <a:cubicBezTo>
                    <a:pt x="251" y="1239"/>
                    <a:pt x="215" y="1096"/>
                    <a:pt x="310" y="1048"/>
                  </a:cubicBezTo>
                  <a:cubicBezTo>
                    <a:pt x="1191" y="584"/>
                    <a:pt x="2822" y="155"/>
                    <a:pt x="3811" y="155"/>
                  </a:cubicBezTo>
                  <a:close/>
                  <a:moveTo>
                    <a:pt x="3811" y="0"/>
                  </a:moveTo>
                  <a:cubicBezTo>
                    <a:pt x="2798" y="12"/>
                    <a:pt x="1132" y="441"/>
                    <a:pt x="239" y="917"/>
                  </a:cubicBezTo>
                  <a:cubicBezTo>
                    <a:pt x="1" y="1048"/>
                    <a:pt x="96" y="1381"/>
                    <a:pt x="346" y="1393"/>
                  </a:cubicBezTo>
                  <a:cubicBezTo>
                    <a:pt x="1370" y="1393"/>
                    <a:pt x="3049" y="965"/>
                    <a:pt x="3930" y="489"/>
                  </a:cubicBezTo>
                  <a:cubicBezTo>
                    <a:pt x="4180" y="369"/>
                    <a:pt x="4084" y="0"/>
                    <a:pt x="3811" y="0"/>
                  </a:cubicBezTo>
                  <a:close/>
                </a:path>
              </a:pathLst>
            </a:custGeom>
            <a:solidFill>
              <a:srgbClr val="33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73"/>
            <p:cNvSpPr/>
            <p:nvPr/>
          </p:nvSpPr>
          <p:spPr>
            <a:xfrm>
              <a:off x="1647188" y="1459414"/>
              <a:ext cx="129959" cy="43402"/>
            </a:xfrm>
            <a:custGeom>
              <a:avLst/>
              <a:gdLst/>
              <a:ahLst/>
              <a:cxnLst/>
              <a:rect l="l" t="t" r="r" b="b"/>
              <a:pathLst>
                <a:path w="3168" h="1058" extrusionOk="0">
                  <a:moveTo>
                    <a:pt x="2769" y="1"/>
                  </a:moveTo>
                  <a:cubicBezTo>
                    <a:pt x="1751" y="1"/>
                    <a:pt x="23" y="545"/>
                    <a:pt x="0" y="874"/>
                  </a:cubicBezTo>
                  <a:cubicBezTo>
                    <a:pt x="0" y="969"/>
                    <a:pt x="72" y="1053"/>
                    <a:pt x="167" y="1053"/>
                  </a:cubicBezTo>
                  <a:cubicBezTo>
                    <a:pt x="221" y="1056"/>
                    <a:pt x="278" y="1057"/>
                    <a:pt x="336" y="1057"/>
                  </a:cubicBezTo>
                  <a:cubicBezTo>
                    <a:pt x="1160" y="1057"/>
                    <a:pt x="2356" y="751"/>
                    <a:pt x="3012" y="350"/>
                  </a:cubicBezTo>
                  <a:cubicBezTo>
                    <a:pt x="3167" y="255"/>
                    <a:pt x="3108" y="17"/>
                    <a:pt x="2917" y="5"/>
                  </a:cubicBezTo>
                  <a:cubicBezTo>
                    <a:pt x="2870" y="2"/>
                    <a:pt x="2821" y="1"/>
                    <a:pt x="2769" y="1"/>
                  </a:cubicBezTo>
                  <a:close/>
                </a:path>
              </a:pathLst>
            </a:custGeom>
            <a:solidFill>
              <a:srgbClr val="F5D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73"/>
            <p:cNvSpPr/>
            <p:nvPr/>
          </p:nvSpPr>
          <p:spPr>
            <a:xfrm>
              <a:off x="1644234" y="1456502"/>
              <a:ext cx="137302" cy="49555"/>
            </a:xfrm>
            <a:custGeom>
              <a:avLst/>
              <a:gdLst/>
              <a:ahLst/>
              <a:cxnLst/>
              <a:rect l="l" t="t" r="r" b="b"/>
              <a:pathLst>
                <a:path w="3347" h="1208" extrusionOk="0">
                  <a:moveTo>
                    <a:pt x="3001" y="147"/>
                  </a:moveTo>
                  <a:cubicBezTo>
                    <a:pt x="3049" y="147"/>
                    <a:pt x="3084" y="183"/>
                    <a:pt x="3096" y="231"/>
                  </a:cubicBezTo>
                  <a:cubicBezTo>
                    <a:pt x="3108" y="278"/>
                    <a:pt x="3096" y="338"/>
                    <a:pt x="3049" y="362"/>
                  </a:cubicBezTo>
                  <a:cubicBezTo>
                    <a:pt x="2415" y="751"/>
                    <a:pt x="1231" y="1057"/>
                    <a:pt x="418" y="1057"/>
                  </a:cubicBezTo>
                  <a:cubicBezTo>
                    <a:pt x="360" y="1057"/>
                    <a:pt x="304" y="1055"/>
                    <a:pt x="251" y="1052"/>
                  </a:cubicBezTo>
                  <a:cubicBezTo>
                    <a:pt x="191" y="1052"/>
                    <a:pt x="156" y="1005"/>
                    <a:pt x="156" y="945"/>
                  </a:cubicBezTo>
                  <a:cubicBezTo>
                    <a:pt x="167" y="707"/>
                    <a:pt x="1822" y="147"/>
                    <a:pt x="2858" y="147"/>
                  </a:cubicBezTo>
                  <a:close/>
                  <a:moveTo>
                    <a:pt x="2852" y="0"/>
                  </a:moveTo>
                  <a:cubicBezTo>
                    <a:pt x="1836" y="0"/>
                    <a:pt x="35" y="537"/>
                    <a:pt x="13" y="945"/>
                  </a:cubicBezTo>
                  <a:cubicBezTo>
                    <a:pt x="1" y="1076"/>
                    <a:pt x="108" y="1195"/>
                    <a:pt x="251" y="1207"/>
                  </a:cubicBezTo>
                  <a:lnTo>
                    <a:pt x="417" y="1207"/>
                  </a:lnTo>
                  <a:cubicBezTo>
                    <a:pt x="1239" y="1207"/>
                    <a:pt x="2465" y="886"/>
                    <a:pt x="3132" y="493"/>
                  </a:cubicBezTo>
                  <a:cubicBezTo>
                    <a:pt x="3346" y="350"/>
                    <a:pt x="3263" y="16"/>
                    <a:pt x="3001" y="4"/>
                  </a:cubicBezTo>
                  <a:cubicBezTo>
                    <a:pt x="2954" y="2"/>
                    <a:pt x="2904" y="0"/>
                    <a:pt x="2852" y="0"/>
                  </a:cubicBezTo>
                  <a:close/>
                </a:path>
              </a:pathLst>
            </a:custGeom>
            <a:solidFill>
              <a:srgbClr val="33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73"/>
            <p:cNvSpPr/>
            <p:nvPr/>
          </p:nvSpPr>
          <p:spPr>
            <a:xfrm>
              <a:off x="1666714" y="1720395"/>
              <a:ext cx="333636" cy="230546"/>
            </a:xfrm>
            <a:custGeom>
              <a:avLst/>
              <a:gdLst/>
              <a:ahLst/>
              <a:cxnLst/>
              <a:rect l="l" t="t" r="r" b="b"/>
              <a:pathLst>
                <a:path w="8133" h="5620" extrusionOk="0">
                  <a:moveTo>
                    <a:pt x="6442" y="1"/>
                  </a:moveTo>
                  <a:cubicBezTo>
                    <a:pt x="6061" y="1108"/>
                    <a:pt x="6025" y="2311"/>
                    <a:pt x="5299" y="3299"/>
                  </a:cubicBezTo>
                  <a:cubicBezTo>
                    <a:pt x="4632" y="4180"/>
                    <a:pt x="3608" y="4728"/>
                    <a:pt x="2501" y="4787"/>
                  </a:cubicBezTo>
                  <a:cubicBezTo>
                    <a:pt x="2471" y="4788"/>
                    <a:pt x="2442" y="4788"/>
                    <a:pt x="2412" y="4788"/>
                  </a:cubicBezTo>
                  <a:cubicBezTo>
                    <a:pt x="2074" y="4788"/>
                    <a:pt x="1698" y="4736"/>
                    <a:pt x="1335" y="4736"/>
                  </a:cubicBezTo>
                  <a:cubicBezTo>
                    <a:pt x="869" y="4736"/>
                    <a:pt x="424" y="4822"/>
                    <a:pt x="108" y="5216"/>
                  </a:cubicBezTo>
                  <a:cubicBezTo>
                    <a:pt x="60" y="5263"/>
                    <a:pt x="24" y="5323"/>
                    <a:pt x="0" y="5382"/>
                  </a:cubicBezTo>
                  <a:cubicBezTo>
                    <a:pt x="622" y="5544"/>
                    <a:pt x="1255" y="5620"/>
                    <a:pt x="1889" y="5620"/>
                  </a:cubicBezTo>
                  <a:cubicBezTo>
                    <a:pt x="3501" y="5620"/>
                    <a:pt x="5120" y="5128"/>
                    <a:pt x="6573" y="4299"/>
                  </a:cubicBezTo>
                  <a:cubicBezTo>
                    <a:pt x="7025" y="4037"/>
                    <a:pt x="7740" y="3585"/>
                    <a:pt x="8132" y="3049"/>
                  </a:cubicBezTo>
                  <a:cubicBezTo>
                    <a:pt x="7430" y="2787"/>
                    <a:pt x="6954" y="2204"/>
                    <a:pt x="6799" y="1370"/>
                  </a:cubicBezTo>
                  <a:cubicBezTo>
                    <a:pt x="6716" y="894"/>
                    <a:pt x="6537" y="429"/>
                    <a:pt x="6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73"/>
            <p:cNvSpPr/>
            <p:nvPr/>
          </p:nvSpPr>
          <p:spPr>
            <a:xfrm>
              <a:off x="1631559" y="1657385"/>
              <a:ext cx="373100" cy="315504"/>
            </a:xfrm>
            <a:custGeom>
              <a:avLst/>
              <a:gdLst/>
              <a:ahLst/>
              <a:cxnLst/>
              <a:rect l="l" t="t" r="r" b="b"/>
              <a:pathLst>
                <a:path w="9095" h="7691" extrusionOk="0">
                  <a:moveTo>
                    <a:pt x="7323" y="3168"/>
                  </a:moveTo>
                  <a:lnTo>
                    <a:pt x="7334" y="3192"/>
                  </a:lnTo>
                  <a:cubicBezTo>
                    <a:pt x="7358" y="3228"/>
                    <a:pt x="7382" y="3275"/>
                    <a:pt x="7406" y="3323"/>
                  </a:cubicBezTo>
                  <a:cubicBezTo>
                    <a:pt x="7442" y="3382"/>
                    <a:pt x="7454" y="3454"/>
                    <a:pt x="7489" y="3537"/>
                  </a:cubicBezTo>
                  <a:cubicBezTo>
                    <a:pt x="7513" y="3597"/>
                    <a:pt x="7537" y="3644"/>
                    <a:pt x="7573" y="3692"/>
                  </a:cubicBezTo>
                  <a:cubicBezTo>
                    <a:pt x="7644" y="3811"/>
                    <a:pt x="7715" y="3930"/>
                    <a:pt x="7811" y="4049"/>
                  </a:cubicBezTo>
                  <a:cubicBezTo>
                    <a:pt x="7989" y="4275"/>
                    <a:pt x="8204" y="4454"/>
                    <a:pt x="8466" y="4597"/>
                  </a:cubicBezTo>
                  <a:cubicBezTo>
                    <a:pt x="8517" y="4623"/>
                    <a:pt x="8565" y="4644"/>
                    <a:pt x="8610" y="4660"/>
                  </a:cubicBezTo>
                  <a:lnTo>
                    <a:pt x="8610" y="4660"/>
                  </a:lnTo>
                  <a:cubicBezTo>
                    <a:pt x="8598" y="4670"/>
                    <a:pt x="8585" y="4680"/>
                    <a:pt x="8573" y="4692"/>
                  </a:cubicBezTo>
                  <a:cubicBezTo>
                    <a:pt x="8049" y="5121"/>
                    <a:pt x="7465" y="5466"/>
                    <a:pt x="6834" y="5728"/>
                  </a:cubicBezTo>
                  <a:cubicBezTo>
                    <a:pt x="6423" y="5905"/>
                    <a:pt x="5995" y="6061"/>
                    <a:pt x="5561" y="6195"/>
                  </a:cubicBezTo>
                  <a:lnTo>
                    <a:pt x="5561" y="6195"/>
                  </a:lnTo>
                  <a:cubicBezTo>
                    <a:pt x="5613" y="6160"/>
                    <a:pt x="5665" y="6123"/>
                    <a:pt x="5715" y="6085"/>
                  </a:cubicBezTo>
                  <a:cubicBezTo>
                    <a:pt x="6084" y="5799"/>
                    <a:pt x="6406" y="5454"/>
                    <a:pt x="6680" y="5073"/>
                  </a:cubicBezTo>
                  <a:cubicBezTo>
                    <a:pt x="6930" y="4692"/>
                    <a:pt x="7120" y="4263"/>
                    <a:pt x="7251" y="3823"/>
                  </a:cubicBezTo>
                  <a:cubicBezTo>
                    <a:pt x="7251" y="3811"/>
                    <a:pt x="7251" y="3799"/>
                    <a:pt x="7263" y="3787"/>
                  </a:cubicBezTo>
                  <a:lnTo>
                    <a:pt x="7263" y="3763"/>
                  </a:lnTo>
                  <a:cubicBezTo>
                    <a:pt x="7263" y="3763"/>
                    <a:pt x="7263" y="3751"/>
                    <a:pt x="7263" y="3740"/>
                  </a:cubicBezTo>
                  <a:lnTo>
                    <a:pt x="7263" y="3680"/>
                  </a:lnTo>
                  <a:lnTo>
                    <a:pt x="7275" y="3525"/>
                  </a:lnTo>
                  <a:cubicBezTo>
                    <a:pt x="7275" y="3478"/>
                    <a:pt x="7287" y="3406"/>
                    <a:pt x="7299" y="3323"/>
                  </a:cubicBezTo>
                  <a:cubicBezTo>
                    <a:pt x="7299" y="3287"/>
                    <a:pt x="7311" y="3251"/>
                    <a:pt x="7323" y="3204"/>
                  </a:cubicBezTo>
                  <a:lnTo>
                    <a:pt x="7323" y="3168"/>
                  </a:lnTo>
                  <a:close/>
                  <a:moveTo>
                    <a:pt x="7394" y="1"/>
                  </a:moveTo>
                  <a:cubicBezTo>
                    <a:pt x="7358" y="37"/>
                    <a:pt x="7346" y="72"/>
                    <a:pt x="7323" y="108"/>
                  </a:cubicBezTo>
                  <a:lnTo>
                    <a:pt x="7311" y="120"/>
                  </a:lnTo>
                  <a:cubicBezTo>
                    <a:pt x="7299" y="132"/>
                    <a:pt x="7299" y="144"/>
                    <a:pt x="7287" y="156"/>
                  </a:cubicBezTo>
                  <a:lnTo>
                    <a:pt x="7251" y="263"/>
                  </a:lnTo>
                  <a:lnTo>
                    <a:pt x="7108" y="668"/>
                  </a:lnTo>
                  <a:lnTo>
                    <a:pt x="6822" y="1489"/>
                  </a:lnTo>
                  <a:cubicBezTo>
                    <a:pt x="6775" y="1620"/>
                    <a:pt x="6727" y="1763"/>
                    <a:pt x="6680" y="1930"/>
                  </a:cubicBezTo>
                  <a:cubicBezTo>
                    <a:pt x="6620" y="2096"/>
                    <a:pt x="6572" y="2263"/>
                    <a:pt x="6525" y="2454"/>
                  </a:cubicBezTo>
                  <a:lnTo>
                    <a:pt x="6382" y="3001"/>
                  </a:lnTo>
                  <a:cubicBezTo>
                    <a:pt x="6358" y="3097"/>
                    <a:pt x="6334" y="3180"/>
                    <a:pt x="6299" y="3263"/>
                  </a:cubicBezTo>
                  <a:lnTo>
                    <a:pt x="6263" y="3394"/>
                  </a:lnTo>
                  <a:cubicBezTo>
                    <a:pt x="6251" y="3430"/>
                    <a:pt x="6239" y="3466"/>
                    <a:pt x="6227" y="3501"/>
                  </a:cubicBezTo>
                  <a:cubicBezTo>
                    <a:pt x="6108" y="3835"/>
                    <a:pt x="5941" y="4144"/>
                    <a:pt x="5739" y="4430"/>
                  </a:cubicBezTo>
                  <a:cubicBezTo>
                    <a:pt x="5525" y="4704"/>
                    <a:pt x="5275" y="4942"/>
                    <a:pt x="5001" y="5144"/>
                  </a:cubicBezTo>
                  <a:cubicBezTo>
                    <a:pt x="4484" y="5508"/>
                    <a:pt x="3864" y="5708"/>
                    <a:pt x="3238" y="5708"/>
                  </a:cubicBezTo>
                  <a:cubicBezTo>
                    <a:pt x="3186" y="5708"/>
                    <a:pt x="3135" y="5707"/>
                    <a:pt x="3084" y="5704"/>
                  </a:cubicBezTo>
                  <a:cubicBezTo>
                    <a:pt x="2848" y="5679"/>
                    <a:pt x="2612" y="5667"/>
                    <a:pt x="2376" y="5667"/>
                  </a:cubicBezTo>
                  <a:cubicBezTo>
                    <a:pt x="2171" y="5667"/>
                    <a:pt x="1967" y="5676"/>
                    <a:pt x="1762" y="5692"/>
                  </a:cubicBezTo>
                  <a:cubicBezTo>
                    <a:pt x="1477" y="5728"/>
                    <a:pt x="1203" y="5823"/>
                    <a:pt x="953" y="5966"/>
                  </a:cubicBezTo>
                  <a:lnTo>
                    <a:pt x="857" y="6026"/>
                  </a:lnTo>
                  <a:lnTo>
                    <a:pt x="762" y="6109"/>
                  </a:lnTo>
                  <a:cubicBezTo>
                    <a:pt x="703" y="6145"/>
                    <a:pt x="643" y="6192"/>
                    <a:pt x="596" y="6252"/>
                  </a:cubicBezTo>
                  <a:cubicBezTo>
                    <a:pt x="488" y="6371"/>
                    <a:pt x="393" y="6502"/>
                    <a:pt x="322" y="6645"/>
                  </a:cubicBezTo>
                  <a:lnTo>
                    <a:pt x="0" y="7311"/>
                  </a:lnTo>
                  <a:lnTo>
                    <a:pt x="703" y="7478"/>
                  </a:lnTo>
                  <a:cubicBezTo>
                    <a:pt x="1306" y="7624"/>
                    <a:pt x="1924" y="7690"/>
                    <a:pt x="2546" y="7690"/>
                  </a:cubicBezTo>
                  <a:cubicBezTo>
                    <a:pt x="2685" y="7690"/>
                    <a:pt x="2825" y="7687"/>
                    <a:pt x="2965" y="7680"/>
                  </a:cubicBezTo>
                  <a:cubicBezTo>
                    <a:pt x="3715" y="7645"/>
                    <a:pt x="4453" y="7502"/>
                    <a:pt x="5168" y="7276"/>
                  </a:cubicBezTo>
                  <a:cubicBezTo>
                    <a:pt x="5870" y="7049"/>
                    <a:pt x="6549" y="6752"/>
                    <a:pt x="7180" y="6383"/>
                  </a:cubicBezTo>
                  <a:cubicBezTo>
                    <a:pt x="7501" y="6204"/>
                    <a:pt x="7811" y="6002"/>
                    <a:pt x="8096" y="5787"/>
                  </a:cubicBezTo>
                  <a:cubicBezTo>
                    <a:pt x="8406" y="5573"/>
                    <a:pt x="8680" y="5311"/>
                    <a:pt x="8930" y="5037"/>
                  </a:cubicBezTo>
                  <a:cubicBezTo>
                    <a:pt x="9095" y="4825"/>
                    <a:pt x="9085" y="4648"/>
                    <a:pt x="8992" y="4587"/>
                  </a:cubicBezTo>
                  <a:lnTo>
                    <a:pt x="8992" y="4587"/>
                  </a:lnTo>
                  <a:cubicBezTo>
                    <a:pt x="9020" y="4470"/>
                    <a:pt x="8924" y="4330"/>
                    <a:pt x="8727" y="4180"/>
                  </a:cubicBezTo>
                  <a:cubicBezTo>
                    <a:pt x="8561" y="4049"/>
                    <a:pt x="8406" y="3894"/>
                    <a:pt x="8299" y="3704"/>
                  </a:cubicBezTo>
                  <a:cubicBezTo>
                    <a:pt x="8239" y="3609"/>
                    <a:pt x="8192" y="3513"/>
                    <a:pt x="8144" y="3406"/>
                  </a:cubicBezTo>
                  <a:cubicBezTo>
                    <a:pt x="8073" y="3204"/>
                    <a:pt x="8025" y="3001"/>
                    <a:pt x="7989" y="2799"/>
                  </a:cubicBezTo>
                  <a:cubicBezTo>
                    <a:pt x="7894" y="2358"/>
                    <a:pt x="7811" y="2037"/>
                    <a:pt x="7715" y="1561"/>
                  </a:cubicBezTo>
                  <a:lnTo>
                    <a:pt x="7394" y="1"/>
                  </a:lnTo>
                  <a:close/>
                </a:path>
              </a:pathLst>
            </a:custGeom>
            <a:solidFill>
              <a:srgbClr val="0D03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73"/>
            <p:cNvSpPr/>
            <p:nvPr/>
          </p:nvSpPr>
          <p:spPr>
            <a:xfrm>
              <a:off x="1439126" y="1025445"/>
              <a:ext cx="345820" cy="60754"/>
            </a:xfrm>
            <a:custGeom>
              <a:avLst/>
              <a:gdLst/>
              <a:ahLst/>
              <a:cxnLst/>
              <a:rect l="l" t="t" r="r" b="b"/>
              <a:pathLst>
                <a:path w="8430" h="1481" extrusionOk="0">
                  <a:moveTo>
                    <a:pt x="5433" y="0"/>
                  </a:moveTo>
                  <a:cubicBezTo>
                    <a:pt x="3544" y="0"/>
                    <a:pt x="1527" y="476"/>
                    <a:pt x="119" y="1118"/>
                  </a:cubicBezTo>
                  <a:cubicBezTo>
                    <a:pt x="48" y="1154"/>
                    <a:pt x="0" y="1238"/>
                    <a:pt x="12" y="1321"/>
                  </a:cubicBezTo>
                  <a:cubicBezTo>
                    <a:pt x="32" y="1435"/>
                    <a:pt x="88" y="1481"/>
                    <a:pt x="233" y="1481"/>
                  </a:cubicBezTo>
                  <a:cubicBezTo>
                    <a:pt x="618" y="1481"/>
                    <a:pt x="1626" y="1152"/>
                    <a:pt x="4215" y="892"/>
                  </a:cubicBezTo>
                  <a:cubicBezTo>
                    <a:pt x="4909" y="810"/>
                    <a:pt x="5606" y="768"/>
                    <a:pt x="6304" y="768"/>
                  </a:cubicBezTo>
                  <a:cubicBezTo>
                    <a:pt x="6922" y="768"/>
                    <a:pt x="7540" y="801"/>
                    <a:pt x="8156" y="868"/>
                  </a:cubicBezTo>
                  <a:cubicBezTo>
                    <a:pt x="8166" y="870"/>
                    <a:pt x="8175" y="870"/>
                    <a:pt x="8185" y="870"/>
                  </a:cubicBezTo>
                  <a:cubicBezTo>
                    <a:pt x="8270" y="870"/>
                    <a:pt x="8351" y="823"/>
                    <a:pt x="8394" y="737"/>
                  </a:cubicBezTo>
                  <a:cubicBezTo>
                    <a:pt x="8430" y="630"/>
                    <a:pt x="8370" y="511"/>
                    <a:pt x="8263" y="464"/>
                  </a:cubicBezTo>
                  <a:cubicBezTo>
                    <a:pt x="7433" y="138"/>
                    <a:pt x="6452" y="0"/>
                    <a:pt x="54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73"/>
            <p:cNvSpPr/>
            <p:nvPr/>
          </p:nvSpPr>
          <p:spPr>
            <a:xfrm>
              <a:off x="1435187" y="1022246"/>
              <a:ext cx="357101" cy="67318"/>
            </a:xfrm>
            <a:custGeom>
              <a:avLst/>
              <a:gdLst/>
              <a:ahLst/>
              <a:cxnLst/>
              <a:rect l="l" t="t" r="r" b="b"/>
              <a:pathLst>
                <a:path w="8705" h="1641" extrusionOk="0">
                  <a:moveTo>
                    <a:pt x="5695" y="146"/>
                  </a:moveTo>
                  <a:cubicBezTo>
                    <a:pt x="6597" y="146"/>
                    <a:pt x="7487" y="312"/>
                    <a:pt x="8335" y="613"/>
                  </a:cubicBezTo>
                  <a:cubicBezTo>
                    <a:pt x="8395" y="637"/>
                    <a:pt x="8431" y="720"/>
                    <a:pt x="8407" y="792"/>
                  </a:cubicBezTo>
                  <a:cubicBezTo>
                    <a:pt x="8383" y="839"/>
                    <a:pt x="8335" y="875"/>
                    <a:pt x="8288" y="875"/>
                  </a:cubicBezTo>
                  <a:lnTo>
                    <a:pt x="8252" y="875"/>
                  </a:lnTo>
                  <a:cubicBezTo>
                    <a:pt x="7636" y="808"/>
                    <a:pt x="7015" y="775"/>
                    <a:pt x="6394" y="775"/>
                  </a:cubicBezTo>
                  <a:cubicBezTo>
                    <a:pt x="5694" y="775"/>
                    <a:pt x="4993" y="817"/>
                    <a:pt x="4299" y="899"/>
                  </a:cubicBezTo>
                  <a:cubicBezTo>
                    <a:pt x="2632" y="1066"/>
                    <a:pt x="1608" y="1268"/>
                    <a:pt x="1001" y="1387"/>
                  </a:cubicBezTo>
                  <a:cubicBezTo>
                    <a:pt x="685" y="1447"/>
                    <a:pt x="454" y="1494"/>
                    <a:pt x="323" y="1494"/>
                  </a:cubicBezTo>
                  <a:cubicBezTo>
                    <a:pt x="272" y="1494"/>
                    <a:pt x="235" y="1487"/>
                    <a:pt x="215" y="1470"/>
                  </a:cubicBezTo>
                  <a:cubicBezTo>
                    <a:pt x="203" y="1458"/>
                    <a:pt x="179" y="1447"/>
                    <a:pt x="179" y="1399"/>
                  </a:cubicBezTo>
                  <a:cubicBezTo>
                    <a:pt x="168" y="1339"/>
                    <a:pt x="191" y="1280"/>
                    <a:pt x="251" y="1268"/>
                  </a:cubicBezTo>
                  <a:cubicBezTo>
                    <a:pt x="1906" y="542"/>
                    <a:pt x="3704" y="161"/>
                    <a:pt x="5513" y="149"/>
                  </a:cubicBezTo>
                  <a:cubicBezTo>
                    <a:pt x="5574" y="147"/>
                    <a:pt x="5635" y="146"/>
                    <a:pt x="5695" y="146"/>
                  </a:cubicBezTo>
                  <a:close/>
                  <a:moveTo>
                    <a:pt x="5522" y="1"/>
                  </a:moveTo>
                  <a:cubicBezTo>
                    <a:pt x="3634" y="1"/>
                    <a:pt x="1611" y="471"/>
                    <a:pt x="179" y="1125"/>
                  </a:cubicBezTo>
                  <a:cubicBezTo>
                    <a:pt x="60" y="1173"/>
                    <a:pt x="1" y="1292"/>
                    <a:pt x="25" y="1423"/>
                  </a:cubicBezTo>
                  <a:cubicBezTo>
                    <a:pt x="37" y="1482"/>
                    <a:pt x="72" y="1554"/>
                    <a:pt x="120" y="1589"/>
                  </a:cubicBezTo>
                  <a:cubicBezTo>
                    <a:pt x="169" y="1619"/>
                    <a:pt x="226" y="1640"/>
                    <a:pt x="284" y="1640"/>
                  </a:cubicBezTo>
                  <a:cubicBezTo>
                    <a:pt x="297" y="1640"/>
                    <a:pt x="310" y="1639"/>
                    <a:pt x="322" y="1637"/>
                  </a:cubicBezTo>
                  <a:cubicBezTo>
                    <a:pt x="560" y="1625"/>
                    <a:pt x="799" y="1577"/>
                    <a:pt x="1037" y="1530"/>
                  </a:cubicBezTo>
                  <a:cubicBezTo>
                    <a:pt x="2120" y="1316"/>
                    <a:pt x="3216" y="1149"/>
                    <a:pt x="4311" y="1042"/>
                  </a:cubicBezTo>
                  <a:cubicBezTo>
                    <a:pt x="4992" y="960"/>
                    <a:pt x="5677" y="918"/>
                    <a:pt x="6362" y="918"/>
                  </a:cubicBezTo>
                  <a:cubicBezTo>
                    <a:pt x="6969" y="918"/>
                    <a:pt x="7576" y="951"/>
                    <a:pt x="8180" y="1018"/>
                  </a:cubicBezTo>
                  <a:lnTo>
                    <a:pt x="8228" y="1018"/>
                  </a:lnTo>
                  <a:cubicBezTo>
                    <a:pt x="8243" y="1021"/>
                    <a:pt x="8259" y="1022"/>
                    <a:pt x="8275" y="1022"/>
                  </a:cubicBezTo>
                  <a:cubicBezTo>
                    <a:pt x="8323" y="1022"/>
                    <a:pt x="8374" y="1009"/>
                    <a:pt x="8419" y="982"/>
                  </a:cubicBezTo>
                  <a:lnTo>
                    <a:pt x="8704" y="923"/>
                  </a:lnTo>
                  <a:lnTo>
                    <a:pt x="8502" y="899"/>
                  </a:lnTo>
                  <a:cubicBezTo>
                    <a:pt x="8514" y="887"/>
                    <a:pt x="8526" y="863"/>
                    <a:pt x="8538" y="839"/>
                  </a:cubicBezTo>
                  <a:cubicBezTo>
                    <a:pt x="8597" y="696"/>
                    <a:pt x="8526" y="530"/>
                    <a:pt x="8383" y="470"/>
                  </a:cubicBezTo>
                  <a:cubicBezTo>
                    <a:pt x="7549" y="142"/>
                    <a:pt x="6556" y="1"/>
                    <a:pt x="5522" y="1"/>
                  </a:cubicBezTo>
                  <a:close/>
                </a:path>
              </a:pathLst>
            </a:custGeom>
            <a:solidFill>
              <a:srgbClr val="33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73"/>
            <p:cNvSpPr/>
            <p:nvPr/>
          </p:nvSpPr>
          <p:spPr>
            <a:xfrm>
              <a:off x="1016109" y="1458102"/>
              <a:ext cx="424214" cy="117899"/>
            </a:xfrm>
            <a:custGeom>
              <a:avLst/>
              <a:gdLst/>
              <a:ahLst/>
              <a:cxnLst/>
              <a:rect l="l" t="t" r="r" b="b"/>
              <a:pathLst>
                <a:path w="10341" h="2874" extrusionOk="0">
                  <a:moveTo>
                    <a:pt x="10040" y="0"/>
                  </a:moveTo>
                  <a:cubicBezTo>
                    <a:pt x="10031" y="0"/>
                    <a:pt x="10023" y="0"/>
                    <a:pt x="10014" y="1"/>
                  </a:cubicBezTo>
                  <a:cubicBezTo>
                    <a:pt x="7336" y="382"/>
                    <a:pt x="2752" y="1561"/>
                    <a:pt x="216" y="2490"/>
                  </a:cubicBezTo>
                  <a:cubicBezTo>
                    <a:pt x="0" y="2558"/>
                    <a:pt x="65" y="2873"/>
                    <a:pt x="277" y="2873"/>
                  </a:cubicBezTo>
                  <a:cubicBezTo>
                    <a:pt x="288" y="2873"/>
                    <a:pt x="299" y="2872"/>
                    <a:pt x="311" y="2871"/>
                  </a:cubicBezTo>
                  <a:cubicBezTo>
                    <a:pt x="2978" y="2490"/>
                    <a:pt x="7562" y="1347"/>
                    <a:pt x="10122" y="406"/>
                  </a:cubicBezTo>
                  <a:cubicBezTo>
                    <a:pt x="10340" y="314"/>
                    <a:pt x="10270" y="0"/>
                    <a:pt x="100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73"/>
            <p:cNvSpPr/>
            <p:nvPr/>
          </p:nvSpPr>
          <p:spPr>
            <a:xfrm>
              <a:off x="1012253" y="1454984"/>
              <a:ext cx="432951" cy="123847"/>
            </a:xfrm>
            <a:custGeom>
              <a:avLst/>
              <a:gdLst/>
              <a:ahLst/>
              <a:cxnLst/>
              <a:rect l="l" t="t" r="r" b="b"/>
              <a:pathLst>
                <a:path w="10554" h="3019" extrusionOk="0">
                  <a:moveTo>
                    <a:pt x="10144" y="149"/>
                  </a:moveTo>
                  <a:cubicBezTo>
                    <a:pt x="10299" y="161"/>
                    <a:pt x="10323" y="363"/>
                    <a:pt x="10192" y="411"/>
                  </a:cubicBezTo>
                  <a:cubicBezTo>
                    <a:pt x="7656" y="1339"/>
                    <a:pt x="3084" y="2494"/>
                    <a:pt x="405" y="2875"/>
                  </a:cubicBezTo>
                  <a:cubicBezTo>
                    <a:pt x="401" y="2876"/>
                    <a:pt x="397" y="2876"/>
                    <a:pt x="393" y="2876"/>
                  </a:cubicBezTo>
                  <a:cubicBezTo>
                    <a:pt x="259" y="2876"/>
                    <a:pt x="218" y="2683"/>
                    <a:pt x="345" y="2637"/>
                  </a:cubicBezTo>
                  <a:cubicBezTo>
                    <a:pt x="2881" y="1696"/>
                    <a:pt x="7453" y="542"/>
                    <a:pt x="10120" y="149"/>
                  </a:cubicBezTo>
                  <a:close/>
                  <a:moveTo>
                    <a:pt x="10154" y="1"/>
                  </a:moveTo>
                  <a:cubicBezTo>
                    <a:pt x="10135" y="1"/>
                    <a:pt x="10116" y="2"/>
                    <a:pt x="10097" y="6"/>
                  </a:cubicBezTo>
                  <a:cubicBezTo>
                    <a:pt x="7418" y="387"/>
                    <a:pt x="2834" y="1554"/>
                    <a:pt x="286" y="2494"/>
                  </a:cubicBezTo>
                  <a:cubicBezTo>
                    <a:pt x="0" y="2601"/>
                    <a:pt x="72" y="3018"/>
                    <a:pt x="381" y="3018"/>
                  </a:cubicBezTo>
                  <a:lnTo>
                    <a:pt x="417" y="3018"/>
                  </a:lnTo>
                  <a:cubicBezTo>
                    <a:pt x="3120" y="2637"/>
                    <a:pt x="7703" y="1482"/>
                    <a:pt x="10239" y="553"/>
                  </a:cubicBezTo>
                  <a:cubicBezTo>
                    <a:pt x="10554" y="441"/>
                    <a:pt x="10455" y="1"/>
                    <a:pt x="10154" y="1"/>
                  </a:cubicBezTo>
                  <a:close/>
                </a:path>
              </a:pathLst>
            </a:custGeom>
            <a:solidFill>
              <a:srgbClr val="33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73"/>
            <p:cNvSpPr/>
            <p:nvPr/>
          </p:nvSpPr>
          <p:spPr>
            <a:xfrm>
              <a:off x="1598208" y="1716662"/>
              <a:ext cx="323503" cy="159290"/>
            </a:xfrm>
            <a:custGeom>
              <a:avLst/>
              <a:gdLst/>
              <a:ahLst/>
              <a:cxnLst/>
              <a:rect l="l" t="t" r="r" b="b"/>
              <a:pathLst>
                <a:path w="7886" h="3883" extrusionOk="0">
                  <a:moveTo>
                    <a:pt x="4661" y="506"/>
                  </a:moveTo>
                  <a:cubicBezTo>
                    <a:pt x="6299" y="506"/>
                    <a:pt x="7321" y="1585"/>
                    <a:pt x="5480" y="2723"/>
                  </a:cubicBezTo>
                  <a:cubicBezTo>
                    <a:pt x="4735" y="3188"/>
                    <a:pt x="3929" y="3382"/>
                    <a:pt x="3234" y="3382"/>
                  </a:cubicBezTo>
                  <a:cubicBezTo>
                    <a:pt x="1600" y="3382"/>
                    <a:pt x="582" y="2308"/>
                    <a:pt x="2421" y="1163"/>
                  </a:cubicBezTo>
                  <a:cubicBezTo>
                    <a:pt x="3164" y="700"/>
                    <a:pt x="3967" y="506"/>
                    <a:pt x="4661" y="506"/>
                  </a:cubicBezTo>
                  <a:close/>
                  <a:moveTo>
                    <a:pt x="4738" y="0"/>
                  </a:moveTo>
                  <a:cubicBezTo>
                    <a:pt x="4362" y="0"/>
                    <a:pt x="3948" y="51"/>
                    <a:pt x="3504" y="163"/>
                  </a:cubicBezTo>
                  <a:cubicBezTo>
                    <a:pt x="3016" y="282"/>
                    <a:pt x="2563" y="473"/>
                    <a:pt x="2147" y="723"/>
                  </a:cubicBezTo>
                  <a:cubicBezTo>
                    <a:pt x="1" y="2062"/>
                    <a:pt x="924" y="3883"/>
                    <a:pt x="3179" y="3883"/>
                  </a:cubicBezTo>
                  <a:cubicBezTo>
                    <a:pt x="3551" y="3883"/>
                    <a:pt x="3960" y="3833"/>
                    <a:pt x="4397" y="3723"/>
                  </a:cubicBezTo>
                  <a:cubicBezTo>
                    <a:pt x="4873" y="3604"/>
                    <a:pt x="5326" y="3414"/>
                    <a:pt x="5742" y="3164"/>
                  </a:cubicBezTo>
                  <a:cubicBezTo>
                    <a:pt x="7885" y="1827"/>
                    <a:pt x="6993" y="0"/>
                    <a:pt x="47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73"/>
            <p:cNvSpPr/>
            <p:nvPr/>
          </p:nvSpPr>
          <p:spPr>
            <a:xfrm>
              <a:off x="1624708" y="1713380"/>
              <a:ext cx="271118" cy="165321"/>
            </a:xfrm>
            <a:custGeom>
              <a:avLst/>
              <a:gdLst/>
              <a:ahLst/>
              <a:cxnLst/>
              <a:rect l="l" t="t" r="r" b="b"/>
              <a:pathLst>
                <a:path w="6609" h="4030" extrusionOk="0">
                  <a:moveTo>
                    <a:pt x="4010" y="664"/>
                  </a:moveTo>
                  <a:cubicBezTo>
                    <a:pt x="4787" y="664"/>
                    <a:pt x="5409" y="915"/>
                    <a:pt x="5632" y="1279"/>
                  </a:cubicBezTo>
                  <a:cubicBezTo>
                    <a:pt x="5906" y="1708"/>
                    <a:pt x="5596" y="2255"/>
                    <a:pt x="4787" y="2756"/>
                  </a:cubicBezTo>
                  <a:cubicBezTo>
                    <a:pt x="4059" y="3213"/>
                    <a:pt x="3275" y="3404"/>
                    <a:pt x="2598" y="3404"/>
                  </a:cubicBezTo>
                  <a:cubicBezTo>
                    <a:pt x="2113" y="3404"/>
                    <a:pt x="1683" y="3306"/>
                    <a:pt x="1370" y="3137"/>
                  </a:cubicBezTo>
                  <a:cubicBezTo>
                    <a:pt x="1048" y="2970"/>
                    <a:pt x="870" y="2744"/>
                    <a:pt x="870" y="2482"/>
                  </a:cubicBezTo>
                  <a:cubicBezTo>
                    <a:pt x="846" y="2113"/>
                    <a:pt x="1191" y="1696"/>
                    <a:pt x="1810" y="1315"/>
                  </a:cubicBezTo>
                  <a:lnTo>
                    <a:pt x="1798" y="1315"/>
                  </a:lnTo>
                  <a:cubicBezTo>
                    <a:pt x="2549" y="851"/>
                    <a:pt x="3338" y="664"/>
                    <a:pt x="4010" y="664"/>
                  </a:cubicBezTo>
                  <a:close/>
                  <a:moveTo>
                    <a:pt x="4011" y="519"/>
                  </a:moveTo>
                  <a:cubicBezTo>
                    <a:pt x="3290" y="519"/>
                    <a:pt x="2463" y="723"/>
                    <a:pt x="1727" y="1184"/>
                  </a:cubicBezTo>
                  <a:cubicBezTo>
                    <a:pt x="870" y="1720"/>
                    <a:pt x="703" y="2172"/>
                    <a:pt x="715" y="2482"/>
                  </a:cubicBezTo>
                  <a:cubicBezTo>
                    <a:pt x="727" y="2791"/>
                    <a:pt x="929" y="3077"/>
                    <a:pt x="1298" y="3267"/>
                  </a:cubicBezTo>
                  <a:cubicBezTo>
                    <a:pt x="1681" y="3447"/>
                    <a:pt x="2095" y="3542"/>
                    <a:pt x="2521" y="3542"/>
                  </a:cubicBezTo>
                  <a:cubicBezTo>
                    <a:pt x="2546" y="3542"/>
                    <a:pt x="2571" y="3542"/>
                    <a:pt x="2596" y="3541"/>
                  </a:cubicBezTo>
                  <a:cubicBezTo>
                    <a:pt x="3406" y="3529"/>
                    <a:pt x="4192" y="3303"/>
                    <a:pt x="4870" y="2875"/>
                  </a:cubicBezTo>
                  <a:cubicBezTo>
                    <a:pt x="6132" y="2101"/>
                    <a:pt x="5918" y="1446"/>
                    <a:pt x="5763" y="1208"/>
                  </a:cubicBezTo>
                  <a:cubicBezTo>
                    <a:pt x="5493" y="774"/>
                    <a:pt x="4818" y="519"/>
                    <a:pt x="4011" y="519"/>
                  </a:cubicBezTo>
                  <a:close/>
                  <a:moveTo>
                    <a:pt x="4084" y="160"/>
                  </a:moveTo>
                  <a:cubicBezTo>
                    <a:pt x="5168" y="160"/>
                    <a:pt x="5918" y="589"/>
                    <a:pt x="6156" y="1160"/>
                  </a:cubicBezTo>
                  <a:cubicBezTo>
                    <a:pt x="6442" y="1827"/>
                    <a:pt x="6037" y="2577"/>
                    <a:pt x="5061" y="3184"/>
                  </a:cubicBezTo>
                  <a:cubicBezTo>
                    <a:pt x="4656" y="3434"/>
                    <a:pt x="4203" y="3625"/>
                    <a:pt x="3739" y="3744"/>
                  </a:cubicBezTo>
                  <a:cubicBezTo>
                    <a:pt x="3311" y="3849"/>
                    <a:pt x="2914" y="3896"/>
                    <a:pt x="2552" y="3896"/>
                  </a:cubicBezTo>
                  <a:cubicBezTo>
                    <a:pt x="1447" y="3896"/>
                    <a:pt x="683" y="3455"/>
                    <a:pt x="441" y="2898"/>
                  </a:cubicBezTo>
                  <a:cubicBezTo>
                    <a:pt x="167" y="2232"/>
                    <a:pt x="572" y="1470"/>
                    <a:pt x="1536" y="874"/>
                  </a:cubicBezTo>
                  <a:cubicBezTo>
                    <a:pt x="1953" y="624"/>
                    <a:pt x="2406" y="434"/>
                    <a:pt x="2870" y="327"/>
                  </a:cubicBezTo>
                  <a:cubicBezTo>
                    <a:pt x="3263" y="219"/>
                    <a:pt x="3668" y="160"/>
                    <a:pt x="4084" y="160"/>
                  </a:cubicBezTo>
                  <a:close/>
                  <a:moveTo>
                    <a:pt x="4105" y="0"/>
                  </a:moveTo>
                  <a:cubicBezTo>
                    <a:pt x="3724" y="0"/>
                    <a:pt x="3299" y="53"/>
                    <a:pt x="2834" y="172"/>
                  </a:cubicBezTo>
                  <a:cubicBezTo>
                    <a:pt x="2346" y="291"/>
                    <a:pt x="1894" y="481"/>
                    <a:pt x="1465" y="743"/>
                  </a:cubicBezTo>
                  <a:cubicBezTo>
                    <a:pt x="429" y="1386"/>
                    <a:pt x="1" y="2208"/>
                    <a:pt x="310" y="2946"/>
                  </a:cubicBezTo>
                  <a:cubicBezTo>
                    <a:pt x="632" y="3708"/>
                    <a:pt x="1548" y="4029"/>
                    <a:pt x="2548" y="4029"/>
                  </a:cubicBezTo>
                  <a:cubicBezTo>
                    <a:pt x="2953" y="4029"/>
                    <a:pt x="3370" y="3982"/>
                    <a:pt x="3775" y="3875"/>
                  </a:cubicBezTo>
                  <a:cubicBezTo>
                    <a:pt x="4251" y="3756"/>
                    <a:pt x="4715" y="3565"/>
                    <a:pt x="5144" y="3303"/>
                  </a:cubicBezTo>
                  <a:cubicBezTo>
                    <a:pt x="6180" y="2660"/>
                    <a:pt x="6608" y="1839"/>
                    <a:pt x="6299" y="1089"/>
                  </a:cubicBezTo>
                  <a:cubicBezTo>
                    <a:pt x="6047" y="504"/>
                    <a:pt x="5285" y="0"/>
                    <a:pt x="4105" y="0"/>
                  </a:cubicBezTo>
                  <a:close/>
                </a:path>
              </a:pathLst>
            </a:custGeom>
            <a:solidFill>
              <a:srgbClr val="33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73"/>
            <p:cNvSpPr/>
            <p:nvPr/>
          </p:nvSpPr>
          <p:spPr>
            <a:xfrm>
              <a:off x="1563175" y="1348245"/>
              <a:ext cx="41" cy="4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222C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73"/>
            <p:cNvSpPr/>
            <p:nvPr/>
          </p:nvSpPr>
          <p:spPr>
            <a:xfrm>
              <a:off x="1562191" y="1344800"/>
              <a:ext cx="4430" cy="6400"/>
            </a:xfrm>
            <a:custGeom>
              <a:avLst/>
              <a:gdLst/>
              <a:ahLst/>
              <a:cxnLst/>
              <a:rect l="l" t="t" r="r" b="b"/>
              <a:pathLst>
                <a:path w="108" h="156" extrusionOk="0">
                  <a:moveTo>
                    <a:pt x="36" y="1"/>
                  </a:moveTo>
                  <a:lnTo>
                    <a:pt x="1" y="13"/>
                  </a:lnTo>
                  <a:lnTo>
                    <a:pt x="24" y="84"/>
                  </a:lnTo>
                  <a:lnTo>
                    <a:pt x="36" y="156"/>
                  </a:lnTo>
                  <a:lnTo>
                    <a:pt x="84" y="144"/>
                  </a:lnTo>
                  <a:lnTo>
                    <a:pt x="108" y="61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33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73"/>
            <p:cNvSpPr/>
            <p:nvPr/>
          </p:nvSpPr>
          <p:spPr>
            <a:xfrm>
              <a:off x="1976838" y="1687372"/>
              <a:ext cx="133323" cy="116545"/>
            </a:xfrm>
            <a:custGeom>
              <a:avLst/>
              <a:gdLst/>
              <a:ahLst/>
              <a:cxnLst/>
              <a:rect l="l" t="t" r="r" b="b"/>
              <a:pathLst>
                <a:path w="3250" h="2841" extrusionOk="0">
                  <a:moveTo>
                    <a:pt x="1515" y="483"/>
                  </a:moveTo>
                  <a:cubicBezTo>
                    <a:pt x="1938" y="483"/>
                    <a:pt x="2326" y="771"/>
                    <a:pt x="2418" y="1199"/>
                  </a:cubicBezTo>
                  <a:cubicBezTo>
                    <a:pt x="2594" y="1897"/>
                    <a:pt x="2044" y="2336"/>
                    <a:pt x="1507" y="2336"/>
                  </a:cubicBezTo>
                  <a:cubicBezTo>
                    <a:pt x="1137" y="2336"/>
                    <a:pt x="772" y="2127"/>
                    <a:pt x="656" y="1651"/>
                  </a:cubicBezTo>
                  <a:cubicBezTo>
                    <a:pt x="513" y="1151"/>
                    <a:pt x="799" y="639"/>
                    <a:pt x="1299" y="508"/>
                  </a:cubicBezTo>
                  <a:cubicBezTo>
                    <a:pt x="1371" y="491"/>
                    <a:pt x="1444" y="483"/>
                    <a:pt x="1515" y="483"/>
                  </a:cubicBezTo>
                  <a:close/>
                  <a:moveTo>
                    <a:pt x="1530" y="0"/>
                  </a:moveTo>
                  <a:cubicBezTo>
                    <a:pt x="1281" y="0"/>
                    <a:pt x="1022" y="69"/>
                    <a:pt x="775" y="222"/>
                  </a:cubicBezTo>
                  <a:cubicBezTo>
                    <a:pt x="263" y="544"/>
                    <a:pt x="1" y="1175"/>
                    <a:pt x="156" y="1770"/>
                  </a:cubicBezTo>
                  <a:cubicBezTo>
                    <a:pt x="332" y="2475"/>
                    <a:pt x="930" y="2841"/>
                    <a:pt x="1531" y="2841"/>
                  </a:cubicBezTo>
                  <a:cubicBezTo>
                    <a:pt x="2067" y="2841"/>
                    <a:pt x="2605" y="2550"/>
                    <a:pt x="2847" y="1949"/>
                  </a:cubicBezTo>
                  <a:cubicBezTo>
                    <a:pt x="3250" y="945"/>
                    <a:pt x="2456" y="0"/>
                    <a:pt x="1530" y="0"/>
                  </a:cubicBezTo>
                  <a:close/>
                </a:path>
              </a:pathLst>
            </a:custGeom>
            <a:solidFill>
              <a:srgbClr val="222C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73"/>
            <p:cNvSpPr/>
            <p:nvPr/>
          </p:nvSpPr>
          <p:spPr>
            <a:xfrm>
              <a:off x="1973434" y="1683229"/>
              <a:ext cx="146820" cy="123683"/>
            </a:xfrm>
            <a:custGeom>
              <a:avLst/>
              <a:gdLst/>
              <a:ahLst/>
              <a:cxnLst/>
              <a:rect l="l" t="t" r="r" b="b"/>
              <a:pathLst>
                <a:path w="3579" h="3015" extrusionOk="0">
                  <a:moveTo>
                    <a:pt x="1642" y="717"/>
                  </a:moveTo>
                  <a:cubicBezTo>
                    <a:pt x="1974" y="717"/>
                    <a:pt x="2303" y="902"/>
                    <a:pt x="2429" y="1324"/>
                  </a:cubicBezTo>
                  <a:cubicBezTo>
                    <a:pt x="2525" y="1764"/>
                    <a:pt x="2251" y="2193"/>
                    <a:pt x="1810" y="2312"/>
                  </a:cubicBezTo>
                  <a:cubicBezTo>
                    <a:pt x="1745" y="2328"/>
                    <a:pt x="1680" y="2336"/>
                    <a:pt x="1615" y="2336"/>
                  </a:cubicBezTo>
                  <a:cubicBezTo>
                    <a:pt x="1252" y="2336"/>
                    <a:pt x="911" y="2092"/>
                    <a:pt x="810" y="1728"/>
                  </a:cubicBezTo>
                  <a:cubicBezTo>
                    <a:pt x="676" y="1108"/>
                    <a:pt x="1161" y="717"/>
                    <a:pt x="1642" y="717"/>
                  </a:cubicBezTo>
                  <a:close/>
                  <a:moveTo>
                    <a:pt x="1615" y="505"/>
                  </a:moveTo>
                  <a:cubicBezTo>
                    <a:pt x="1534" y="505"/>
                    <a:pt x="1452" y="516"/>
                    <a:pt x="1370" y="538"/>
                  </a:cubicBezTo>
                  <a:cubicBezTo>
                    <a:pt x="822" y="669"/>
                    <a:pt x="501" y="1228"/>
                    <a:pt x="667" y="1764"/>
                  </a:cubicBezTo>
                  <a:cubicBezTo>
                    <a:pt x="751" y="2205"/>
                    <a:pt x="1144" y="2514"/>
                    <a:pt x="1596" y="2514"/>
                  </a:cubicBezTo>
                  <a:lnTo>
                    <a:pt x="1596" y="2502"/>
                  </a:lnTo>
                  <a:cubicBezTo>
                    <a:pt x="1679" y="2502"/>
                    <a:pt x="1775" y="2502"/>
                    <a:pt x="1858" y="2478"/>
                  </a:cubicBezTo>
                  <a:cubicBezTo>
                    <a:pt x="2394" y="2359"/>
                    <a:pt x="2727" y="1812"/>
                    <a:pt x="2572" y="1288"/>
                  </a:cubicBezTo>
                  <a:cubicBezTo>
                    <a:pt x="2471" y="824"/>
                    <a:pt x="2063" y="505"/>
                    <a:pt x="1615" y="505"/>
                  </a:cubicBezTo>
                  <a:close/>
                  <a:moveTo>
                    <a:pt x="1620" y="181"/>
                  </a:moveTo>
                  <a:cubicBezTo>
                    <a:pt x="1787" y="181"/>
                    <a:pt x="1953" y="216"/>
                    <a:pt x="2120" y="276"/>
                  </a:cubicBezTo>
                  <a:cubicBezTo>
                    <a:pt x="2894" y="585"/>
                    <a:pt x="3203" y="1514"/>
                    <a:pt x="2775" y="2228"/>
                  </a:cubicBezTo>
                  <a:cubicBezTo>
                    <a:pt x="2507" y="2676"/>
                    <a:pt x="2065" y="2885"/>
                    <a:pt x="1625" y="2885"/>
                  </a:cubicBezTo>
                  <a:cubicBezTo>
                    <a:pt x="1046" y="2885"/>
                    <a:pt x="472" y="2522"/>
                    <a:pt x="310" y="1859"/>
                  </a:cubicBezTo>
                  <a:cubicBezTo>
                    <a:pt x="96" y="1002"/>
                    <a:pt x="739" y="181"/>
                    <a:pt x="1620" y="181"/>
                  </a:cubicBezTo>
                  <a:close/>
                  <a:moveTo>
                    <a:pt x="1639" y="1"/>
                  </a:moveTo>
                  <a:cubicBezTo>
                    <a:pt x="1372" y="1"/>
                    <a:pt x="1092" y="78"/>
                    <a:pt x="822" y="252"/>
                  </a:cubicBezTo>
                  <a:cubicBezTo>
                    <a:pt x="274" y="597"/>
                    <a:pt x="1" y="1252"/>
                    <a:pt x="167" y="1883"/>
                  </a:cubicBezTo>
                  <a:cubicBezTo>
                    <a:pt x="334" y="2550"/>
                    <a:pt x="929" y="3014"/>
                    <a:pt x="1620" y="3014"/>
                  </a:cubicBezTo>
                  <a:cubicBezTo>
                    <a:pt x="1739" y="3014"/>
                    <a:pt x="1858" y="3002"/>
                    <a:pt x="1977" y="2967"/>
                  </a:cubicBezTo>
                  <a:cubicBezTo>
                    <a:pt x="2358" y="2871"/>
                    <a:pt x="2691" y="2633"/>
                    <a:pt x="2894" y="2300"/>
                  </a:cubicBezTo>
                  <a:cubicBezTo>
                    <a:pt x="3579" y="1215"/>
                    <a:pt x="2705" y="1"/>
                    <a:pt x="1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73"/>
            <p:cNvSpPr/>
            <p:nvPr/>
          </p:nvSpPr>
          <p:spPr>
            <a:xfrm>
              <a:off x="888163" y="1588428"/>
              <a:ext cx="804492" cy="954429"/>
            </a:xfrm>
            <a:custGeom>
              <a:avLst/>
              <a:gdLst/>
              <a:ahLst/>
              <a:cxnLst/>
              <a:rect l="l" t="t" r="r" b="b"/>
              <a:pathLst>
                <a:path w="19611" h="23266" extrusionOk="0">
                  <a:moveTo>
                    <a:pt x="14067" y="721"/>
                  </a:moveTo>
                  <a:cubicBezTo>
                    <a:pt x="14559" y="721"/>
                    <a:pt x="14989" y="1072"/>
                    <a:pt x="15098" y="1563"/>
                  </a:cubicBezTo>
                  <a:lnTo>
                    <a:pt x="15372" y="2777"/>
                  </a:lnTo>
                  <a:cubicBezTo>
                    <a:pt x="14074" y="3146"/>
                    <a:pt x="12764" y="3492"/>
                    <a:pt x="11443" y="3801"/>
                  </a:cubicBezTo>
                  <a:cubicBezTo>
                    <a:pt x="11312" y="2908"/>
                    <a:pt x="11252" y="2003"/>
                    <a:pt x="11264" y="1099"/>
                  </a:cubicBezTo>
                  <a:lnTo>
                    <a:pt x="13931" y="729"/>
                  </a:lnTo>
                  <a:cubicBezTo>
                    <a:pt x="13977" y="724"/>
                    <a:pt x="14022" y="721"/>
                    <a:pt x="14067" y="721"/>
                  </a:cubicBezTo>
                  <a:close/>
                  <a:moveTo>
                    <a:pt x="10550" y="1194"/>
                  </a:moveTo>
                  <a:lnTo>
                    <a:pt x="10550" y="1194"/>
                  </a:lnTo>
                  <a:cubicBezTo>
                    <a:pt x="10538" y="2122"/>
                    <a:pt x="10609" y="3039"/>
                    <a:pt x="10740" y="3956"/>
                  </a:cubicBezTo>
                  <a:cubicBezTo>
                    <a:pt x="9824" y="4170"/>
                    <a:pt x="8895" y="4373"/>
                    <a:pt x="7966" y="4563"/>
                  </a:cubicBezTo>
                  <a:cubicBezTo>
                    <a:pt x="7930" y="3551"/>
                    <a:pt x="7990" y="2539"/>
                    <a:pt x="8133" y="1527"/>
                  </a:cubicBezTo>
                  <a:lnTo>
                    <a:pt x="10550" y="1194"/>
                  </a:lnTo>
                  <a:close/>
                  <a:moveTo>
                    <a:pt x="7407" y="1634"/>
                  </a:moveTo>
                  <a:lnTo>
                    <a:pt x="7407" y="1634"/>
                  </a:lnTo>
                  <a:cubicBezTo>
                    <a:pt x="7276" y="2658"/>
                    <a:pt x="7216" y="3682"/>
                    <a:pt x="7252" y="4706"/>
                  </a:cubicBezTo>
                  <a:cubicBezTo>
                    <a:pt x="6228" y="4909"/>
                    <a:pt x="5192" y="5087"/>
                    <a:pt x="4156" y="5254"/>
                  </a:cubicBezTo>
                  <a:cubicBezTo>
                    <a:pt x="4180" y="4147"/>
                    <a:pt x="4394" y="3051"/>
                    <a:pt x="4787" y="2003"/>
                  </a:cubicBezTo>
                  <a:lnTo>
                    <a:pt x="7407" y="1634"/>
                  </a:lnTo>
                  <a:close/>
                  <a:moveTo>
                    <a:pt x="3978" y="2122"/>
                  </a:moveTo>
                  <a:cubicBezTo>
                    <a:pt x="3644" y="3170"/>
                    <a:pt x="3466" y="4266"/>
                    <a:pt x="3442" y="5373"/>
                  </a:cubicBezTo>
                  <a:cubicBezTo>
                    <a:pt x="2704" y="5480"/>
                    <a:pt x="1954" y="5587"/>
                    <a:pt x="1215" y="5682"/>
                  </a:cubicBezTo>
                  <a:cubicBezTo>
                    <a:pt x="1275" y="4837"/>
                    <a:pt x="1382" y="4004"/>
                    <a:pt x="1537" y="3170"/>
                  </a:cubicBezTo>
                  <a:lnTo>
                    <a:pt x="1549" y="3182"/>
                  </a:lnTo>
                  <a:cubicBezTo>
                    <a:pt x="1620" y="2777"/>
                    <a:pt x="1918" y="2468"/>
                    <a:pt x="2311" y="2361"/>
                  </a:cubicBezTo>
                  <a:cubicBezTo>
                    <a:pt x="2335" y="2349"/>
                    <a:pt x="2370" y="2349"/>
                    <a:pt x="2418" y="2349"/>
                  </a:cubicBezTo>
                  <a:lnTo>
                    <a:pt x="3978" y="2122"/>
                  </a:lnTo>
                  <a:close/>
                  <a:moveTo>
                    <a:pt x="15527" y="3468"/>
                  </a:moveTo>
                  <a:lnTo>
                    <a:pt x="16158" y="6278"/>
                  </a:lnTo>
                  <a:cubicBezTo>
                    <a:pt x="14931" y="6802"/>
                    <a:pt x="13681" y="7326"/>
                    <a:pt x="12431" y="7802"/>
                  </a:cubicBezTo>
                  <a:cubicBezTo>
                    <a:pt x="12050" y="6730"/>
                    <a:pt x="11752" y="5635"/>
                    <a:pt x="11550" y="4504"/>
                  </a:cubicBezTo>
                  <a:cubicBezTo>
                    <a:pt x="11931" y="4420"/>
                    <a:pt x="12312" y="4325"/>
                    <a:pt x="12681" y="4230"/>
                  </a:cubicBezTo>
                  <a:cubicBezTo>
                    <a:pt x="13634" y="3992"/>
                    <a:pt x="14586" y="3742"/>
                    <a:pt x="15527" y="3468"/>
                  </a:cubicBezTo>
                  <a:close/>
                  <a:moveTo>
                    <a:pt x="10859" y="4670"/>
                  </a:moveTo>
                  <a:cubicBezTo>
                    <a:pt x="11062" y="5825"/>
                    <a:pt x="11371" y="6956"/>
                    <a:pt x="11776" y="8064"/>
                  </a:cubicBezTo>
                  <a:cubicBezTo>
                    <a:pt x="10895" y="8409"/>
                    <a:pt x="10014" y="8742"/>
                    <a:pt x="9133" y="9064"/>
                  </a:cubicBezTo>
                  <a:lnTo>
                    <a:pt x="8609" y="9254"/>
                  </a:lnTo>
                  <a:cubicBezTo>
                    <a:pt x="8609" y="9242"/>
                    <a:pt x="8597" y="9219"/>
                    <a:pt x="8585" y="9207"/>
                  </a:cubicBezTo>
                  <a:cubicBezTo>
                    <a:pt x="8264" y="7921"/>
                    <a:pt x="8061" y="6611"/>
                    <a:pt x="7990" y="5290"/>
                  </a:cubicBezTo>
                  <a:cubicBezTo>
                    <a:pt x="8954" y="5099"/>
                    <a:pt x="9907" y="4897"/>
                    <a:pt x="10859" y="4670"/>
                  </a:cubicBezTo>
                  <a:close/>
                  <a:moveTo>
                    <a:pt x="7276" y="5432"/>
                  </a:moveTo>
                  <a:cubicBezTo>
                    <a:pt x="7347" y="6766"/>
                    <a:pt x="7561" y="8099"/>
                    <a:pt x="7895" y="9385"/>
                  </a:cubicBezTo>
                  <a:cubicBezTo>
                    <a:pt x="7907" y="9421"/>
                    <a:pt x="7919" y="9457"/>
                    <a:pt x="7930" y="9504"/>
                  </a:cubicBezTo>
                  <a:cubicBezTo>
                    <a:pt x="6954" y="9850"/>
                    <a:pt x="5978" y="10183"/>
                    <a:pt x="5002" y="10504"/>
                  </a:cubicBezTo>
                  <a:cubicBezTo>
                    <a:pt x="4490" y="9052"/>
                    <a:pt x="4216" y="7528"/>
                    <a:pt x="4156" y="5980"/>
                  </a:cubicBezTo>
                  <a:cubicBezTo>
                    <a:pt x="5204" y="5813"/>
                    <a:pt x="6240" y="5635"/>
                    <a:pt x="7276" y="5432"/>
                  </a:cubicBezTo>
                  <a:close/>
                  <a:moveTo>
                    <a:pt x="16312" y="6992"/>
                  </a:moveTo>
                  <a:lnTo>
                    <a:pt x="16420" y="7480"/>
                  </a:lnTo>
                  <a:cubicBezTo>
                    <a:pt x="16515" y="7909"/>
                    <a:pt x="16765" y="8290"/>
                    <a:pt x="17110" y="8540"/>
                  </a:cubicBezTo>
                  <a:lnTo>
                    <a:pt x="17110" y="8552"/>
                  </a:lnTo>
                  <a:lnTo>
                    <a:pt x="17682" y="8969"/>
                  </a:lnTo>
                  <a:cubicBezTo>
                    <a:pt x="17741" y="9016"/>
                    <a:pt x="17789" y="9064"/>
                    <a:pt x="17836" y="9111"/>
                  </a:cubicBezTo>
                  <a:cubicBezTo>
                    <a:pt x="16562" y="9790"/>
                    <a:pt x="15277" y="10469"/>
                    <a:pt x="13991" y="11135"/>
                  </a:cubicBezTo>
                  <a:cubicBezTo>
                    <a:pt x="13491" y="10278"/>
                    <a:pt x="13050" y="9397"/>
                    <a:pt x="12693" y="8480"/>
                  </a:cubicBezTo>
                  <a:cubicBezTo>
                    <a:pt x="13907" y="8004"/>
                    <a:pt x="15110" y="7504"/>
                    <a:pt x="16312" y="6992"/>
                  </a:cubicBezTo>
                  <a:close/>
                  <a:moveTo>
                    <a:pt x="3442" y="6087"/>
                  </a:moveTo>
                  <a:cubicBezTo>
                    <a:pt x="3513" y="7671"/>
                    <a:pt x="3799" y="9231"/>
                    <a:pt x="4323" y="10731"/>
                  </a:cubicBezTo>
                  <a:cubicBezTo>
                    <a:pt x="3430" y="11016"/>
                    <a:pt x="2537" y="11290"/>
                    <a:pt x="1656" y="11564"/>
                  </a:cubicBezTo>
                  <a:cubicBezTo>
                    <a:pt x="1263" y="9873"/>
                    <a:pt x="1096" y="8135"/>
                    <a:pt x="1168" y="6409"/>
                  </a:cubicBezTo>
                  <a:cubicBezTo>
                    <a:pt x="1930" y="6313"/>
                    <a:pt x="2692" y="6206"/>
                    <a:pt x="3442" y="6087"/>
                  </a:cubicBezTo>
                  <a:close/>
                  <a:moveTo>
                    <a:pt x="12026" y="8730"/>
                  </a:moveTo>
                  <a:cubicBezTo>
                    <a:pt x="12395" y="9671"/>
                    <a:pt x="12848" y="10576"/>
                    <a:pt x="13360" y="11457"/>
                  </a:cubicBezTo>
                  <a:cubicBezTo>
                    <a:pt x="12502" y="11886"/>
                    <a:pt x="11645" y="12314"/>
                    <a:pt x="10788" y="12731"/>
                  </a:cubicBezTo>
                  <a:lnTo>
                    <a:pt x="10157" y="13040"/>
                  </a:lnTo>
                  <a:cubicBezTo>
                    <a:pt x="9597" y="12064"/>
                    <a:pt x="9133" y="11028"/>
                    <a:pt x="8812" y="9945"/>
                  </a:cubicBezTo>
                  <a:lnTo>
                    <a:pt x="9383" y="9742"/>
                  </a:lnTo>
                  <a:cubicBezTo>
                    <a:pt x="10264" y="9421"/>
                    <a:pt x="11145" y="9076"/>
                    <a:pt x="12026" y="8730"/>
                  </a:cubicBezTo>
                  <a:close/>
                  <a:moveTo>
                    <a:pt x="18122" y="9754"/>
                  </a:moveTo>
                  <a:lnTo>
                    <a:pt x="18491" y="12207"/>
                  </a:lnTo>
                  <a:cubicBezTo>
                    <a:pt x="17694" y="12826"/>
                    <a:pt x="16896" y="13433"/>
                    <a:pt x="16086" y="14041"/>
                  </a:cubicBezTo>
                  <a:cubicBezTo>
                    <a:pt x="15455" y="13314"/>
                    <a:pt x="14884" y="12540"/>
                    <a:pt x="14372" y="11743"/>
                  </a:cubicBezTo>
                  <a:cubicBezTo>
                    <a:pt x="15634" y="11088"/>
                    <a:pt x="16884" y="10433"/>
                    <a:pt x="18122" y="9754"/>
                  </a:cubicBezTo>
                  <a:close/>
                  <a:moveTo>
                    <a:pt x="8145" y="10183"/>
                  </a:moveTo>
                  <a:cubicBezTo>
                    <a:pt x="8478" y="11290"/>
                    <a:pt x="8942" y="12350"/>
                    <a:pt x="9526" y="13362"/>
                  </a:cubicBezTo>
                  <a:cubicBezTo>
                    <a:pt x="8669" y="13767"/>
                    <a:pt x="7811" y="14183"/>
                    <a:pt x="6954" y="14576"/>
                  </a:cubicBezTo>
                  <a:cubicBezTo>
                    <a:pt x="6597" y="14029"/>
                    <a:pt x="6287" y="13469"/>
                    <a:pt x="5990" y="12898"/>
                  </a:cubicBezTo>
                  <a:lnTo>
                    <a:pt x="5990" y="12886"/>
                  </a:lnTo>
                  <a:cubicBezTo>
                    <a:pt x="5704" y="12326"/>
                    <a:pt x="5466" y="11755"/>
                    <a:pt x="5252" y="11183"/>
                  </a:cubicBezTo>
                  <a:cubicBezTo>
                    <a:pt x="6216" y="10862"/>
                    <a:pt x="7180" y="10528"/>
                    <a:pt x="8145" y="10183"/>
                  </a:cubicBezTo>
                  <a:close/>
                  <a:moveTo>
                    <a:pt x="18598" y="13017"/>
                  </a:moveTo>
                  <a:lnTo>
                    <a:pt x="18825" y="14505"/>
                  </a:lnTo>
                  <a:cubicBezTo>
                    <a:pt x="18872" y="14779"/>
                    <a:pt x="18801" y="15053"/>
                    <a:pt x="18658" y="15279"/>
                  </a:cubicBezTo>
                  <a:lnTo>
                    <a:pt x="18098" y="16077"/>
                  </a:lnTo>
                  <a:cubicBezTo>
                    <a:pt x="17563" y="15600"/>
                    <a:pt x="17039" y="15100"/>
                    <a:pt x="16562" y="14576"/>
                  </a:cubicBezTo>
                  <a:cubicBezTo>
                    <a:pt x="17253" y="14064"/>
                    <a:pt x="17932" y="13552"/>
                    <a:pt x="18598" y="13017"/>
                  </a:cubicBezTo>
                  <a:close/>
                  <a:moveTo>
                    <a:pt x="4561" y="11397"/>
                  </a:moveTo>
                  <a:cubicBezTo>
                    <a:pt x="4787" y="12005"/>
                    <a:pt x="5049" y="12612"/>
                    <a:pt x="5347" y="13207"/>
                  </a:cubicBezTo>
                  <a:cubicBezTo>
                    <a:pt x="5644" y="13791"/>
                    <a:pt x="5954" y="14350"/>
                    <a:pt x="6287" y="14874"/>
                  </a:cubicBezTo>
                  <a:cubicBezTo>
                    <a:pt x="5383" y="15291"/>
                    <a:pt x="4478" y="15707"/>
                    <a:pt x="3573" y="16112"/>
                  </a:cubicBezTo>
                  <a:cubicBezTo>
                    <a:pt x="2811" y="14922"/>
                    <a:pt x="2215" y="13624"/>
                    <a:pt x="1834" y="12255"/>
                  </a:cubicBezTo>
                  <a:cubicBezTo>
                    <a:pt x="2739" y="11981"/>
                    <a:pt x="3644" y="11695"/>
                    <a:pt x="4561" y="11397"/>
                  </a:cubicBezTo>
                  <a:close/>
                  <a:moveTo>
                    <a:pt x="13729" y="12064"/>
                  </a:moveTo>
                  <a:cubicBezTo>
                    <a:pt x="14265" y="12898"/>
                    <a:pt x="14848" y="13707"/>
                    <a:pt x="15503" y="14457"/>
                  </a:cubicBezTo>
                  <a:cubicBezTo>
                    <a:pt x="14753" y="15005"/>
                    <a:pt x="13991" y="15553"/>
                    <a:pt x="13229" y="16065"/>
                  </a:cubicBezTo>
                  <a:lnTo>
                    <a:pt x="13229" y="16077"/>
                  </a:lnTo>
                  <a:cubicBezTo>
                    <a:pt x="13122" y="16148"/>
                    <a:pt x="13003" y="16219"/>
                    <a:pt x="12883" y="16303"/>
                  </a:cubicBezTo>
                  <a:cubicBezTo>
                    <a:pt x="11979" y="15529"/>
                    <a:pt x="11193" y="14648"/>
                    <a:pt x="10538" y="13660"/>
                  </a:cubicBezTo>
                  <a:lnTo>
                    <a:pt x="11109" y="13374"/>
                  </a:lnTo>
                  <a:cubicBezTo>
                    <a:pt x="11979" y="12945"/>
                    <a:pt x="12860" y="12505"/>
                    <a:pt x="13729" y="12064"/>
                  </a:cubicBezTo>
                  <a:close/>
                  <a:moveTo>
                    <a:pt x="9907" y="13969"/>
                  </a:moveTo>
                  <a:cubicBezTo>
                    <a:pt x="10574" y="14981"/>
                    <a:pt x="11371" y="15910"/>
                    <a:pt x="12276" y="16708"/>
                  </a:cubicBezTo>
                  <a:cubicBezTo>
                    <a:pt x="11514" y="17220"/>
                    <a:pt x="10740" y="17720"/>
                    <a:pt x="9955" y="18220"/>
                  </a:cubicBezTo>
                  <a:cubicBezTo>
                    <a:pt x="8978" y="17303"/>
                    <a:pt x="8097" y="16291"/>
                    <a:pt x="7347" y="15184"/>
                  </a:cubicBezTo>
                  <a:cubicBezTo>
                    <a:pt x="8204" y="14791"/>
                    <a:pt x="9062" y="14386"/>
                    <a:pt x="9907" y="13969"/>
                  </a:cubicBezTo>
                  <a:close/>
                  <a:moveTo>
                    <a:pt x="15979" y="15005"/>
                  </a:moveTo>
                  <a:cubicBezTo>
                    <a:pt x="16527" y="15600"/>
                    <a:pt x="17098" y="16160"/>
                    <a:pt x="17705" y="16684"/>
                  </a:cubicBezTo>
                  <a:lnTo>
                    <a:pt x="16467" y="18494"/>
                  </a:lnTo>
                  <a:cubicBezTo>
                    <a:pt x="15399" y="18043"/>
                    <a:pt x="14402" y="17461"/>
                    <a:pt x="13475" y="16774"/>
                  </a:cubicBezTo>
                  <a:lnTo>
                    <a:pt x="13475" y="16774"/>
                  </a:lnTo>
                  <a:lnTo>
                    <a:pt x="13634" y="16672"/>
                  </a:lnTo>
                  <a:cubicBezTo>
                    <a:pt x="14431" y="16124"/>
                    <a:pt x="15205" y="15577"/>
                    <a:pt x="15979" y="15005"/>
                  </a:cubicBezTo>
                  <a:close/>
                  <a:moveTo>
                    <a:pt x="6692" y="15481"/>
                  </a:moveTo>
                  <a:cubicBezTo>
                    <a:pt x="7454" y="16612"/>
                    <a:pt x="8335" y="17660"/>
                    <a:pt x="9335" y="18601"/>
                  </a:cubicBezTo>
                  <a:cubicBezTo>
                    <a:pt x="8633" y="19029"/>
                    <a:pt x="7919" y="19458"/>
                    <a:pt x="7204" y="19863"/>
                  </a:cubicBezTo>
                  <a:cubicBezTo>
                    <a:pt x="5966" y="18994"/>
                    <a:pt x="4882" y="17934"/>
                    <a:pt x="3989" y="16708"/>
                  </a:cubicBezTo>
                  <a:cubicBezTo>
                    <a:pt x="4882" y="16315"/>
                    <a:pt x="5787" y="15898"/>
                    <a:pt x="6692" y="15481"/>
                  </a:cubicBezTo>
                  <a:close/>
                  <a:moveTo>
                    <a:pt x="12848" y="17184"/>
                  </a:moveTo>
                  <a:lnTo>
                    <a:pt x="12848" y="17196"/>
                  </a:lnTo>
                  <a:cubicBezTo>
                    <a:pt x="13836" y="17958"/>
                    <a:pt x="14908" y="18601"/>
                    <a:pt x="16051" y="19101"/>
                  </a:cubicBezTo>
                  <a:lnTo>
                    <a:pt x="14729" y="21030"/>
                  </a:lnTo>
                  <a:cubicBezTo>
                    <a:pt x="13288" y="20613"/>
                    <a:pt x="11860" y="19815"/>
                    <a:pt x="10526" y="18708"/>
                  </a:cubicBezTo>
                  <a:cubicBezTo>
                    <a:pt x="11312" y="18208"/>
                    <a:pt x="12086" y="17696"/>
                    <a:pt x="12848" y="17184"/>
                  </a:cubicBezTo>
                  <a:close/>
                  <a:moveTo>
                    <a:pt x="9883" y="19101"/>
                  </a:moveTo>
                  <a:cubicBezTo>
                    <a:pt x="11276" y="20291"/>
                    <a:pt x="12788" y="21172"/>
                    <a:pt x="14312" y="21649"/>
                  </a:cubicBezTo>
                  <a:lnTo>
                    <a:pt x="13991" y="22113"/>
                  </a:lnTo>
                  <a:cubicBezTo>
                    <a:pt x="13798" y="22388"/>
                    <a:pt x="13478" y="22550"/>
                    <a:pt x="13151" y="22550"/>
                  </a:cubicBezTo>
                  <a:cubicBezTo>
                    <a:pt x="13053" y="22550"/>
                    <a:pt x="12955" y="22536"/>
                    <a:pt x="12860" y="22506"/>
                  </a:cubicBezTo>
                  <a:lnTo>
                    <a:pt x="12860" y="22518"/>
                  </a:lnTo>
                  <a:cubicBezTo>
                    <a:pt x="11098" y="22018"/>
                    <a:pt x="9419" y="21280"/>
                    <a:pt x="7871" y="20315"/>
                  </a:cubicBezTo>
                  <a:cubicBezTo>
                    <a:pt x="8550" y="19922"/>
                    <a:pt x="9216" y="19517"/>
                    <a:pt x="9883" y="19101"/>
                  </a:cubicBezTo>
                  <a:close/>
                  <a:moveTo>
                    <a:pt x="14056" y="0"/>
                  </a:moveTo>
                  <a:cubicBezTo>
                    <a:pt x="13980" y="0"/>
                    <a:pt x="13902" y="5"/>
                    <a:pt x="13824" y="15"/>
                  </a:cubicBezTo>
                  <a:lnTo>
                    <a:pt x="2311" y="1622"/>
                  </a:lnTo>
                  <a:cubicBezTo>
                    <a:pt x="1573" y="1730"/>
                    <a:pt x="977" y="2301"/>
                    <a:pt x="834" y="3039"/>
                  </a:cubicBezTo>
                  <a:cubicBezTo>
                    <a:pt x="453" y="5016"/>
                    <a:pt x="1" y="8933"/>
                    <a:pt x="1287" y="12945"/>
                  </a:cubicBezTo>
                  <a:cubicBezTo>
                    <a:pt x="2918" y="18017"/>
                    <a:pt x="6740" y="21470"/>
                    <a:pt x="12657" y="23197"/>
                  </a:cubicBezTo>
                  <a:cubicBezTo>
                    <a:pt x="12817" y="23241"/>
                    <a:pt x="12983" y="23265"/>
                    <a:pt x="13149" y="23265"/>
                  </a:cubicBezTo>
                  <a:cubicBezTo>
                    <a:pt x="13292" y="23265"/>
                    <a:pt x="13436" y="23247"/>
                    <a:pt x="13574" y="23208"/>
                  </a:cubicBezTo>
                  <a:cubicBezTo>
                    <a:pt x="13991" y="23113"/>
                    <a:pt x="14348" y="22851"/>
                    <a:pt x="14586" y="22506"/>
                  </a:cubicBezTo>
                  <a:lnTo>
                    <a:pt x="19241" y="15684"/>
                  </a:lnTo>
                  <a:cubicBezTo>
                    <a:pt x="19503" y="15303"/>
                    <a:pt x="19610" y="14850"/>
                    <a:pt x="19539" y="14398"/>
                  </a:cubicBezTo>
                  <a:lnTo>
                    <a:pt x="18825" y="9576"/>
                  </a:lnTo>
                  <a:cubicBezTo>
                    <a:pt x="18753" y="9100"/>
                    <a:pt x="18491" y="8671"/>
                    <a:pt x="18110" y="8385"/>
                  </a:cubicBezTo>
                  <a:lnTo>
                    <a:pt x="17539" y="7968"/>
                  </a:lnTo>
                  <a:cubicBezTo>
                    <a:pt x="17324" y="7814"/>
                    <a:pt x="17182" y="7576"/>
                    <a:pt x="17122" y="7326"/>
                  </a:cubicBezTo>
                  <a:lnTo>
                    <a:pt x="15800" y="1408"/>
                  </a:lnTo>
                  <a:cubicBezTo>
                    <a:pt x="15615" y="579"/>
                    <a:pt x="14890" y="0"/>
                    <a:pt x="140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73"/>
            <p:cNvSpPr/>
            <p:nvPr/>
          </p:nvSpPr>
          <p:spPr>
            <a:xfrm>
              <a:off x="885250" y="1585392"/>
              <a:ext cx="810317" cy="960501"/>
            </a:xfrm>
            <a:custGeom>
              <a:avLst/>
              <a:gdLst/>
              <a:ahLst/>
              <a:cxnLst/>
              <a:rect l="l" t="t" r="r" b="b"/>
              <a:pathLst>
                <a:path w="19753" h="23414" extrusionOk="0">
                  <a:moveTo>
                    <a:pt x="14137" y="866"/>
                  </a:moveTo>
                  <a:cubicBezTo>
                    <a:pt x="14595" y="866"/>
                    <a:pt x="15000" y="1193"/>
                    <a:pt x="15098" y="1649"/>
                  </a:cubicBezTo>
                  <a:lnTo>
                    <a:pt x="15360" y="2792"/>
                  </a:lnTo>
                  <a:cubicBezTo>
                    <a:pt x="14086" y="3149"/>
                    <a:pt x="12812" y="3482"/>
                    <a:pt x="11573" y="3780"/>
                  </a:cubicBezTo>
                  <a:cubicBezTo>
                    <a:pt x="11454" y="2935"/>
                    <a:pt x="11395" y="2089"/>
                    <a:pt x="11407" y="1232"/>
                  </a:cubicBezTo>
                  <a:lnTo>
                    <a:pt x="14002" y="875"/>
                  </a:lnTo>
                  <a:cubicBezTo>
                    <a:pt x="14047" y="869"/>
                    <a:pt x="14092" y="866"/>
                    <a:pt x="14137" y="866"/>
                  </a:cubicBezTo>
                  <a:close/>
                  <a:moveTo>
                    <a:pt x="14127" y="712"/>
                  </a:moveTo>
                  <a:cubicBezTo>
                    <a:pt x="14082" y="712"/>
                    <a:pt x="14036" y="714"/>
                    <a:pt x="13990" y="720"/>
                  </a:cubicBezTo>
                  <a:lnTo>
                    <a:pt x="11264" y="1101"/>
                  </a:lnTo>
                  <a:lnTo>
                    <a:pt x="11264" y="1173"/>
                  </a:lnTo>
                  <a:cubicBezTo>
                    <a:pt x="11252" y="2077"/>
                    <a:pt x="11311" y="2982"/>
                    <a:pt x="11442" y="3887"/>
                  </a:cubicBezTo>
                  <a:lnTo>
                    <a:pt x="11454" y="3971"/>
                  </a:lnTo>
                  <a:lnTo>
                    <a:pt x="11526" y="3947"/>
                  </a:lnTo>
                  <a:cubicBezTo>
                    <a:pt x="12823" y="3637"/>
                    <a:pt x="14145" y="3292"/>
                    <a:pt x="15455" y="2911"/>
                  </a:cubicBezTo>
                  <a:lnTo>
                    <a:pt x="15526" y="2887"/>
                  </a:lnTo>
                  <a:lnTo>
                    <a:pt x="15240" y="1613"/>
                  </a:lnTo>
                  <a:cubicBezTo>
                    <a:pt x="15131" y="1087"/>
                    <a:pt x="14657" y="712"/>
                    <a:pt x="14127" y="712"/>
                  </a:cubicBezTo>
                  <a:close/>
                  <a:moveTo>
                    <a:pt x="10549" y="1351"/>
                  </a:moveTo>
                  <a:lnTo>
                    <a:pt x="10549" y="1351"/>
                  </a:lnTo>
                  <a:cubicBezTo>
                    <a:pt x="10537" y="2232"/>
                    <a:pt x="10609" y="3113"/>
                    <a:pt x="10728" y="3971"/>
                  </a:cubicBezTo>
                  <a:cubicBezTo>
                    <a:pt x="9859" y="4173"/>
                    <a:pt x="8978" y="4363"/>
                    <a:pt x="8109" y="4542"/>
                  </a:cubicBezTo>
                  <a:cubicBezTo>
                    <a:pt x="8085" y="3590"/>
                    <a:pt x="8144" y="2625"/>
                    <a:pt x="8275" y="1673"/>
                  </a:cubicBezTo>
                  <a:lnTo>
                    <a:pt x="10549" y="1351"/>
                  </a:lnTo>
                  <a:close/>
                  <a:moveTo>
                    <a:pt x="10704" y="1184"/>
                  </a:moveTo>
                  <a:lnTo>
                    <a:pt x="8144" y="1542"/>
                  </a:lnTo>
                  <a:lnTo>
                    <a:pt x="8132" y="1589"/>
                  </a:lnTo>
                  <a:cubicBezTo>
                    <a:pt x="7990" y="2601"/>
                    <a:pt x="7930" y="3625"/>
                    <a:pt x="7966" y="4637"/>
                  </a:cubicBezTo>
                  <a:lnTo>
                    <a:pt x="7966" y="4733"/>
                  </a:lnTo>
                  <a:lnTo>
                    <a:pt x="8049" y="4709"/>
                  </a:lnTo>
                  <a:cubicBezTo>
                    <a:pt x="8978" y="4518"/>
                    <a:pt x="9918" y="4316"/>
                    <a:pt x="10835" y="4101"/>
                  </a:cubicBezTo>
                  <a:lnTo>
                    <a:pt x="10895" y="4090"/>
                  </a:lnTo>
                  <a:lnTo>
                    <a:pt x="10895" y="4018"/>
                  </a:lnTo>
                  <a:cubicBezTo>
                    <a:pt x="10752" y="3113"/>
                    <a:pt x="10692" y="2185"/>
                    <a:pt x="10704" y="1268"/>
                  </a:cubicBezTo>
                  <a:lnTo>
                    <a:pt x="10704" y="1184"/>
                  </a:lnTo>
                  <a:close/>
                  <a:moveTo>
                    <a:pt x="7394" y="1792"/>
                  </a:moveTo>
                  <a:lnTo>
                    <a:pt x="7394" y="1792"/>
                  </a:lnTo>
                  <a:cubicBezTo>
                    <a:pt x="7275" y="2768"/>
                    <a:pt x="7228" y="3744"/>
                    <a:pt x="7251" y="4721"/>
                  </a:cubicBezTo>
                  <a:cubicBezTo>
                    <a:pt x="6287" y="4911"/>
                    <a:pt x="5299" y="5078"/>
                    <a:pt x="4311" y="5244"/>
                  </a:cubicBezTo>
                  <a:cubicBezTo>
                    <a:pt x="4346" y="4185"/>
                    <a:pt x="4549" y="3137"/>
                    <a:pt x="4906" y="2149"/>
                  </a:cubicBezTo>
                  <a:lnTo>
                    <a:pt x="7394" y="1792"/>
                  </a:lnTo>
                  <a:close/>
                  <a:moveTo>
                    <a:pt x="7561" y="1625"/>
                  </a:moveTo>
                  <a:lnTo>
                    <a:pt x="4799" y="2018"/>
                  </a:lnTo>
                  <a:lnTo>
                    <a:pt x="4787" y="2054"/>
                  </a:lnTo>
                  <a:cubicBezTo>
                    <a:pt x="4394" y="3101"/>
                    <a:pt x="4180" y="4209"/>
                    <a:pt x="4156" y="5328"/>
                  </a:cubicBezTo>
                  <a:lnTo>
                    <a:pt x="4156" y="5423"/>
                  </a:lnTo>
                  <a:lnTo>
                    <a:pt x="4239" y="5399"/>
                  </a:lnTo>
                  <a:cubicBezTo>
                    <a:pt x="5287" y="5233"/>
                    <a:pt x="6323" y="5054"/>
                    <a:pt x="7335" y="4863"/>
                  </a:cubicBezTo>
                  <a:lnTo>
                    <a:pt x="7394" y="4852"/>
                  </a:lnTo>
                  <a:lnTo>
                    <a:pt x="7394" y="4780"/>
                  </a:lnTo>
                  <a:cubicBezTo>
                    <a:pt x="7370" y="3756"/>
                    <a:pt x="7418" y="2732"/>
                    <a:pt x="7549" y="1720"/>
                  </a:cubicBezTo>
                  <a:lnTo>
                    <a:pt x="7561" y="1625"/>
                  </a:lnTo>
                  <a:close/>
                  <a:moveTo>
                    <a:pt x="3953" y="2280"/>
                  </a:moveTo>
                  <a:cubicBezTo>
                    <a:pt x="3632" y="3280"/>
                    <a:pt x="3465" y="4316"/>
                    <a:pt x="3453" y="5375"/>
                  </a:cubicBezTo>
                  <a:cubicBezTo>
                    <a:pt x="2739" y="5483"/>
                    <a:pt x="2036" y="5578"/>
                    <a:pt x="1370" y="5673"/>
                  </a:cubicBezTo>
                  <a:cubicBezTo>
                    <a:pt x="1429" y="4863"/>
                    <a:pt x="1536" y="4054"/>
                    <a:pt x="1691" y="3256"/>
                  </a:cubicBezTo>
                  <a:cubicBezTo>
                    <a:pt x="1763" y="2887"/>
                    <a:pt x="2036" y="2589"/>
                    <a:pt x="2394" y="2494"/>
                  </a:cubicBezTo>
                  <a:cubicBezTo>
                    <a:pt x="2429" y="2494"/>
                    <a:pt x="2465" y="2482"/>
                    <a:pt x="2501" y="2482"/>
                  </a:cubicBezTo>
                  <a:lnTo>
                    <a:pt x="3953" y="2280"/>
                  </a:lnTo>
                  <a:close/>
                  <a:moveTo>
                    <a:pt x="4156" y="2101"/>
                  </a:moveTo>
                  <a:lnTo>
                    <a:pt x="2465" y="2339"/>
                  </a:lnTo>
                  <a:cubicBezTo>
                    <a:pt x="2429" y="2339"/>
                    <a:pt x="2382" y="2351"/>
                    <a:pt x="2346" y="2363"/>
                  </a:cubicBezTo>
                  <a:cubicBezTo>
                    <a:pt x="1929" y="2470"/>
                    <a:pt x="1620" y="2804"/>
                    <a:pt x="1536" y="3232"/>
                  </a:cubicBezTo>
                  <a:cubicBezTo>
                    <a:pt x="1370" y="4066"/>
                    <a:pt x="1263" y="4899"/>
                    <a:pt x="1203" y="5745"/>
                  </a:cubicBezTo>
                  <a:lnTo>
                    <a:pt x="1203" y="5840"/>
                  </a:lnTo>
                  <a:lnTo>
                    <a:pt x="1286" y="5828"/>
                  </a:lnTo>
                  <a:cubicBezTo>
                    <a:pt x="2013" y="5733"/>
                    <a:pt x="2763" y="5625"/>
                    <a:pt x="3525" y="5518"/>
                  </a:cubicBezTo>
                  <a:lnTo>
                    <a:pt x="3584" y="5506"/>
                  </a:lnTo>
                  <a:lnTo>
                    <a:pt x="3584" y="5447"/>
                  </a:lnTo>
                  <a:cubicBezTo>
                    <a:pt x="3596" y="4340"/>
                    <a:pt x="3775" y="3256"/>
                    <a:pt x="4120" y="2220"/>
                  </a:cubicBezTo>
                  <a:lnTo>
                    <a:pt x="4156" y="2101"/>
                  </a:lnTo>
                  <a:close/>
                  <a:moveTo>
                    <a:pt x="15538" y="3637"/>
                  </a:moveTo>
                  <a:lnTo>
                    <a:pt x="16133" y="6316"/>
                  </a:lnTo>
                  <a:cubicBezTo>
                    <a:pt x="14967" y="6804"/>
                    <a:pt x="13764" y="7304"/>
                    <a:pt x="12538" y="7792"/>
                  </a:cubicBezTo>
                  <a:cubicBezTo>
                    <a:pt x="12181" y="6768"/>
                    <a:pt x="11895" y="5709"/>
                    <a:pt x="11704" y="4637"/>
                  </a:cubicBezTo>
                  <a:lnTo>
                    <a:pt x="11716" y="4637"/>
                  </a:lnTo>
                  <a:cubicBezTo>
                    <a:pt x="12073" y="4554"/>
                    <a:pt x="12419" y="4471"/>
                    <a:pt x="12776" y="4375"/>
                  </a:cubicBezTo>
                  <a:cubicBezTo>
                    <a:pt x="13657" y="4149"/>
                    <a:pt x="14586" y="3899"/>
                    <a:pt x="15538" y="3637"/>
                  </a:cubicBezTo>
                  <a:close/>
                  <a:moveTo>
                    <a:pt x="15645" y="3447"/>
                  </a:moveTo>
                  <a:lnTo>
                    <a:pt x="15574" y="3470"/>
                  </a:lnTo>
                  <a:cubicBezTo>
                    <a:pt x="14598" y="3744"/>
                    <a:pt x="13645" y="4006"/>
                    <a:pt x="12728" y="4232"/>
                  </a:cubicBezTo>
                  <a:cubicBezTo>
                    <a:pt x="12359" y="4328"/>
                    <a:pt x="11978" y="4423"/>
                    <a:pt x="11597" y="4518"/>
                  </a:cubicBezTo>
                  <a:lnTo>
                    <a:pt x="11526" y="4530"/>
                  </a:lnTo>
                  <a:lnTo>
                    <a:pt x="11538" y="4602"/>
                  </a:lnTo>
                  <a:cubicBezTo>
                    <a:pt x="11740" y="5721"/>
                    <a:pt x="12038" y="6828"/>
                    <a:pt x="12431" y="7911"/>
                  </a:cubicBezTo>
                  <a:lnTo>
                    <a:pt x="12454" y="7983"/>
                  </a:lnTo>
                  <a:lnTo>
                    <a:pt x="12526" y="7959"/>
                  </a:lnTo>
                  <a:cubicBezTo>
                    <a:pt x="13788" y="7447"/>
                    <a:pt x="15050" y="6935"/>
                    <a:pt x="16241" y="6423"/>
                  </a:cubicBezTo>
                  <a:lnTo>
                    <a:pt x="16300" y="6399"/>
                  </a:lnTo>
                  <a:lnTo>
                    <a:pt x="15645" y="3447"/>
                  </a:lnTo>
                  <a:close/>
                  <a:moveTo>
                    <a:pt x="10883" y="4840"/>
                  </a:moveTo>
                  <a:cubicBezTo>
                    <a:pt x="11073" y="5947"/>
                    <a:pt x="11371" y="7042"/>
                    <a:pt x="11740" y="8102"/>
                  </a:cubicBezTo>
                  <a:cubicBezTo>
                    <a:pt x="10764" y="8483"/>
                    <a:pt x="9954" y="8793"/>
                    <a:pt x="9180" y="9078"/>
                  </a:cubicBezTo>
                  <a:lnTo>
                    <a:pt x="8883" y="9185"/>
                  </a:lnTo>
                  <a:lnTo>
                    <a:pt x="8728" y="9233"/>
                  </a:lnTo>
                  <a:cubicBezTo>
                    <a:pt x="8394" y="7983"/>
                    <a:pt x="8204" y="6709"/>
                    <a:pt x="8132" y="5423"/>
                  </a:cubicBezTo>
                  <a:lnTo>
                    <a:pt x="8144" y="5423"/>
                  </a:lnTo>
                  <a:cubicBezTo>
                    <a:pt x="9049" y="5244"/>
                    <a:pt x="9966" y="5042"/>
                    <a:pt x="10883" y="4840"/>
                  </a:cubicBezTo>
                  <a:close/>
                  <a:moveTo>
                    <a:pt x="10990" y="4661"/>
                  </a:moveTo>
                  <a:lnTo>
                    <a:pt x="10918" y="4673"/>
                  </a:lnTo>
                  <a:cubicBezTo>
                    <a:pt x="9966" y="4899"/>
                    <a:pt x="9002" y="5102"/>
                    <a:pt x="8049" y="5292"/>
                  </a:cubicBezTo>
                  <a:lnTo>
                    <a:pt x="7990" y="5304"/>
                  </a:lnTo>
                  <a:lnTo>
                    <a:pt x="7990" y="5375"/>
                  </a:lnTo>
                  <a:cubicBezTo>
                    <a:pt x="8049" y="6697"/>
                    <a:pt x="8251" y="8019"/>
                    <a:pt x="8585" y="9305"/>
                  </a:cubicBezTo>
                  <a:lnTo>
                    <a:pt x="8621" y="9435"/>
                  </a:lnTo>
                  <a:lnTo>
                    <a:pt x="8704" y="9400"/>
                  </a:lnTo>
                  <a:lnTo>
                    <a:pt x="8942" y="9316"/>
                  </a:lnTo>
                  <a:lnTo>
                    <a:pt x="9240" y="9209"/>
                  </a:lnTo>
                  <a:cubicBezTo>
                    <a:pt x="10026" y="8924"/>
                    <a:pt x="10859" y="8602"/>
                    <a:pt x="11871" y="8209"/>
                  </a:cubicBezTo>
                  <a:lnTo>
                    <a:pt x="11942" y="8185"/>
                  </a:lnTo>
                  <a:lnTo>
                    <a:pt x="11919" y="8114"/>
                  </a:lnTo>
                  <a:cubicBezTo>
                    <a:pt x="11514" y="7019"/>
                    <a:pt x="11216" y="5887"/>
                    <a:pt x="11014" y="4733"/>
                  </a:cubicBezTo>
                  <a:lnTo>
                    <a:pt x="10990" y="4661"/>
                  </a:lnTo>
                  <a:close/>
                  <a:moveTo>
                    <a:pt x="7275" y="5602"/>
                  </a:moveTo>
                  <a:cubicBezTo>
                    <a:pt x="7359" y="6911"/>
                    <a:pt x="7561" y="8209"/>
                    <a:pt x="7894" y="9483"/>
                  </a:cubicBezTo>
                  <a:cubicBezTo>
                    <a:pt x="7906" y="9495"/>
                    <a:pt x="7906" y="9507"/>
                    <a:pt x="7906" y="9531"/>
                  </a:cubicBezTo>
                  <a:cubicBezTo>
                    <a:pt x="6918" y="9876"/>
                    <a:pt x="6013" y="10197"/>
                    <a:pt x="5120" y="10495"/>
                  </a:cubicBezTo>
                  <a:cubicBezTo>
                    <a:pt x="4632" y="9078"/>
                    <a:pt x="4358" y="7614"/>
                    <a:pt x="4311" y="6126"/>
                  </a:cubicBezTo>
                  <a:lnTo>
                    <a:pt x="4311" y="6114"/>
                  </a:lnTo>
                  <a:cubicBezTo>
                    <a:pt x="5287" y="5959"/>
                    <a:pt x="6287" y="5792"/>
                    <a:pt x="7275" y="5602"/>
                  </a:cubicBezTo>
                  <a:close/>
                  <a:moveTo>
                    <a:pt x="7418" y="5411"/>
                  </a:moveTo>
                  <a:lnTo>
                    <a:pt x="7335" y="5435"/>
                  </a:lnTo>
                  <a:cubicBezTo>
                    <a:pt x="6287" y="5637"/>
                    <a:pt x="5239" y="5816"/>
                    <a:pt x="4215" y="5983"/>
                  </a:cubicBezTo>
                  <a:lnTo>
                    <a:pt x="4156" y="5995"/>
                  </a:lnTo>
                  <a:lnTo>
                    <a:pt x="4156" y="6066"/>
                  </a:lnTo>
                  <a:cubicBezTo>
                    <a:pt x="4203" y="7614"/>
                    <a:pt x="4489" y="9138"/>
                    <a:pt x="5001" y="10602"/>
                  </a:cubicBezTo>
                  <a:lnTo>
                    <a:pt x="5025" y="10674"/>
                  </a:lnTo>
                  <a:lnTo>
                    <a:pt x="5096" y="10650"/>
                  </a:lnTo>
                  <a:cubicBezTo>
                    <a:pt x="6025" y="10340"/>
                    <a:pt x="6989" y="10019"/>
                    <a:pt x="8037" y="9638"/>
                  </a:cubicBezTo>
                  <a:lnTo>
                    <a:pt x="8097" y="9614"/>
                  </a:lnTo>
                  <a:lnTo>
                    <a:pt x="8085" y="9555"/>
                  </a:lnTo>
                  <a:cubicBezTo>
                    <a:pt x="8073" y="9531"/>
                    <a:pt x="8073" y="9519"/>
                    <a:pt x="8061" y="9495"/>
                  </a:cubicBezTo>
                  <a:cubicBezTo>
                    <a:pt x="8061" y="9483"/>
                    <a:pt x="8049" y="9459"/>
                    <a:pt x="8049" y="9447"/>
                  </a:cubicBezTo>
                  <a:cubicBezTo>
                    <a:pt x="7704" y="8150"/>
                    <a:pt x="7501" y="6828"/>
                    <a:pt x="7418" y="5495"/>
                  </a:cubicBezTo>
                  <a:lnTo>
                    <a:pt x="7418" y="5411"/>
                  </a:lnTo>
                  <a:close/>
                  <a:moveTo>
                    <a:pt x="16324" y="7173"/>
                  </a:moveTo>
                  <a:lnTo>
                    <a:pt x="16419" y="7566"/>
                  </a:lnTo>
                  <a:cubicBezTo>
                    <a:pt x="16514" y="8007"/>
                    <a:pt x="16776" y="8400"/>
                    <a:pt x="17134" y="8673"/>
                  </a:cubicBezTo>
                  <a:lnTo>
                    <a:pt x="17705" y="9102"/>
                  </a:lnTo>
                  <a:cubicBezTo>
                    <a:pt x="17741" y="9114"/>
                    <a:pt x="17765" y="9138"/>
                    <a:pt x="17788" y="9162"/>
                  </a:cubicBezTo>
                  <a:cubicBezTo>
                    <a:pt x="16586" y="9805"/>
                    <a:pt x="15336" y="10459"/>
                    <a:pt x="14097" y="11102"/>
                  </a:cubicBezTo>
                  <a:cubicBezTo>
                    <a:pt x="13621" y="10293"/>
                    <a:pt x="13204" y="9459"/>
                    <a:pt x="12859" y="8590"/>
                  </a:cubicBezTo>
                  <a:cubicBezTo>
                    <a:pt x="14026" y="8138"/>
                    <a:pt x="15193" y="7650"/>
                    <a:pt x="16324" y="7173"/>
                  </a:cubicBezTo>
                  <a:close/>
                  <a:moveTo>
                    <a:pt x="16431" y="6959"/>
                  </a:moveTo>
                  <a:lnTo>
                    <a:pt x="16348" y="6995"/>
                  </a:lnTo>
                  <a:cubicBezTo>
                    <a:pt x="15169" y="7495"/>
                    <a:pt x="13955" y="7995"/>
                    <a:pt x="12740" y="8483"/>
                  </a:cubicBezTo>
                  <a:lnTo>
                    <a:pt x="12669" y="8507"/>
                  </a:lnTo>
                  <a:lnTo>
                    <a:pt x="12693" y="8578"/>
                  </a:lnTo>
                  <a:cubicBezTo>
                    <a:pt x="13062" y="9495"/>
                    <a:pt x="13502" y="10388"/>
                    <a:pt x="14002" y="11245"/>
                  </a:cubicBezTo>
                  <a:lnTo>
                    <a:pt x="14038" y="11305"/>
                  </a:lnTo>
                  <a:lnTo>
                    <a:pt x="14097" y="11269"/>
                  </a:lnTo>
                  <a:cubicBezTo>
                    <a:pt x="15395" y="10602"/>
                    <a:pt x="16693" y="9912"/>
                    <a:pt x="17943" y="9245"/>
                  </a:cubicBezTo>
                  <a:lnTo>
                    <a:pt x="18027" y="9197"/>
                  </a:lnTo>
                  <a:lnTo>
                    <a:pt x="17967" y="9126"/>
                  </a:lnTo>
                  <a:cubicBezTo>
                    <a:pt x="17907" y="9066"/>
                    <a:pt x="17860" y="9019"/>
                    <a:pt x="17800" y="8983"/>
                  </a:cubicBezTo>
                  <a:lnTo>
                    <a:pt x="17229" y="8554"/>
                  </a:lnTo>
                  <a:cubicBezTo>
                    <a:pt x="16884" y="8304"/>
                    <a:pt x="16657" y="7947"/>
                    <a:pt x="16562" y="7530"/>
                  </a:cubicBezTo>
                  <a:lnTo>
                    <a:pt x="16431" y="6959"/>
                  </a:lnTo>
                  <a:close/>
                  <a:moveTo>
                    <a:pt x="3441" y="6245"/>
                  </a:moveTo>
                  <a:cubicBezTo>
                    <a:pt x="3513" y="7781"/>
                    <a:pt x="3799" y="9305"/>
                    <a:pt x="4299" y="10757"/>
                  </a:cubicBezTo>
                  <a:cubicBezTo>
                    <a:pt x="3418" y="11031"/>
                    <a:pt x="2572" y="11305"/>
                    <a:pt x="1774" y="11543"/>
                  </a:cubicBezTo>
                  <a:cubicBezTo>
                    <a:pt x="1405" y="9912"/>
                    <a:pt x="1251" y="8221"/>
                    <a:pt x="1310" y="6542"/>
                  </a:cubicBezTo>
                  <a:cubicBezTo>
                    <a:pt x="1989" y="6459"/>
                    <a:pt x="2691" y="6364"/>
                    <a:pt x="3441" y="6245"/>
                  </a:cubicBezTo>
                  <a:close/>
                  <a:moveTo>
                    <a:pt x="3584" y="6078"/>
                  </a:moveTo>
                  <a:lnTo>
                    <a:pt x="3501" y="6090"/>
                  </a:lnTo>
                  <a:cubicBezTo>
                    <a:pt x="2691" y="6209"/>
                    <a:pt x="1953" y="6316"/>
                    <a:pt x="1227" y="6411"/>
                  </a:cubicBezTo>
                  <a:lnTo>
                    <a:pt x="1167" y="6411"/>
                  </a:lnTo>
                  <a:lnTo>
                    <a:pt x="1167" y="6483"/>
                  </a:lnTo>
                  <a:cubicBezTo>
                    <a:pt x="1096" y="8221"/>
                    <a:pt x="1251" y="9959"/>
                    <a:pt x="1655" y="11662"/>
                  </a:cubicBezTo>
                  <a:lnTo>
                    <a:pt x="1667" y="11733"/>
                  </a:lnTo>
                  <a:lnTo>
                    <a:pt x="1739" y="11710"/>
                  </a:lnTo>
                  <a:cubicBezTo>
                    <a:pt x="2584" y="11448"/>
                    <a:pt x="3477" y="11162"/>
                    <a:pt x="4406" y="10864"/>
                  </a:cubicBezTo>
                  <a:lnTo>
                    <a:pt x="4477" y="10840"/>
                  </a:lnTo>
                  <a:lnTo>
                    <a:pt x="4453" y="10769"/>
                  </a:lnTo>
                  <a:cubicBezTo>
                    <a:pt x="3941" y="9281"/>
                    <a:pt x="3644" y="7733"/>
                    <a:pt x="3584" y="6161"/>
                  </a:cubicBezTo>
                  <a:lnTo>
                    <a:pt x="3584" y="6078"/>
                  </a:lnTo>
                  <a:close/>
                  <a:moveTo>
                    <a:pt x="12050" y="8912"/>
                  </a:moveTo>
                  <a:cubicBezTo>
                    <a:pt x="12419" y="9805"/>
                    <a:pt x="12835" y="10674"/>
                    <a:pt x="13324" y="11507"/>
                  </a:cubicBezTo>
                  <a:cubicBezTo>
                    <a:pt x="12371" y="11983"/>
                    <a:pt x="11573" y="12388"/>
                    <a:pt x="10835" y="12757"/>
                  </a:cubicBezTo>
                  <a:lnTo>
                    <a:pt x="10454" y="12936"/>
                  </a:lnTo>
                  <a:lnTo>
                    <a:pt x="10264" y="13031"/>
                  </a:lnTo>
                  <a:cubicBezTo>
                    <a:pt x="9728" y="12091"/>
                    <a:pt x="9287" y="11102"/>
                    <a:pt x="8966" y="10066"/>
                  </a:cubicBezTo>
                  <a:lnTo>
                    <a:pt x="9156" y="10007"/>
                  </a:lnTo>
                  <a:lnTo>
                    <a:pt x="9478" y="9888"/>
                  </a:lnTo>
                  <a:cubicBezTo>
                    <a:pt x="10252" y="9602"/>
                    <a:pt x="11073" y="9293"/>
                    <a:pt x="12050" y="8912"/>
                  </a:cubicBezTo>
                  <a:close/>
                  <a:moveTo>
                    <a:pt x="12133" y="8721"/>
                  </a:moveTo>
                  <a:lnTo>
                    <a:pt x="12073" y="8745"/>
                  </a:lnTo>
                  <a:cubicBezTo>
                    <a:pt x="11061" y="9138"/>
                    <a:pt x="10216" y="9447"/>
                    <a:pt x="9430" y="9745"/>
                  </a:cubicBezTo>
                  <a:lnTo>
                    <a:pt x="9097" y="9864"/>
                  </a:lnTo>
                  <a:lnTo>
                    <a:pt x="8847" y="9959"/>
                  </a:lnTo>
                  <a:lnTo>
                    <a:pt x="8787" y="9983"/>
                  </a:lnTo>
                  <a:lnTo>
                    <a:pt x="8811" y="10043"/>
                  </a:lnTo>
                  <a:cubicBezTo>
                    <a:pt x="9144" y="11138"/>
                    <a:pt x="9597" y="12174"/>
                    <a:pt x="10168" y="13162"/>
                  </a:cubicBezTo>
                  <a:lnTo>
                    <a:pt x="10204" y="13222"/>
                  </a:lnTo>
                  <a:lnTo>
                    <a:pt x="10514" y="13067"/>
                  </a:lnTo>
                  <a:lnTo>
                    <a:pt x="10895" y="12888"/>
                  </a:lnTo>
                  <a:cubicBezTo>
                    <a:pt x="11657" y="12507"/>
                    <a:pt x="12478" y="12102"/>
                    <a:pt x="13455" y="11602"/>
                  </a:cubicBezTo>
                  <a:lnTo>
                    <a:pt x="13526" y="11567"/>
                  </a:lnTo>
                  <a:lnTo>
                    <a:pt x="13490" y="11495"/>
                  </a:lnTo>
                  <a:cubicBezTo>
                    <a:pt x="12978" y="10626"/>
                    <a:pt x="12538" y="9721"/>
                    <a:pt x="12169" y="8793"/>
                  </a:cubicBezTo>
                  <a:lnTo>
                    <a:pt x="12133" y="8721"/>
                  </a:lnTo>
                  <a:close/>
                  <a:moveTo>
                    <a:pt x="18134" y="9959"/>
                  </a:moveTo>
                  <a:lnTo>
                    <a:pt x="18479" y="12257"/>
                  </a:lnTo>
                  <a:cubicBezTo>
                    <a:pt x="17717" y="12853"/>
                    <a:pt x="16943" y="13448"/>
                    <a:pt x="16169" y="14019"/>
                  </a:cubicBezTo>
                  <a:cubicBezTo>
                    <a:pt x="15574" y="13329"/>
                    <a:pt x="15038" y="12603"/>
                    <a:pt x="14550" y="11852"/>
                  </a:cubicBezTo>
                  <a:lnTo>
                    <a:pt x="14550" y="11841"/>
                  </a:lnTo>
                  <a:cubicBezTo>
                    <a:pt x="15752" y="11221"/>
                    <a:pt x="16955" y="10590"/>
                    <a:pt x="18134" y="9959"/>
                  </a:cubicBezTo>
                  <a:close/>
                  <a:moveTo>
                    <a:pt x="18253" y="9721"/>
                  </a:moveTo>
                  <a:lnTo>
                    <a:pt x="18157" y="9781"/>
                  </a:lnTo>
                  <a:cubicBezTo>
                    <a:pt x="16931" y="10447"/>
                    <a:pt x="15669" y="11102"/>
                    <a:pt x="14407" y="11757"/>
                  </a:cubicBezTo>
                  <a:lnTo>
                    <a:pt x="14336" y="11793"/>
                  </a:lnTo>
                  <a:lnTo>
                    <a:pt x="14371" y="11864"/>
                  </a:lnTo>
                  <a:cubicBezTo>
                    <a:pt x="14895" y="12674"/>
                    <a:pt x="15467" y="13436"/>
                    <a:pt x="16098" y="14162"/>
                  </a:cubicBezTo>
                  <a:lnTo>
                    <a:pt x="16145" y="14222"/>
                  </a:lnTo>
                  <a:lnTo>
                    <a:pt x="16193" y="14174"/>
                  </a:lnTo>
                  <a:cubicBezTo>
                    <a:pt x="17003" y="13591"/>
                    <a:pt x="17812" y="12972"/>
                    <a:pt x="18610" y="12341"/>
                  </a:cubicBezTo>
                  <a:lnTo>
                    <a:pt x="18634" y="12317"/>
                  </a:lnTo>
                  <a:lnTo>
                    <a:pt x="18253" y="9721"/>
                  </a:lnTo>
                  <a:close/>
                  <a:moveTo>
                    <a:pt x="8156" y="10364"/>
                  </a:moveTo>
                  <a:cubicBezTo>
                    <a:pt x="8490" y="11424"/>
                    <a:pt x="8942" y="12448"/>
                    <a:pt x="9490" y="13400"/>
                  </a:cubicBezTo>
                  <a:cubicBezTo>
                    <a:pt x="8597" y="13841"/>
                    <a:pt x="7787" y="14222"/>
                    <a:pt x="7049" y="14567"/>
                  </a:cubicBezTo>
                  <a:cubicBezTo>
                    <a:pt x="6704" y="14031"/>
                    <a:pt x="6394" y="13484"/>
                    <a:pt x="6132" y="12948"/>
                  </a:cubicBezTo>
                  <a:cubicBezTo>
                    <a:pt x="5870" y="12424"/>
                    <a:pt x="5632" y="11876"/>
                    <a:pt x="5406" y="11305"/>
                  </a:cubicBezTo>
                  <a:cubicBezTo>
                    <a:pt x="6275" y="11019"/>
                    <a:pt x="7168" y="10709"/>
                    <a:pt x="8156" y="10364"/>
                  </a:cubicBezTo>
                  <a:close/>
                  <a:moveTo>
                    <a:pt x="8251" y="10174"/>
                  </a:moveTo>
                  <a:lnTo>
                    <a:pt x="8180" y="10197"/>
                  </a:lnTo>
                  <a:cubicBezTo>
                    <a:pt x="7144" y="10567"/>
                    <a:pt x="6192" y="10888"/>
                    <a:pt x="5287" y="11186"/>
                  </a:cubicBezTo>
                  <a:lnTo>
                    <a:pt x="5215" y="11209"/>
                  </a:lnTo>
                  <a:lnTo>
                    <a:pt x="5239" y="11281"/>
                  </a:lnTo>
                  <a:cubicBezTo>
                    <a:pt x="5465" y="11888"/>
                    <a:pt x="5715" y="12448"/>
                    <a:pt x="6001" y="13007"/>
                  </a:cubicBezTo>
                  <a:cubicBezTo>
                    <a:pt x="6275" y="13567"/>
                    <a:pt x="6597" y="14138"/>
                    <a:pt x="6954" y="14698"/>
                  </a:cubicBezTo>
                  <a:lnTo>
                    <a:pt x="6989" y="14758"/>
                  </a:lnTo>
                  <a:lnTo>
                    <a:pt x="7049" y="14722"/>
                  </a:lnTo>
                  <a:cubicBezTo>
                    <a:pt x="7835" y="14365"/>
                    <a:pt x="8680" y="13960"/>
                    <a:pt x="9633" y="13495"/>
                  </a:cubicBezTo>
                  <a:lnTo>
                    <a:pt x="9704" y="13460"/>
                  </a:lnTo>
                  <a:lnTo>
                    <a:pt x="9668" y="13400"/>
                  </a:lnTo>
                  <a:cubicBezTo>
                    <a:pt x="9085" y="12400"/>
                    <a:pt x="8621" y="11340"/>
                    <a:pt x="8275" y="10245"/>
                  </a:cubicBezTo>
                  <a:lnTo>
                    <a:pt x="8251" y="10174"/>
                  </a:lnTo>
                  <a:close/>
                  <a:moveTo>
                    <a:pt x="18622" y="13234"/>
                  </a:moveTo>
                  <a:lnTo>
                    <a:pt x="18824" y="14591"/>
                  </a:lnTo>
                  <a:cubicBezTo>
                    <a:pt x="18860" y="14841"/>
                    <a:pt x="18800" y="15103"/>
                    <a:pt x="18669" y="15317"/>
                  </a:cubicBezTo>
                  <a:lnTo>
                    <a:pt x="18157" y="16043"/>
                  </a:lnTo>
                  <a:cubicBezTo>
                    <a:pt x="17657" y="15603"/>
                    <a:pt x="17193" y="15139"/>
                    <a:pt x="16741" y="14662"/>
                  </a:cubicBezTo>
                  <a:cubicBezTo>
                    <a:pt x="17360" y="14210"/>
                    <a:pt x="17967" y="13734"/>
                    <a:pt x="18622" y="13234"/>
                  </a:cubicBezTo>
                  <a:close/>
                  <a:moveTo>
                    <a:pt x="4596" y="11579"/>
                  </a:moveTo>
                  <a:cubicBezTo>
                    <a:pt x="4822" y="12186"/>
                    <a:pt x="5096" y="12793"/>
                    <a:pt x="5358" y="13329"/>
                  </a:cubicBezTo>
                  <a:cubicBezTo>
                    <a:pt x="5620" y="13865"/>
                    <a:pt x="5930" y="14400"/>
                    <a:pt x="6251" y="14924"/>
                  </a:cubicBezTo>
                  <a:cubicBezTo>
                    <a:pt x="5346" y="15353"/>
                    <a:pt x="4501" y="15734"/>
                    <a:pt x="3679" y="16103"/>
                  </a:cubicBezTo>
                  <a:cubicBezTo>
                    <a:pt x="2941" y="14948"/>
                    <a:pt x="2382" y="13698"/>
                    <a:pt x="2001" y="12388"/>
                  </a:cubicBezTo>
                  <a:cubicBezTo>
                    <a:pt x="2822" y="12138"/>
                    <a:pt x="3691" y="11852"/>
                    <a:pt x="4596" y="11579"/>
                  </a:cubicBezTo>
                  <a:close/>
                  <a:moveTo>
                    <a:pt x="18729" y="12960"/>
                  </a:moveTo>
                  <a:lnTo>
                    <a:pt x="18634" y="13043"/>
                  </a:lnTo>
                  <a:cubicBezTo>
                    <a:pt x="17919" y="13603"/>
                    <a:pt x="17253" y="14103"/>
                    <a:pt x="16586" y="14591"/>
                  </a:cubicBezTo>
                  <a:lnTo>
                    <a:pt x="16526" y="14638"/>
                  </a:lnTo>
                  <a:lnTo>
                    <a:pt x="16574" y="14710"/>
                  </a:lnTo>
                  <a:cubicBezTo>
                    <a:pt x="17062" y="15234"/>
                    <a:pt x="17586" y="15734"/>
                    <a:pt x="18122" y="16210"/>
                  </a:cubicBezTo>
                  <a:lnTo>
                    <a:pt x="18193" y="16270"/>
                  </a:lnTo>
                  <a:lnTo>
                    <a:pt x="18789" y="15400"/>
                  </a:lnTo>
                  <a:cubicBezTo>
                    <a:pt x="18943" y="15150"/>
                    <a:pt x="19015" y="14865"/>
                    <a:pt x="18979" y="14579"/>
                  </a:cubicBezTo>
                  <a:lnTo>
                    <a:pt x="18729" y="12960"/>
                  </a:lnTo>
                  <a:close/>
                  <a:moveTo>
                    <a:pt x="4680" y="11388"/>
                  </a:moveTo>
                  <a:lnTo>
                    <a:pt x="4608" y="11400"/>
                  </a:lnTo>
                  <a:cubicBezTo>
                    <a:pt x="3679" y="11710"/>
                    <a:pt x="2751" y="11995"/>
                    <a:pt x="1894" y="12269"/>
                  </a:cubicBezTo>
                  <a:lnTo>
                    <a:pt x="1822" y="12281"/>
                  </a:lnTo>
                  <a:lnTo>
                    <a:pt x="1834" y="12352"/>
                  </a:lnTo>
                  <a:cubicBezTo>
                    <a:pt x="2227" y="13722"/>
                    <a:pt x="2822" y="15031"/>
                    <a:pt x="3584" y="16222"/>
                  </a:cubicBezTo>
                  <a:lnTo>
                    <a:pt x="3620" y="16282"/>
                  </a:lnTo>
                  <a:lnTo>
                    <a:pt x="3679" y="16258"/>
                  </a:lnTo>
                  <a:cubicBezTo>
                    <a:pt x="4549" y="15865"/>
                    <a:pt x="5430" y="15472"/>
                    <a:pt x="6394" y="15019"/>
                  </a:cubicBezTo>
                  <a:lnTo>
                    <a:pt x="6477" y="14984"/>
                  </a:lnTo>
                  <a:lnTo>
                    <a:pt x="6430" y="14912"/>
                  </a:lnTo>
                  <a:cubicBezTo>
                    <a:pt x="6085" y="14365"/>
                    <a:pt x="5775" y="13805"/>
                    <a:pt x="5489" y="13257"/>
                  </a:cubicBezTo>
                  <a:cubicBezTo>
                    <a:pt x="5203" y="12662"/>
                    <a:pt x="4942" y="12067"/>
                    <a:pt x="4703" y="11448"/>
                  </a:cubicBezTo>
                  <a:lnTo>
                    <a:pt x="4680" y="11388"/>
                  </a:lnTo>
                  <a:close/>
                  <a:moveTo>
                    <a:pt x="13776" y="12245"/>
                  </a:moveTo>
                  <a:cubicBezTo>
                    <a:pt x="14288" y="13043"/>
                    <a:pt x="14848" y="13805"/>
                    <a:pt x="15467" y="14519"/>
                  </a:cubicBezTo>
                  <a:cubicBezTo>
                    <a:pt x="14669" y="15103"/>
                    <a:pt x="13943" y="15615"/>
                    <a:pt x="13252" y="16079"/>
                  </a:cubicBezTo>
                  <a:cubicBezTo>
                    <a:pt x="13193" y="16127"/>
                    <a:pt x="13133" y="16162"/>
                    <a:pt x="13074" y="16210"/>
                  </a:cubicBezTo>
                  <a:lnTo>
                    <a:pt x="12966" y="16282"/>
                  </a:lnTo>
                  <a:cubicBezTo>
                    <a:pt x="12109" y="15543"/>
                    <a:pt x="11359" y="14698"/>
                    <a:pt x="10728" y="13757"/>
                  </a:cubicBezTo>
                  <a:lnTo>
                    <a:pt x="10895" y="13686"/>
                  </a:lnTo>
                  <a:lnTo>
                    <a:pt x="11216" y="13519"/>
                  </a:lnTo>
                  <a:cubicBezTo>
                    <a:pt x="11990" y="13138"/>
                    <a:pt x="12800" y="12733"/>
                    <a:pt x="13776" y="12245"/>
                  </a:cubicBezTo>
                  <a:close/>
                  <a:moveTo>
                    <a:pt x="13824" y="12055"/>
                  </a:moveTo>
                  <a:lnTo>
                    <a:pt x="13764" y="12091"/>
                  </a:lnTo>
                  <a:cubicBezTo>
                    <a:pt x="12764" y="12591"/>
                    <a:pt x="11942" y="13007"/>
                    <a:pt x="11145" y="13400"/>
                  </a:cubicBezTo>
                  <a:lnTo>
                    <a:pt x="10823" y="13555"/>
                  </a:lnTo>
                  <a:lnTo>
                    <a:pt x="10502" y="13710"/>
                  </a:lnTo>
                  <a:lnTo>
                    <a:pt x="10549" y="13781"/>
                  </a:lnTo>
                  <a:cubicBezTo>
                    <a:pt x="11204" y="14769"/>
                    <a:pt x="12002" y="15662"/>
                    <a:pt x="12907" y="16436"/>
                  </a:cubicBezTo>
                  <a:lnTo>
                    <a:pt x="12954" y="16472"/>
                  </a:lnTo>
                  <a:lnTo>
                    <a:pt x="12990" y="16448"/>
                  </a:lnTo>
                  <a:lnTo>
                    <a:pt x="13157" y="16341"/>
                  </a:lnTo>
                  <a:lnTo>
                    <a:pt x="13335" y="16210"/>
                  </a:lnTo>
                  <a:cubicBezTo>
                    <a:pt x="14050" y="15722"/>
                    <a:pt x="14800" y="15198"/>
                    <a:pt x="15621" y="14603"/>
                  </a:cubicBezTo>
                  <a:lnTo>
                    <a:pt x="15681" y="14555"/>
                  </a:lnTo>
                  <a:lnTo>
                    <a:pt x="15633" y="14496"/>
                  </a:lnTo>
                  <a:cubicBezTo>
                    <a:pt x="14979" y="13746"/>
                    <a:pt x="14395" y="12948"/>
                    <a:pt x="13859" y="12114"/>
                  </a:cubicBezTo>
                  <a:lnTo>
                    <a:pt x="13824" y="12055"/>
                  </a:lnTo>
                  <a:close/>
                  <a:moveTo>
                    <a:pt x="9954" y="14138"/>
                  </a:moveTo>
                  <a:cubicBezTo>
                    <a:pt x="10597" y="15103"/>
                    <a:pt x="11359" y="15996"/>
                    <a:pt x="12228" y="16770"/>
                  </a:cubicBezTo>
                  <a:cubicBezTo>
                    <a:pt x="11442" y="17305"/>
                    <a:pt x="10728" y="17758"/>
                    <a:pt x="10037" y="18198"/>
                  </a:cubicBezTo>
                  <a:cubicBezTo>
                    <a:pt x="9097" y="17317"/>
                    <a:pt x="8251" y="16353"/>
                    <a:pt x="7525" y="15293"/>
                  </a:cubicBezTo>
                  <a:lnTo>
                    <a:pt x="7525" y="15281"/>
                  </a:lnTo>
                  <a:cubicBezTo>
                    <a:pt x="8251" y="14948"/>
                    <a:pt x="9025" y="14579"/>
                    <a:pt x="9954" y="14138"/>
                  </a:cubicBezTo>
                  <a:close/>
                  <a:moveTo>
                    <a:pt x="10014" y="13948"/>
                  </a:moveTo>
                  <a:lnTo>
                    <a:pt x="9954" y="13972"/>
                  </a:lnTo>
                  <a:cubicBezTo>
                    <a:pt x="8966" y="14448"/>
                    <a:pt x="8156" y="14841"/>
                    <a:pt x="7394" y="15198"/>
                  </a:cubicBezTo>
                  <a:lnTo>
                    <a:pt x="7311" y="15234"/>
                  </a:lnTo>
                  <a:lnTo>
                    <a:pt x="7359" y="15305"/>
                  </a:lnTo>
                  <a:cubicBezTo>
                    <a:pt x="8121" y="16413"/>
                    <a:pt x="9002" y="17425"/>
                    <a:pt x="9990" y="18341"/>
                  </a:cubicBezTo>
                  <a:lnTo>
                    <a:pt x="10014" y="18377"/>
                  </a:lnTo>
                  <a:lnTo>
                    <a:pt x="10073" y="18353"/>
                  </a:lnTo>
                  <a:cubicBezTo>
                    <a:pt x="10799" y="17889"/>
                    <a:pt x="11561" y="17401"/>
                    <a:pt x="12395" y="16841"/>
                  </a:cubicBezTo>
                  <a:lnTo>
                    <a:pt x="12478" y="16794"/>
                  </a:lnTo>
                  <a:lnTo>
                    <a:pt x="12407" y="16722"/>
                  </a:lnTo>
                  <a:cubicBezTo>
                    <a:pt x="11502" y="15924"/>
                    <a:pt x="10716" y="15008"/>
                    <a:pt x="10049" y="13996"/>
                  </a:cubicBezTo>
                  <a:lnTo>
                    <a:pt x="10014" y="13948"/>
                  </a:lnTo>
                  <a:close/>
                  <a:moveTo>
                    <a:pt x="16026" y="15174"/>
                  </a:moveTo>
                  <a:cubicBezTo>
                    <a:pt x="16550" y="15734"/>
                    <a:pt x="17086" y="16270"/>
                    <a:pt x="17669" y="16770"/>
                  </a:cubicBezTo>
                  <a:lnTo>
                    <a:pt x="16491" y="18484"/>
                  </a:lnTo>
                  <a:cubicBezTo>
                    <a:pt x="15490" y="18044"/>
                    <a:pt x="14538" y="17508"/>
                    <a:pt x="13669" y="16853"/>
                  </a:cubicBezTo>
                  <a:lnTo>
                    <a:pt x="13728" y="16805"/>
                  </a:lnTo>
                  <a:cubicBezTo>
                    <a:pt x="14455" y="16305"/>
                    <a:pt x="15205" y="15770"/>
                    <a:pt x="16026" y="15174"/>
                  </a:cubicBezTo>
                  <a:close/>
                  <a:moveTo>
                    <a:pt x="16062" y="14972"/>
                  </a:moveTo>
                  <a:lnTo>
                    <a:pt x="16014" y="15019"/>
                  </a:lnTo>
                  <a:cubicBezTo>
                    <a:pt x="15169" y="15627"/>
                    <a:pt x="14407" y="16174"/>
                    <a:pt x="13669" y="16674"/>
                  </a:cubicBezTo>
                  <a:lnTo>
                    <a:pt x="13419" y="16841"/>
                  </a:lnTo>
                  <a:lnTo>
                    <a:pt x="13502" y="16901"/>
                  </a:lnTo>
                  <a:cubicBezTo>
                    <a:pt x="14431" y="17603"/>
                    <a:pt x="15431" y="18187"/>
                    <a:pt x="16503" y="18639"/>
                  </a:cubicBezTo>
                  <a:lnTo>
                    <a:pt x="16562" y="18663"/>
                  </a:lnTo>
                  <a:lnTo>
                    <a:pt x="17872" y="16734"/>
                  </a:lnTo>
                  <a:lnTo>
                    <a:pt x="17824" y="16698"/>
                  </a:lnTo>
                  <a:cubicBezTo>
                    <a:pt x="17217" y="16174"/>
                    <a:pt x="16645" y="15615"/>
                    <a:pt x="16110" y="15019"/>
                  </a:cubicBezTo>
                  <a:lnTo>
                    <a:pt x="16062" y="14972"/>
                  </a:lnTo>
                  <a:close/>
                  <a:moveTo>
                    <a:pt x="6739" y="15662"/>
                  </a:moveTo>
                  <a:cubicBezTo>
                    <a:pt x="7478" y="16746"/>
                    <a:pt x="8335" y="17758"/>
                    <a:pt x="9287" y="18663"/>
                  </a:cubicBezTo>
                  <a:cubicBezTo>
                    <a:pt x="8597" y="19091"/>
                    <a:pt x="7942" y="19472"/>
                    <a:pt x="7299" y="19853"/>
                  </a:cubicBezTo>
                  <a:cubicBezTo>
                    <a:pt x="6096" y="19008"/>
                    <a:pt x="5049" y="17984"/>
                    <a:pt x="4180" y="16817"/>
                  </a:cubicBezTo>
                  <a:cubicBezTo>
                    <a:pt x="5001" y="16448"/>
                    <a:pt x="5858" y="16055"/>
                    <a:pt x="6739" y="15662"/>
                  </a:cubicBezTo>
                  <a:close/>
                  <a:moveTo>
                    <a:pt x="6787" y="15472"/>
                  </a:moveTo>
                  <a:lnTo>
                    <a:pt x="6727" y="15496"/>
                  </a:lnTo>
                  <a:cubicBezTo>
                    <a:pt x="5799" y="15924"/>
                    <a:pt x="4894" y="16341"/>
                    <a:pt x="4025" y="16722"/>
                  </a:cubicBezTo>
                  <a:lnTo>
                    <a:pt x="3941" y="16758"/>
                  </a:lnTo>
                  <a:lnTo>
                    <a:pt x="4001" y="16829"/>
                  </a:lnTo>
                  <a:cubicBezTo>
                    <a:pt x="4894" y="18056"/>
                    <a:pt x="5989" y="19127"/>
                    <a:pt x="7239" y="20008"/>
                  </a:cubicBezTo>
                  <a:lnTo>
                    <a:pt x="7275" y="20032"/>
                  </a:lnTo>
                  <a:lnTo>
                    <a:pt x="7323" y="20008"/>
                  </a:lnTo>
                  <a:cubicBezTo>
                    <a:pt x="8001" y="19615"/>
                    <a:pt x="8692" y="19199"/>
                    <a:pt x="9442" y="18734"/>
                  </a:cubicBezTo>
                  <a:lnTo>
                    <a:pt x="9525" y="18687"/>
                  </a:lnTo>
                  <a:lnTo>
                    <a:pt x="9454" y="18615"/>
                  </a:lnTo>
                  <a:cubicBezTo>
                    <a:pt x="8466" y="17686"/>
                    <a:pt x="7585" y="16651"/>
                    <a:pt x="6823" y="15520"/>
                  </a:cubicBezTo>
                  <a:lnTo>
                    <a:pt x="6787" y="15472"/>
                  </a:lnTo>
                  <a:close/>
                  <a:moveTo>
                    <a:pt x="12919" y="17353"/>
                  </a:moveTo>
                  <a:cubicBezTo>
                    <a:pt x="13859" y="18091"/>
                    <a:pt x="14907" y="18722"/>
                    <a:pt x="16002" y="19210"/>
                  </a:cubicBezTo>
                  <a:lnTo>
                    <a:pt x="14776" y="21008"/>
                  </a:lnTo>
                  <a:cubicBezTo>
                    <a:pt x="13288" y="20544"/>
                    <a:pt x="11907" y="19794"/>
                    <a:pt x="10716" y="18794"/>
                  </a:cubicBezTo>
                  <a:cubicBezTo>
                    <a:pt x="11395" y="18353"/>
                    <a:pt x="12121" y="17889"/>
                    <a:pt x="12919" y="17353"/>
                  </a:cubicBezTo>
                  <a:close/>
                  <a:moveTo>
                    <a:pt x="12919" y="17163"/>
                  </a:moveTo>
                  <a:lnTo>
                    <a:pt x="12883" y="17198"/>
                  </a:lnTo>
                  <a:cubicBezTo>
                    <a:pt x="12026" y="17770"/>
                    <a:pt x="11264" y="18270"/>
                    <a:pt x="10549" y="18710"/>
                  </a:cubicBezTo>
                  <a:lnTo>
                    <a:pt x="10466" y="18770"/>
                  </a:lnTo>
                  <a:lnTo>
                    <a:pt x="10549" y="18829"/>
                  </a:lnTo>
                  <a:cubicBezTo>
                    <a:pt x="11895" y="19949"/>
                    <a:pt x="13359" y="20758"/>
                    <a:pt x="14788" y="21163"/>
                  </a:cubicBezTo>
                  <a:lnTo>
                    <a:pt x="14836" y="21175"/>
                  </a:lnTo>
                  <a:lnTo>
                    <a:pt x="16229" y="19139"/>
                  </a:lnTo>
                  <a:lnTo>
                    <a:pt x="16145" y="19103"/>
                  </a:lnTo>
                  <a:cubicBezTo>
                    <a:pt x="15014" y="18603"/>
                    <a:pt x="13943" y="17960"/>
                    <a:pt x="12966" y="17198"/>
                  </a:cubicBezTo>
                  <a:lnTo>
                    <a:pt x="12919" y="17163"/>
                  </a:lnTo>
                  <a:close/>
                  <a:moveTo>
                    <a:pt x="9942" y="19258"/>
                  </a:moveTo>
                  <a:cubicBezTo>
                    <a:pt x="11323" y="20413"/>
                    <a:pt x="12812" y="21282"/>
                    <a:pt x="14264" y="21758"/>
                  </a:cubicBezTo>
                  <a:lnTo>
                    <a:pt x="14002" y="22128"/>
                  </a:lnTo>
                  <a:cubicBezTo>
                    <a:pt x="13818" y="22395"/>
                    <a:pt x="13526" y="22548"/>
                    <a:pt x="13216" y="22548"/>
                  </a:cubicBezTo>
                  <a:cubicBezTo>
                    <a:pt x="13125" y="22548"/>
                    <a:pt x="13034" y="22535"/>
                    <a:pt x="12943" y="22509"/>
                  </a:cubicBezTo>
                  <a:cubicBezTo>
                    <a:pt x="11240" y="22032"/>
                    <a:pt x="9597" y="21318"/>
                    <a:pt x="8085" y="20389"/>
                  </a:cubicBezTo>
                  <a:cubicBezTo>
                    <a:pt x="8716" y="20020"/>
                    <a:pt x="9347" y="19639"/>
                    <a:pt x="9942" y="19258"/>
                  </a:cubicBezTo>
                  <a:close/>
                  <a:moveTo>
                    <a:pt x="9966" y="19080"/>
                  </a:moveTo>
                  <a:lnTo>
                    <a:pt x="9918" y="19103"/>
                  </a:lnTo>
                  <a:cubicBezTo>
                    <a:pt x="9264" y="19508"/>
                    <a:pt x="8585" y="19925"/>
                    <a:pt x="7906" y="20318"/>
                  </a:cubicBezTo>
                  <a:lnTo>
                    <a:pt x="7799" y="20377"/>
                  </a:lnTo>
                  <a:lnTo>
                    <a:pt x="7906" y="20449"/>
                  </a:lnTo>
                  <a:cubicBezTo>
                    <a:pt x="9454" y="21413"/>
                    <a:pt x="11145" y="22151"/>
                    <a:pt x="12907" y="22651"/>
                  </a:cubicBezTo>
                  <a:cubicBezTo>
                    <a:pt x="13002" y="22687"/>
                    <a:pt x="13109" y="22699"/>
                    <a:pt x="13216" y="22699"/>
                  </a:cubicBezTo>
                  <a:cubicBezTo>
                    <a:pt x="13585" y="22699"/>
                    <a:pt x="13919" y="22520"/>
                    <a:pt x="14121" y="22211"/>
                  </a:cubicBezTo>
                  <a:lnTo>
                    <a:pt x="14490" y="21675"/>
                  </a:lnTo>
                  <a:lnTo>
                    <a:pt x="14395" y="21639"/>
                  </a:lnTo>
                  <a:cubicBezTo>
                    <a:pt x="12919" y="21175"/>
                    <a:pt x="11395" y="20306"/>
                    <a:pt x="10002" y="19115"/>
                  </a:cubicBezTo>
                  <a:lnTo>
                    <a:pt x="9966" y="19080"/>
                  </a:lnTo>
                  <a:close/>
                  <a:moveTo>
                    <a:pt x="14133" y="149"/>
                  </a:moveTo>
                  <a:cubicBezTo>
                    <a:pt x="14943" y="149"/>
                    <a:pt x="15621" y="708"/>
                    <a:pt x="15800" y="1494"/>
                  </a:cubicBezTo>
                  <a:lnTo>
                    <a:pt x="17122" y="7411"/>
                  </a:lnTo>
                  <a:cubicBezTo>
                    <a:pt x="17181" y="7685"/>
                    <a:pt x="17336" y="7935"/>
                    <a:pt x="17562" y="8102"/>
                  </a:cubicBezTo>
                  <a:lnTo>
                    <a:pt x="18134" y="8519"/>
                  </a:lnTo>
                  <a:cubicBezTo>
                    <a:pt x="18503" y="8793"/>
                    <a:pt x="18753" y="9209"/>
                    <a:pt x="18824" y="9662"/>
                  </a:cubicBezTo>
                  <a:lnTo>
                    <a:pt x="19539" y="14484"/>
                  </a:lnTo>
                  <a:cubicBezTo>
                    <a:pt x="19598" y="14912"/>
                    <a:pt x="19503" y="15353"/>
                    <a:pt x="19253" y="15710"/>
                  </a:cubicBezTo>
                  <a:lnTo>
                    <a:pt x="14598" y="22532"/>
                  </a:lnTo>
                  <a:cubicBezTo>
                    <a:pt x="14284" y="23003"/>
                    <a:pt x="13762" y="23267"/>
                    <a:pt x="13221" y="23267"/>
                  </a:cubicBezTo>
                  <a:cubicBezTo>
                    <a:pt x="13065" y="23267"/>
                    <a:pt x="12907" y="23244"/>
                    <a:pt x="12752" y="23199"/>
                  </a:cubicBezTo>
                  <a:cubicBezTo>
                    <a:pt x="6858" y="21485"/>
                    <a:pt x="3048" y="18044"/>
                    <a:pt x="1429" y="12995"/>
                  </a:cubicBezTo>
                  <a:cubicBezTo>
                    <a:pt x="143" y="9007"/>
                    <a:pt x="596" y="5102"/>
                    <a:pt x="989" y="3125"/>
                  </a:cubicBezTo>
                  <a:cubicBezTo>
                    <a:pt x="1120" y="2423"/>
                    <a:pt x="1679" y="1875"/>
                    <a:pt x="2394" y="1780"/>
                  </a:cubicBezTo>
                  <a:lnTo>
                    <a:pt x="13907" y="161"/>
                  </a:lnTo>
                  <a:cubicBezTo>
                    <a:pt x="13990" y="149"/>
                    <a:pt x="14062" y="149"/>
                    <a:pt x="14133" y="149"/>
                  </a:cubicBezTo>
                  <a:close/>
                  <a:moveTo>
                    <a:pt x="14145" y="0"/>
                  </a:moveTo>
                  <a:cubicBezTo>
                    <a:pt x="14063" y="0"/>
                    <a:pt x="13979" y="6"/>
                    <a:pt x="13895" y="18"/>
                  </a:cubicBezTo>
                  <a:lnTo>
                    <a:pt x="2370" y="1625"/>
                  </a:lnTo>
                  <a:cubicBezTo>
                    <a:pt x="1596" y="1744"/>
                    <a:pt x="989" y="2327"/>
                    <a:pt x="846" y="3101"/>
                  </a:cubicBezTo>
                  <a:cubicBezTo>
                    <a:pt x="453" y="5090"/>
                    <a:pt x="0" y="9019"/>
                    <a:pt x="1286" y="13043"/>
                  </a:cubicBezTo>
                  <a:cubicBezTo>
                    <a:pt x="2929" y="18139"/>
                    <a:pt x="6763" y="21604"/>
                    <a:pt x="12704" y="23342"/>
                  </a:cubicBezTo>
                  <a:cubicBezTo>
                    <a:pt x="12871" y="23390"/>
                    <a:pt x="13050" y="23413"/>
                    <a:pt x="13216" y="23413"/>
                  </a:cubicBezTo>
                  <a:cubicBezTo>
                    <a:pt x="13371" y="23413"/>
                    <a:pt x="13514" y="23401"/>
                    <a:pt x="13657" y="23366"/>
                  </a:cubicBezTo>
                  <a:cubicBezTo>
                    <a:pt x="14097" y="23259"/>
                    <a:pt x="14467" y="22985"/>
                    <a:pt x="14717" y="22616"/>
                  </a:cubicBezTo>
                  <a:lnTo>
                    <a:pt x="19384" y="15793"/>
                  </a:lnTo>
                  <a:cubicBezTo>
                    <a:pt x="19658" y="15400"/>
                    <a:pt x="19753" y="14924"/>
                    <a:pt x="19681" y="14460"/>
                  </a:cubicBezTo>
                  <a:lnTo>
                    <a:pt x="18967" y="9638"/>
                  </a:lnTo>
                  <a:cubicBezTo>
                    <a:pt x="18896" y="9150"/>
                    <a:pt x="18634" y="8697"/>
                    <a:pt x="18229" y="8400"/>
                  </a:cubicBezTo>
                  <a:lnTo>
                    <a:pt x="17657" y="7971"/>
                  </a:lnTo>
                  <a:cubicBezTo>
                    <a:pt x="17455" y="7828"/>
                    <a:pt x="17324" y="7626"/>
                    <a:pt x="17265" y="7376"/>
                  </a:cubicBezTo>
                  <a:lnTo>
                    <a:pt x="15943" y="1458"/>
                  </a:lnTo>
                  <a:cubicBezTo>
                    <a:pt x="15758" y="601"/>
                    <a:pt x="15000" y="0"/>
                    <a:pt x="141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22" name="Google Shape;3522;p73"/>
          <p:cNvGrpSpPr/>
          <p:nvPr/>
        </p:nvGrpSpPr>
        <p:grpSpPr>
          <a:xfrm>
            <a:off x="2710659" y="1222084"/>
            <a:ext cx="577994" cy="1709475"/>
            <a:chOff x="2583425" y="1028775"/>
            <a:chExt cx="601138" cy="1801913"/>
          </a:xfrm>
        </p:grpSpPr>
        <p:sp>
          <p:nvSpPr>
            <p:cNvPr id="3523" name="Google Shape;3523;p73"/>
            <p:cNvSpPr/>
            <p:nvPr/>
          </p:nvSpPr>
          <p:spPr>
            <a:xfrm>
              <a:off x="2777539" y="1028988"/>
              <a:ext cx="212295" cy="44581"/>
            </a:xfrm>
            <a:custGeom>
              <a:avLst/>
              <a:gdLst/>
              <a:ahLst/>
              <a:cxnLst/>
              <a:rect l="l" t="t" r="r" b="b"/>
              <a:pathLst>
                <a:path w="11967" h="2513" extrusionOk="0">
                  <a:moveTo>
                    <a:pt x="1262" y="1"/>
                  </a:moveTo>
                  <a:cubicBezTo>
                    <a:pt x="560" y="1"/>
                    <a:pt x="0" y="560"/>
                    <a:pt x="0" y="1251"/>
                  </a:cubicBezTo>
                  <a:cubicBezTo>
                    <a:pt x="0" y="1941"/>
                    <a:pt x="560" y="2513"/>
                    <a:pt x="1262" y="2513"/>
                  </a:cubicBezTo>
                  <a:lnTo>
                    <a:pt x="10704" y="2513"/>
                  </a:lnTo>
                  <a:cubicBezTo>
                    <a:pt x="11395" y="2513"/>
                    <a:pt x="11966" y="1941"/>
                    <a:pt x="11966" y="1251"/>
                  </a:cubicBezTo>
                  <a:cubicBezTo>
                    <a:pt x="11966" y="560"/>
                    <a:pt x="11395" y="1"/>
                    <a:pt x="107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73"/>
            <p:cNvSpPr/>
            <p:nvPr/>
          </p:nvSpPr>
          <p:spPr>
            <a:xfrm>
              <a:off x="2816620" y="2462543"/>
              <a:ext cx="365409" cy="367750"/>
            </a:xfrm>
            <a:custGeom>
              <a:avLst/>
              <a:gdLst/>
              <a:ahLst/>
              <a:cxnLst/>
              <a:rect l="l" t="t" r="r" b="b"/>
              <a:pathLst>
                <a:path w="20598" h="20730" extrusionOk="0">
                  <a:moveTo>
                    <a:pt x="20598" y="0"/>
                  </a:moveTo>
                  <a:lnTo>
                    <a:pt x="0" y="20598"/>
                  </a:lnTo>
                  <a:cubicBezTo>
                    <a:pt x="1203" y="20693"/>
                    <a:pt x="2453" y="20729"/>
                    <a:pt x="3715" y="20729"/>
                  </a:cubicBezTo>
                  <a:cubicBezTo>
                    <a:pt x="3811" y="20730"/>
                    <a:pt x="3907" y="20730"/>
                    <a:pt x="4003" y="20730"/>
                  </a:cubicBezTo>
                  <a:cubicBezTo>
                    <a:pt x="7943" y="20730"/>
                    <a:pt x="11881" y="20254"/>
                    <a:pt x="15704" y="19336"/>
                  </a:cubicBezTo>
                  <a:cubicBezTo>
                    <a:pt x="16157" y="19265"/>
                    <a:pt x="16585" y="19157"/>
                    <a:pt x="17002" y="18991"/>
                  </a:cubicBezTo>
                  <a:cubicBezTo>
                    <a:pt x="19169" y="18122"/>
                    <a:pt x="20598" y="16026"/>
                    <a:pt x="20598" y="13692"/>
                  </a:cubicBezTo>
                  <a:lnTo>
                    <a:pt x="205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73"/>
            <p:cNvSpPr/>
            <p:nvPr/>
          </p:nvSpPr>
          <p:spPr>
            <a:xfrm>
              <a:off x="2583425" y="1571609"/>
              <a:ext cx="598601" cy="1256347"/>
            </a:xfrm>
            <a:custGeom>
              <a:avLst/>
              <a:gdLst/>
              <a:ahLst/>
              <a:cxnLst/>
              <a:rect l="l" t="t" r="r" b="b"/>
              <a:pathLst>
                <a:path w="33743" h="70820" extrusionOk="0">
                  <a:moveTo>
                    <a:pt x="3811" y="1"/>
                  </a:moveTo>
                  <a:cubicBezTo>
                    <a:pt x="3811" y="60"/>
                    <a:pt x="3811" y="120"/>
                    <a:pt x="3811" y="179"/>
                  </a:cubicBezTo>
                  <a:cubicBezTo>
                    <a:pt x="3811" y="191"/>
                    <a:pt x="3811" y="203"/>
                    <a:pt x="3811" y="227"/>
                  </a:cubicBezTo>
                  <a:cubicBezTo>
                    <a:pt x="3715" y="2358"/>
                    <a:pt x="2382" y="5263"/>
                    <a:pt x="120" y="8133"/>
                  </a:cubicBezTo>
                  <a:lnTo>
                    <a:pt x="12" y="10824"/>
                  </a:lnTo>
                  <a:cubicBezTo>
                    <a:pt x="1" y="10967"/>
                    <a:pt x="1" y="11097"/>
                    <a:pt x="1" y="11228"/>
                  </a:cubicBezTo>
                  <a:lnTo>
                    <a:pt x="1" y="63913"/>
                  </a:lnTo>
                  <a:cubicBezTo>
                    <a:pt x="1" y="66247"/>
                    <a:pt x="1417" y="68343"/>
                    <a:pt x="3584" y="69212"/>
                  </a:cubicBezTo>
                  <a:cubicBezTo>
                    <a:pt x="4001" y="69367"/>
                    <a:pt x="4430" y="69486"/>
                    <a:pt x="4882" y="69545"/>
                  </a:cubicBezTo>
                  <a:cubicBezTo>
                    <a:pt x="7585" y="70212"/>
                    <a:pt x="10359" y="70641"/>
                    <a:pt x="13145" y="70819"/>
                  </a:cubicBezTo>
                  <a:lnTo>
                    <a:pt x="33743" y="50221"/>
                  </a:lnTo>
                  <a:lnTo>
                    <a:pt x="33743" y="11228"/>
                  </a:lnTo>
                  <a:cubicBezTo>
                    <a:pt x="33743" y="11133"/>
                    <a:pt x="33743" y="11026"/>
                    <a:pt x="33731" y="10931"/>
                  </a:cubicBezTo>
                  <a:lnTo>
                    <a:pt x="33671" y="8407"/>
                  </a:lnTo>
                  <a:cubicBezTo>
                    <a:pt x="31266" y="5454"/>
                    <a:pt x="29850" y="2418"/>
                    <a:pt x="29754" y="227"/>
                  </a:cubicBezTo>
                  <a:cubicBezTo>
                    <a:pt x="29754" y="203"/>
                    <a:pt x="29754" y="191"/>
                    <a:pt x="29754" y="179"/>
                  </a:cubicBezTo>
                  <a:cubicBezTo>
                    <a:pt x="29754" y="120"/>
                    <a:pt x="29742" y="60"/>
                    <a:pt x="297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73"/>
            <p:cNvSpPr/>
            <p:nvPr/>
          </p:nvSpPr>
          <p:spPr>
            <a:xfrm>
              <a:off x="2670867" y="1068495"/>
              <a:ext cx="426682" cy="136456"/>
            </a:xfrm>
            <a:custGeom>
              <a:avLst/>
              <a:gdLst/>
              <a:ahLst/>
              <a:cxnLst/>
              <a:rect l="l" t="t" r="r" b="b"/>
              <a:pathLst>
                <a:path w="24052" h="7692" extrusionOk="0">
                  <a:moveTo>
                    <a:pt x="7442" y="0"/>
                  </a:moveTo>
                  <a:lnTo>
                    <a:pt x="7442" y="5668"/>
                  </a:lnTo>
                  <a:lnTo>
                    <a:pt x="1" y="7692"/>
                  </a:lnTo>
                  <a:lnTo>
                    <a:pt x="24051" y="7692"/>
                  </a:lnTo>
                  <a:lnTo>
                    <a:pt x="16431" y="5620"/>
                  </a:lnTo>
                  <a:lnTo>
                    <a:pt x="16408" y="5620"/>
                  </a:lnTo>
                  <a:lnTo>
                    <a:pt x="164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73"/>
            <p:cNvSpPr/>
            <p:nvPr/>
          </p:nvSpPr>
          <p:spPr>
            <a:xfrm>
              <a:off x="2594406" y="1202399"/>
              <a:ext cx="580027" cy="276709"/>
            </a:xfrm>
            <a:custGeom>
              <a:avLst/>
              <a:gdLst/>
              <a:ahLst/>
              <a:cxnLst/>
              <a:rect l="l" t="t" r="r" b="b"/>
              <a:pathLst>
                <a:path w="32696" h="15598" extrusionOk="0">
                  <a:moveTo>
                    <a:pt x="4743" y="1"/>
                  </a:moveTo>
                  <a:cubicBezTo>
                    <a:pt x="2382" y="1"/>
                    <a:pt x="465" y="1909"/>
                    <a:pt x="441" y="4275"/>
                  </a:cubicBezTo>
                  <a:lnTo>
                    <a:pt x="239" y="9478"/>
                  </a:lnTo>
                  <a:lnTo>
                    <a:pt x="32540" y="9478"/>
                  </a:lnTo>
                  <a:lnTo>
                    <a:pt x="32540" y="11538"/>
                  </a:lnTo>
                  <a:lnTo>
                    <a:pt x="179" y="11538"/>
                  </a:lnTo>
                  <a:lnTo>
                    <a:pt x="179" y="10943"/>
                  </a:lnTo>
                  <a:lnTo>
                    <a:pt x="1" y="15598"/>
                  </a:lnTo>
                  <a:lnTo>
                    <a:pt x="32695" y="15598"/>
                  </a:lnTo>
                  <a:lnTo>
                    <a:pt x="32410" y="4275"/>
                  </a:lnTo>
                  <a:cubicBezTo>
                    <a:pt x="32386" y="1909"/>
                    <a:pt x="30469" y="1"/>
                    <a:pt x="28108" y="1"/>
                  </a:cubicBezTo>
                  <a:cubicBezTo>
                    <a:pt x="28093" y="1"/>
                    <a:pt x="28078" y="1"/>
                    <a:pt x="28064" y="1"/>
                  </a:cubicBezTo>
                  <a:lnTo>
                    <a:pt x="4787" y="1"/>
                  </a:lnTo>
                  <a:cubicBezTo>
                    <a:pt x="4772" y="1"/>
                    <a:pt x="4758" y="1"/>
                    <a:pt x="47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73"/>
            <p:cNvSpPr/>
            <p:nvPr/>
          </p:nvSpPr>
          <p:spPr>
            <a:xfrm>
              <a:off x="2597582" y="1370541"/>
              <a:ext cx="1064" cy="25776"/>
            </a:xfrm>
            <a:custGeom>
              <a:avLst/>
              <a:gdLst/>
              <a:ahLst/>
              <a:cxnLst/>
              <a:rect l="l" t="t" r="r" b="b"/>
              <a:pathLst>
                <a:path w="60" h="1453" extrusionOk="0">
                  <a:moveTo>
                    <a:pt x="0" y="0"/>
                  </a:moveTo>
                  <a:lnTo>
                    <a:pt x="0" y="1453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434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73"/>
            <p:cNvSpPr/>
            <p:nvPr/>
          </p:nvSpPr>
          <p:spPr>
            <a:xfrm>
              <a:off x="2597582" y="1370541"/>
              <a:ext cx="574102" cy="36544"/>
            </a:xfrm>
            <a:custGeom>
              <a:avLst/>
              <a:gdLst/>
              <a:ahLst/>
              <a:cxnLst/>
              <a:rect l="l" t="t" r="r" b="b"/>
              <a:pathLst>
                <a:path w="32362" h="2060" extrusionOk="0">
                  <a:moveTo>
                    <a:pt x="60" y="0"/>
                  </a:moveTo>
                  <a:lnTo>
                    <a:pt x="0" y="1453"/>
                  </a:lnTo>
                  <a:lnTo>
                    <a:pt x="0" y="2060"/>
                  </a:lnTo>
                  <a:lnTo>
                    <a:pt x="32361" y="2060"/>
                  </a:lnTo>
                  <a:lnTo>
                    <a:pt x="323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73"/>
            <p:cNvSpPr/>
            <p:nvPr/>
          </p:nvSpPr>
          <p:spPr>
            <a:xfrm>
              <a:off x="2593768" y="1478899"/>
              <a:ext cx="581091" cy="92727"/>
            </a:xfrm>
            <a:custGeom>
              <a:avLst/>
              <a:gdLst/>
              <a:ahLst/>
              <a:cxnLst/>
              <a:rect l="l" t="t" r="r" b="b"/>
              <a:pathLst>
                <a:path w="32756" h="5227" extrusionOk="0">
                  <a:moveTo>
                    <a:pt x="37" y="0"/>
                  </a:moveTo>
                  <a:lnTo>
                    <a:pt x="1" y="905"/>
                  </a:lnTo>
                  <a:cubicBezTo>
                    <a:pt x="1049" y="1560"/>
                    <a:pt x="1858" y="2250"/>
                    <a:pt x="2418" y="2977"/>
                  </a:cubicBezTo>
                  <a:cubicBezTo>
                    <a:pt x="2418" y="2988"/>
                    <a:pt x="2430" y="2988"/>
                    <a:pt x="2442" y="3000"/>
                  </a:cubicBezTo>
                  <a:cubicBezTo>
                    <a:pt x="2811" y="3381"/>
                    <a:pt x="3061" y="3870"/>
                    <a:pt x="3144" y="4405"/>
                  </a:cubicBezTo>
                  <a:cubicBezTo>
                    <a:pt x="3216" y="4667"/>
                    <a:pt x="3251" y="4953"/>
                    <a:pt x="3239" y="5227"/>
                  </a:cubicBezTo>
                  <a:lnTo>
                    <a:pt x="29159" y="5227"/>
                  </a:lnTo>
                  <a:cubicBezTo>
                    <a:pt x="29136" y="4953"/>
                    <a:pt x="29171" y="4667"/>
                    <a:pt x="29243" y="4405"/>
                  </a:cubicBezTo>
                  <a:cubicBezTo>
                    <a:pt x="29326" y="3870"/>
                    <a:pt x="29576" y="3381"/>
                    <a:pt x="29945" y="3000"/>
                  </a:cubicBezTo>
                  <a:lnTo>
                    <a:pt x="29969" y="2977"/>
                  </a:lnTo>
                  <a:cubicBezTo>
                    <a:pt x="30588" y="2167"/>
                    <a:pt x="31541" y="1393"/>
                    <a:pt x="32755" y="691"/>
                  </a:cubicBezTo>
                  <a:lnTo>
                    <a:pt x="327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73"/>
            <p:cNvSpPr/>
            <p:nvPr/>
          </p:nvSpPr>
          <p:spPr>
            <a:xfrm>
              <a:off x="2764446" y="2104456"/>
              <a:ext cx="90421" cy="159199"/>
            </a:xfrm>
            <a:custGeom>
              <a:avLst/>
              <a:gdLst/>
              <a:ahLst/>
              <a:cxnLst/>
              <a:rect l="l" t="t" r="r" b="b"/>
              <a:pathLst>
                <a:path w="5097" h="8974" extrusionOk="0">
                  <a:moveTo>
                    <a:pt x="1928" y="1"/>
                  </a:moveTo>
                  <a:cubicBezTo>
                    <a:pt x="1869" y="1"/>
                    <a:pt x="1809" y="6"/>
                    <a:pt x="1750" y="16"/>
                  </a:cubicBezTo>
                  <a:cubicBezTo>
                    <a:pt x="596" y="219"/>
                    <a:pt x="0" y="2386"/>
                    <a:pt x="441" y="4862"/>
                  </a:cubicBezTo>
                  <a:cubicBezTo>
                    <a:pt x="859" y="7202"/>
                    <a:pt x="2050" y="8973"/>
                    <a:pt x="3168" y="8973"/>
                  </a:cubicBezTo>
                  <a:cubicBezTo>
                    <a:pt x="3227" y="8973"/>
                    <a:pt x="3287" y="8968"/>
                    <a:pt x="3346" y="8958"/>
                  </a:cubicBezTo>
                  <a:cubicBezTo>
                    <a:pt x="4501" y="8743"/>
                    <a:pt x="5096" y="6577"/>
                    <a:pt x="4656" y="4112"/>
                  </a:cubicBezTo>
                  <a:cubicBezTo>
                    <a:pt x="4237" y="1772"/>
                    <a:pt x="3046" y="1"/>
                    <a:pt x="1928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73"/>
            <p:cNvSpPr/>
            <p:nvPr/>
          </p:nvSpPr>
          <p:spPr>
            <a:xfrm>
              <a:off x="2879776" y="2086503"/>
              <a:ext cx="70765" cy="136155"/>
            </a:xfrm>
            <a:custGeom>
              <a:avLst/>
              <a:gdLst/>
              <a:ahLst/>
              <a:cxnLst/>
              <a:rect l="l" t="t" r="r" b="b"/>
              <a:pathLst>
                <a:path w="3989" h="7675" extrusionOk="0">
                  <a:moveTo>
                    <a:pt x="2251" y="0"/>
                  </a:moveTo>
                  <a:cubicBezTo>
                    <a:pt x="1282" y="0"/>
                    <a:pt x="376" y="1622"/>
                    <a:pt x="191" y="3683"/>
                  </a:cubicBezTo>
                  <a:cubicBezTo>
                    <a:pt x="0" y="5803"/>
                    <a:pt x="667" y="7589"/>
                    <a:pt x="1667" y="7672"/>
                  </a:cubicBezTo>
                  <a:cubicBezTo>
                    <a:pt x="1691" y="7674"/>
                    <a:pt x="1715" y="7675"/>
                    <a:pt x="1739" y="7675"/>
                  </a:cubicBezTo>
                  <a:cubicBezTo>
                    <a:pt x="2702" y="7675"/>
                    <a:pt x="3624" y="6061"/>
                    <a:pt x="3810" y="3993"/>
                  </a:cubicBezTo>
                  <a:cubicBezTo>
                    <a:pt x="3989" y="1874"/>
                    <a:pt x="3334" y="88"/>
                    <a:pt x="2334" y="4"/>
                  </a:cubicBezTo>
                  <a:cubicBezTo>
                    <a:pt x="2306" y="2"/>
                    <a:pt x="2279" y="0"/>
                    <a:pt x="225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73"/>
            <p:cNvSpPr/>
            <p:nvPr/>
          </p:nvSpPr>
          <p:spPr>
            <a:xfrm>
              <a:off x="2811760" y="1957602"/>
              <a:ext cx="69718" cy="128881"/>
            </a:xfrm>
            <a:custGeom>
              <a:avLst/>
              <a:gdLst/>
              <a:ahLst/>
              <a:cxnLst/>
              <a:rect l="l" t="t" r="r" b="b"/>
              <a:pathLst>
                <a:path w="3930" h="7265" extrusionOk="0">
                  <a:moveTo>
                    <a:pt x="2313" y="1"/>
                  </a:moveTo>
                  <a:cubicBezTo>
                    <a:pt x="1406" y="1"/>
                    <a:pt x="491" y="1486"/>
                    <a:pt x="250" y="3413"/>
                  </a:cubicBezTo>
                  <a:cubicBezTo>
                    <a:pt x="0" y="5425"/>
                    <a:pt x="560" y="7139"/>
                    <a:pt x="1500" y="7258"/>
                  </a:cubicBezTo>
                  <a:cubicBezTo>
                    <a:pt x="1535" y="7263"/>
                    <a:pt x="1570" y="7265"/>
                    <a:pt x="1605" y="7265"/>
                  </a:cubicBezTo>
                  <a:cubicBezTo>
                    <a:pt x="2523" y="7265"/>
                    <a:pt x="3426" y="5780"/>
                    <a:pt x="3667" y="3853"/>
                  </a:cubicBezTo>
                  <a:cubicBezTo>
                    <a:pt x="3929" y="1841"/>
                    <a:pt x="3370" y="127"/>
                    <a:pt x="2417" y="7"/>
                  </a:cubicBezTo>
                  <a:cubicBezTo>
                    <a:pt x="2383" y="3"/>
                    <a:pt x="2348" y="1"/>
                    <a:pt x="2313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73"/>
            <p:cNvSpPr/>
            <p:nvPr/>
          </p:nvSpPr>
          <p:spPr>
            <a:xfrm>
              <a:off x="2830759" y="2298943"/>
              <a:ext cx="131613" cy="182527"/>
            </a:xfrm>
            <a:custGeom>
              <a:avLst/>
              <a:gdLst/>
              <a:ahLst/>
              <a:cxnLst/>
              <a:rect l="l" t="t" r="r" b="b"/>
              <a:pathLst>
                <a:path w="7419" h="10289" extrusionOk="0">
                  <a:moveTo>
                    <a:pt x="1889" y="1"/>
                  </a:moveTo>
                  <a:cubicBezTo>
                    <a:pt x="1683" y="1"/>
                    <a:pt x="1489" y="41"/>
                    <a:pt x="1310" y="126"/>
                  </a:cubicBezTo>
                  <a:cubicBezTo>
                    <a:pt x="1" y="745"/>
                    <a:pt x="13" y="3507"/>
                    <a:pt x="1346" y="6270"/>
                  </a:cubicBezTo>
                  <a:cubicBezTo>
                    <a:pt x="2487" y="8665"/>
                    <a:pt x="4232" y="10288"/>
                    <a:pt x="5530" y="10288"/>
                  </a:cubicBezTo>
                  <a:cubicBezTo>
                    <a:pt x="5736" y="10288"/>
                    <a:pt x="5930" y="10247"/>
                    <a:pt x="6109" y="10163"/>
                  </a:cubicBezTo>
                  <a:cubicBezTo>
                    <a:pt x="7418" y="9532"/>
                    <a:pt x="7395" y="6782"/>
                    <a:pt x="6073" y="4019"/>
                  </a:cubicBezTo>
                  <a:cubicBezTo>
                    <a:pt x="4932" y="1624"/>
                    <a:pt x="3187" y="1"/>
                    <a:pt x="1889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73"/>
            <p:cNvSpPr/>
            <p:nvPr/>
          </p:nvSpPr>
          <p:spPr>
            <a:xfrm>
              <a:off x="2630100" y="2593715"/>
              <a:ext cx="120047" cy="163705"/>
            </a:xfrm>
            <a:custGeom>
              <a:avLst/>
              <a:gdLst/>
              <a:ahLst/>
              <a:cxnLst/>
              <a:rect l="l" t="t" r="r" b="b"/>
              <a:pathLst>
                <a:path w="6767" h="9228" extrusionOk="0">
                  <a:moveTo>
                    <a:pt x="1370" y="0"/>
                  </a:moveTo>
                  <a:cubicBezTo>
                    <a:pt x="903" y="0"/>
                    <a:pt x="406" y="298"/>
                    <a:pt x="346" y="893"/>
                  </a:cubicBezTo>
                  <a:lnTo>
                    <a:pt x="358" y="881"/>
                  </a:lnTo>
                  <a:lnTo>
                    <a:pt x="358" y="881"/>
                  </a:lnTo>
                  <a:cubicBezTo>
                    <a:pt x="1" y="4322"/>
                    <a:pt x="1239" y="8620"/>
                    <a:pt x="5144" y="9216"/>
                  </a:cubicBezTo>
                  <a:cubicBezTo>
                    <a:pt x="5199" y="9224"/>
                    <a:pt x="5253" y="9228"/>
                    <a:pt x="5305" y="9228"/>
                  </a:cubicBezTo>
                  <a:cubicBezTo>
                    <a:pt x="6356" y="9228"/>
                    <a:pt x="6767" y="7588"/>
                    <a:pt x="5633" y="7418"/>
                  </a:cubicBezTo>
                  <a:cubicBezTo>
                    <a:pt x="2549" y="6965"/>
                    <a:pt x="1942" y="3524"/>
                    <a:pt x="2215" y="893"/>
                  </a:cubicBezTo>
                  <a:cubicBezTo>
                    <a:pt x="2275" y="298"/>
                    <a:pt x="1837" y="0"/>
                    <a:pt x="13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73"/>
            <p:cNvSpPr/>
            <p:nvPr/>
          </p:nvSpPr>
          <p:spPr>
            <a:xfrm>
              <a:off x="2585962" y="1571609"/>
              <a:ext cx="598601" cy="1259079"/>
            </a:xfrm>
            <a:custGeom>
              <a:avLst/>
              <a:gdLst/>
              <a:ahLst/>
              <a:cxnLst/>
              <a:rect l="l" t="t" r="r" b="b"/>
              <a:pathLst>
                <a:path w="33743" h="70974" fill="none" extrusionOk="0">
                  <a:moveTo>
                    <a:pt x="33731" y="10931"/>
                  </a:moveTo>
                  <a:lnTo>
                    <a:pt x="33671" y="8407"/>
                  </a:lnTo>
                  <a:cubicBezTo>
                    <a:pt x="31266" y="5454"/>
                    <a:pt x="29849" y="2418"/>
                    <a:pt x="29754" y="227"/>
                  </a:cubicBezTo>
                  <a:cubicBezTo>
                    <a:pt x="29766" y="203"/>
                    <a:pt x="29766" y="191"/>
                    <a:pt x="29754" y="179"/>
                  </a:cubicBezTo>
                  <a:cubicBezTo>
                    <a:pt x="29754" y="120"/>
                    <a:pt x="29754" y="60"/>
                    <a:pt x="29754" y="1"/>
                  </a:cubicBezTo>
                  <a:lnTo>
                    <a:pt x="3822" y="1"/>
                  </a:lnTo>
                  <a:cubicBezTo>
                    <a:pt x="3822" y="60"/>
                    <a:pt x="3822" y="120"/>
                    <a:pt x="3810" y="179"/>
                  </a:cubicBezTo>
                  <a:cubicBezTo>
                    <a:pt x="3810" y="191"/>
                    <a:pt x="3810" y="203"/>
                    <a:pt x="3810" y="227"/>
                  </a:cubicBezTo>
                  <a:cubicBezTo>
                    <a:pt x="3715" y="2358"/>
                    <a:pt x="2394" y="5263"/>
                    <a:pt x="120" y="8133"/>
                  </a:cubicBezTo>
                  <a:lnTo>
                    <a:pt x="12" y="10824"/>
                  </a:lnTo>
                  <a:cubicBezTo>
                    <a:pt x="0" y="10967"/>
                    <a:pt x="0" y="11097"/>
                    <a:pt x="0" y="11228"/>
                  </a:cubicBezTo>
                  <a:lnTo>
                    <a:pt x="0" y="63913"/>
                  </a:lnTo>
                  <a:cubicBezTo>
                    <a:pt x="0" y="66247"/>
                    <a:pt x="1429" y="68343"/>
                    <a:pt x="3596" y="69212"/>
                  </a:cubicBezTo>
                  <a:cubicBezTo>
                    <a:pt x="4013" y="69367"/>
                    <a:pt x="4441" y="69486"/>
                    <a:pt x="4882" y="69545"/>
                  </a:cubicBezTo>
                  <a:cubicBezTo>
                    <a:pt x="7597" y="70212"/>
                    <a:pt x="10359" y="70641"/>
                    <a:pt x="13145" y="70819"/>
                  </a:cubicBezTo>
                  <a:cubicBezTo>
                    <a:pt x="14359" y="70914"/>
                    <a:pt x="15610" y="70950"/>
                    <a:pt x="16872" y="70950"/>
                  </a:cubicBezTo>
                  <a:cubicBezTo>
                    <a:pt x="20908" y="70974"/>
                    <a:pt x="24932" y="70498"/>
                    <a:pt x="28861" y="69557"/>
                  </a:cubicBezTo>
                  <a:cubicBezTo>
                    <a:pt x="29302" y="69486"/>
                    <a:pt x="29730" y="69378"/>
                    <a:pt x="30147" y="69212"/>
                  </a:cubicBezTo>
                  <a:cubicBezTo>
                    <a:pt x="32314" y="68343"/>
                    <a:pt x="33743" y="66247"/>
                    <a:pt x="33743" y="63913"/>
                  </a:cubicBezTo>
                  <a:lnTo>
                    <a:pt x="33743" y="11228"/>
                  </a:lnTo>
                  <a:cubicBezTo>
                    <a:pt x="33743" y="11121"/>
                    <a:pt x="33743" y="11026"/>
                    <a:pt x="33731" y="109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73"/>
            <p:cNvSpPr/>
            <p:nvPr/>
          </p:nvSpPr>
          <p:spPr>
            <a:xfrm>
              <a:off x="2596517" y="1028775"/>
              <a:ext cx="580861" cy="542844"/>
            </a:xfrm>
            <a:custGeom>
              <a:avLst/>
              <a:gdLst/>
              <a:ahLst/>
              <a:cxnLst/>
              <a:rect l="l" t="t" r="r" b="b"/>
              <a:pathLst>
                <a:path w="32743" h="30600" fill="none" extrusionOk="0">
                  <a:moveTo>
                    <a:pt x="2406" y="28350"/>
                  </a:moveTo>
                  <a:cubicBezTo>
                    <a:pt x="2406" y="28361"/>
                    <a:pt x="2430" y="28361"/>
                    <a:pt x="2442" y="28373"/>
                  </a:cubicBezTo>
                  <a:cubicBezTo>
                    <a:pt x="2811" y="28754"/>
                    <a:pt x="3049" y="29243"/>
                    <a:pt x="3144" y="29766"/>
                  </a:cubicBezTo>
                  <a:cubicBezTo>
                    <a:pt x="3215" y="30040"/>
                    <a:pt x="3239" y="30326"/>
                    <a:pt x="3227" y="30600"/>
                  </a:cubicBezTo>
                  <a:lnTo>
                    <a:pt x="29147" y="30600"/>
                  </a:lnTo>
                  <a:cubicBezTo>
                    <a:pt x="29135" y="30326"/>
                    <a:pt x="29159" y="30040"/>
                    <a:pt x="29243" y="29766"/>
                  </a:cubicBezTo>
                  <a:cubicBezTo>
                    <a:pt x="29326" y="29243"/>
                    <a:pt x="29564" y="28754"/>
                    <a:pt x="29945" y="28373"/>
                  </a:cubicBezTo>
                  <a:lnTo>
                    <a:pt x="29969" y="28350"/>
                  </a:lnTo>
                  <a:cubicBezTo>
                    <a:pt x="30588" y="27540"/>
                    <a:pt x="31529" y="26766"/>
                    <a:pt x="32743" y="26052"/>
                  </a:cubicBezTo>
                  <a:lnTo>
                    <a:pt x="32731" y="25373"/>
                  </a:lnTo>
                  <a:lnTo>
                    <a:pt x="32433" y="14062"/>
                  </a:lnTo>
                  <a:cubicBezTo>
                    <a:pt x="32421" y="11681"/>
                    <a:pt x="30481" y="9776"/>
                    <a:pt x="28100" y="9788"/>
                  </a:cubicBezTo>
                  <a:lnTo>
                    <a:pt x="27861" y="9788"/>
                  </a:lnTo>
                  <a:lnTo>
                    <a:pt x="20777" y="7871"/>
                  </a:lnTo>
                  <a:lnTo>
                    <a:pt x="20753" y="7871"/>
                  </a:lnTo>
                  <a:lnTo>
                    <a:pt x="20753" y="2525"/>
                  </a:lnTo>
                  <a:lnTo>
                    <a:pt x="21063" y="2525"/>
                  </a:lnTo>
                  <a:cubicBezTo>
                    <a:pt x="21753" y="2525"/>
                    <a:pt x="22313" y="1953"/>
                    <a:pt x="22313" y="1263"/>
                  </a:cubicBezTo>
                  <a:cubicBezTo>
                    <a:pt x="22313" y="572"/>
                    <a:pt x="21753" y="1"/>
                    <a:pt x="21063" y="13"/>
                  </a:cubicBezTo>
                  <a:lnTo>
                    <a:pt x="11609" y="13"/>
                  </a:lnTo>
                  <a:cubicBezTo>
                    <a:pt x="10919" y="13"/>
                    <a:pt x="10359" y="572"/>
                    <a:pt x="10359" y="1263"/>
                  </a:cubicBezTo>
                  <a:cubicBezTo>
                    <a:pt x="10359" y="1953"/>
                    <a:pt x="10919" y="2525"/>
                    <a:pt x="11609" y="2525"/>
                  </a:cubicBezTo>
                  <a:lnTo>
                    <a:pt x="11776" y="2525"/>
                  </a:lnTo>
                  <a:lnTo>
                    <a:pt x="11776" y="7907"/>
                  </a:lnTo>
                  <a:lnTo>
                    <a:pt x="4859" y="9788"/>
                  </a:lnTo>
                  <a:lnTo>
                    <a:pt x="4811" y="9788"/>
                  </a:lnTo>
                  <a:cubicBezTo>
                    <a:pt x="2430" y="9764"/>
                    <a:pt x="489" y="11681"/>
                    <a:pt x="477" y="14062"/>
                  </a:cubicBezTo>
                  <a:lnTo>
                    <a:pt x="275" y="19265"/>
                  </a:lnTo>
                  <a:lnTo>
                    <a:pt x="215" y="19265"/>
                  </a:lnTo>
                  <a:lnTo>
                    <a:pt x="215" y="20730"/>
                  </a:lnTo>
                  <a:lnTo>
                    <a:pt x="36" y="25385"/>
                  </a:lnTo>
                  <a:lnTo>
                    <a:pt x="1" y="26290"/>
                  </a:lnTo>
                  <a:cubicBezTo>
                    <a:pt x="1037" y="26921"/>
                    <a:pt x="1858" y="27623"/>
                    <a:pt x="2406" y="2835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38" name="Google Shape;3538;p73"/>
          <p:cNvGrpSpPr/>
          <p:nvPr/>
        </p:nvGrpSpPr>
        <p:grpSpPr>
          <a:xfrm>
            <a:off x="5803872" y="2127555"/>
            <a:ext cx="860502" cy="2437707"/>
            <a:chOff x="5354800" y="1983209"/>
            <a:chExt cx="894958" cy="2569523"/>
          </a:xfrm>
        </p:grpSpPr>
        <p:sp>
          <p:nvSpPr>
            <p:cNvPr id="3539" name="Google Shape;3539;p73"/>
            <p:cNvSpPr/>
            <p:nvPr/>
          </p:nvSpPr>
          <p:spPr>
            <a:xfrm>
              <a:off x="5597810" y="3706360"/>
              <a:ext cx="278169" cy="101987"/>
            </a:xfrm>
            <a:custGeom>
              <a:avLst/>
              <a:gdLst/>
              <a:ahLst/>
              <a:cxnLst/>
              <a:rect l="l" t="t" r="r" b="b"/>
              <a:pathLst>
                <a:path w="13752" h="5042" extrusionOk="0">
                  <a:moveTo>
                    <a:pt x="5408" y="1"/>
                  </a:moveTo>
                  <a:cubicBezTo>
                    <a:pt x="4175" y="1"/>
                    <a:pt x="2714" y="132"/>
                    <a:pt x="953" y="417"/>
                  </a:cubicBezTo>
                  <a:cubicBezTo>
                    <a:pt x="596" y="905"/>
                    <a:pt x="250" y="1239"/>
                    <a:pt x="0" y="1822"/>
                  </a:cubicBezTo>
                  <a:cubicBezTo>
                    <a:pt x="2760" y="3348"/>
                    <a:pt x="10903" y="5042"/>
                    <a:pt x="13112" y="5042"/>
                  </a:cubicBezTo>
                  <a:cubicBezTo>
                    <a:pt x="13333" y="5042"/>
                    <a:pt x="13494" y="5025"/>
                    <a:pt x="13585" y="4989"/>
                  </a:cubicBezTo>
                  <a:cubicBezTo>
                    <a:pt x="13752" y="4096"/>
                    <a:pt x="12002" y="2560"/>
                    <a:pt x="11490" y="2072"/>
                  </a:cubicBezTo>
                  <a:cubicBezTo>
                    <a:pt x="10109" y="801"/>
                    <a:pt x="8450" y="1"/>
                    <a:pt x="54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73"/>
            <p:cNvSpPr/>
            <p:nvPr/>
          </p:nvSpPr>
          <p:spPr>
            <a:xfrm>
              <a:off x="5594432" y="3704620"/>
              <a:ext cx="281789" cy="104859"/>
            </a:xfrm>
            <a:custGeom>
              <a:avLst/>
              <a:gdLst/>
              <a:ahLst/>
              <a:cxnLst/>
              <a:rect l="l" t="t" r="r" b="b"/>
              <a:pathLst>
                <a:path w="13931" h="5184" extrusionOk="0">
                  <a:moveTo>
                    <a:pt x="5734" y="138"/>
                  </a:moveTo>
                  <a:cubicBezTo>
                    <a:pt x="6565" y="138"/>
                    <a:pt x="7393" y="233"/>
                    <a:pt x="8204" y="408"/>
                  </a:cubicBezTo>
                  <a:cubicBezTo>
                    <a:pt x="8942" y="574"/>
                    <a:pt x="9645" y="860"/>
                    <a:pt x="10288" y="1253"/>
                  </a:cubicBezTo>
                  <a:cubicBezTo>
                    <a:pt x="10859" y="1622"/>
                    <a:pt x="11395" y="2051"/>
                    <a:pt x="11883" y="2527"/>
                  </a:cubicBezTo>
                  <a:cubicBezTo>
                    <a:pt x="12300" y="2908"/>
                    <a:pt x="12681" y="3313"/>
                    <a:pt x="13038" y="3753"/>
                  </a:cubicBezTo>
                  <a:cubicBezTo>
                    <a:pt x="13304" y="4101"/>
                    <a:pt x="13650" y="4561"/>
                    <a:pt x="13591" y="5025"/>
                  </a:cubicBezTo>
                  <a:lnTo>
                    <a:pt x="13591" y="5025"/>
                  </a:lnTo>
                  <a:cubicBezTo>
                    <a:pt x="13489" y="5045"/>
                    <a:pt x="13387" y="5056"/>
                    <a:pt x="13285" y="5056"/>
                  </a:cubicBezTo>
                  <a:cubicBezTo>
                    <a:pt x="13246" y="5056"/>
                    <a:pt x="13208" y="5054"/>
                    <a:pt x="13169" y="5051"/>
                  </a:cubicBezTo>
                  <a:cubicBezTo>
                    <a:pt x="12859" y="5051"/>
                    <a:pt x="12550" y="5016"/>
                    <a:pt x="12252" y="4992"/>
                  </a:cubicBezTo>
                  <a:cubicBezTo>
                    <a:pt x="11335" y="4885"/>
                    <a:pt x="10430" y="4730"/>
                    <a:pt x="9526" y="4563"/>
                  </a:cubicBezTo>
                  <a:cubicBezTo>
                    <a:pt x="7323" y="4158"/>
                    <a:pt x="5156" y="3622"/>
                    <a:pt x="3013" y="2956"/>
                  </a:cubicBezTo>
                  <a:cubicBezTo>
                    <a:pt x="2094" y="2688"/>
                    <a:pt x="1198" y="2330"/>
                    <a:pt x="347" y="1903"/>
                  </a:cubicBezTo>
                  <a:lnTo>
                    <a:pt x="347" y="1903"/>
                  </a:lnTo>
                  <a:cubicBezTo>
                    <a:pt x="572" y="1397"/>
                    <a:pt x="940" y="979"/>
                    <a:pt x="1265" y="540"/>
                  </a:cubicBezTo>
                  <a:lnTo>
                    <a:pt x="1265" y="540"/>
                  </a:lnTo>
                  <a:cubicBezTo>
                    <a:pt x="2602" y="309"/>
                    <a:pt x="3963" y="181"/>
                    <a:pt x="5335" y="146"/>
                  </a:cubicBezTo>
                  <a:cubicBezTo>
                    <a:pt x="5468" y="141"/>
                    <a:pt x="5601" y="138"/>
                    <a:pt x="5734" y="138"/>
                  </a:cubicBezTo>
                  <a:close/>
                  <a:moveTo>
                    <a:pt x="5576" y="0"/>
                  </a:moveTo>
                  <a:cubicBezTo>
                    <a:pt x="4456" y="0"/>
                    <a:pt x="3331" y="118"/>
                    <a:pt x="2251" y="265"/>
                  </a:cubicBezTo>
                  <a:cubicBezTo>
                    <a:pt x="1846" y="313"/>
                    <a:pt x="1441" y="372"/>
                    <a:pt x="1036" y="444"/>
                  </a:cubicBezTo>
                  <a:cubicBezTo>
                    <a:pt x="1010" y="444"/>
                    <a:pt x="983" y="455"/>
                    <a:pt x="971" y="473"/>
                  </a:cubicBezTo>
                  <a:lnTo>
                    <a:pt x="971" y="473"/>
                  </a:lnTo>
                  <a:cubicBezTo>
                    <a:pt x="969" y="475"/>
                    <a:pt x="967" y="477"/>
                    <a:pt x="965" y="479"/>
                  </a:cubicBezTo>
                  <a:cubicBezTo>
                    <a:pt x="632" y="944"/>
                    <a:pt x="251" y="1360"/>
                    <a:pt x="24" y="1884"/>
                  </a:cubicBezTo>
                  <a:cubicBezTo>
                    <a:pt x="1" y="1920"/>
                    <a:pt x="24" y="1944"/>
                    <a:pt x="60" y="1956"/>
                  </a:cubicBezTo>
                  <a:cubicBezTo>
                    <a:pt x="810" y="2337"/>
                    <a:pt x="1584" y="2658"/>
                    <a:pt x="2394" y="2908"/>
                  </a:cubicBezTo>
                  <a:cubicBezTo>
                    <a:pt x="3406" y="3253"/>
                    <a:pt x="4442" y="3539"/>
                    <a:pt x="5477" y="3801"/>
                  </a:cubicBezTo>
                  <a:cubicBezTo>
                    <a:pt x="7501" y="4337"/>
                    <a:pt x="9561" y="4754"/>
                    <a:pt x="11633" y="5039"/>
                  </a:cubicBezTo>
                  <a:cubicBezTo>
                    <a:pt x="12190" y="5136"/>
                    <a:pt x="12757" y="5184"/>
                    <a:pt x="13316" y="5184"/>
                  </a:cubicBezTo>
                  <a:cubicBezTo>
                    <a:pt x="13378" y="5184"/>
                    <a:pt x="13440" y="5183"/>
                    <a:pt x="13502" y="5182"/>
                  </a:cubicBezTo>
                  <a:cubicBezTo>
                    <a:pt x="13597" y="5170"/>
                    <a:pt x="13681" y="5158"/>
                    <a:pt x="13764" y="5146"/>
                  </a:cubicBezTo>
                  <a:cubicBezTo>
                    <a:pt x="13931" y="5111"/>
                    <a:pt x="13931" y="5016"/>
                    <a:pt x="13919" y="4849"/>
                  </a:cubicBezTo>
                  <a:cubicBezTo>
                    <a:pt x="13859" y="4373"/>
                    <a:pt x="13526" y="3932"/>
                    <a:pt x="13228" y="3575"/>
                  </a:cubicBezTo>
                  <a:cubicBezTo>
                    <a:pt x="12645" y="2884"/>
                    <a:pt x="11990" y="2241"/>
                    <a:pt x="11264" y="1682"/>
                  </a:cubicBezTo>
                  <a:cubicBezTo>
                    <a:pt x="10645" y="1194"/>
                    <a:pt x="9954" y="813"/>
                    <a:pt x="9204" y="551"/>
                  </a:cubicBezTo>
                  <a:cubicBezTo>
                    <a:pt x="8047" y="144"/>
                    <a:pt x="6815" y="0"/>
                    <a:pt x="5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73"/>
            <p:cNvSpPr/>
            <p:nvPr/>
          </p:nvSpPr>
          <p:spPr>
            <a:xfrm>
              <a:off x="5928708" y="3757776"/>
              <a:ext cx="272161" cy="98730"/>
            </a:xfrm>
            <a:custGeom>
              <a:avLst/>
              <a:gdLst/>
              <a:ahLst/>
              <a:cxnLst/>
              <a:rect l="l" t="t" r="r" b="b"/>
              <a:pathLst>
                <a:path w="13455" h="4881" extrusionOk="0">
                  <a:moveTo>
                    <a:pt x="4325" y="0"/>
                  </a:moveTo>
                  <a:cubicBezTo>
                    <a:pt x="3696" y="0"/>
                    <a:pt x="2786" y="292"/>
                    <a:pt x="262" y="2161"/>
                  </a:cubicBezTo>
                  <a:cubicBezTo>
                    <a:pt x="108" y="2328"/>
                    <a:pt x="12" y="2542"/>
                    <a:pt x="0" y="2780"/>
                  </a:cubicBezTo>
                  <a:cubicBezTo>
                    <a:pt x="2441" y="3852"/>
                    <a:pt x="4930" y="3935"/>
                    <a:pt x="7847" y="4328"/>
                  </a:cubicBezTo>
                  <a:cubicBezTo>
                    <a:pt x="9438" y="4534"/>
                    <a:pt x="11375" y="4881"/>
                    <a:pt x="12733" y="4881"/>
                  </a:cubicBezTo>
                  <a:cubicBezTo>
                    <a:pt x="12950" y="4881"/>
                    <a:pt x="13152" y="4872"/>
                    <a:pt x="13335" y="4852"/>
                  </a:cubicBezTo>
                  <a:cubicBezTo>
                    <a:pt x="13454" y="4078"/>
                    <a:pt x="12835" y="3221"/>
                    <a:pt x="12371" y="2661"/>
                  </a:cubicBezTo>
                  <a:cubicBezTo>
                    <a:pt x="11371" y="1495"/>
                    <a:pt x="9930" y="875"/>
                    <a:pt x="8466" y="578"/>
                  </a:cubicBezTo>
                  <a:cubicBezTo>
                    <a:pt x="7192" y="328"/>
                    <a:pt x="5906" y="137"/>
                    <a:pt x="4620" y="18"/>
                  </a:cubicBezTo>
                  <a:cubicBezTo>
                    <a:pt x="4525" y="8"/>
                    <a:pt x="4429" y="0"/>
                    <a:pt x="4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73"/>
            <p:cNvSpPr/>
            <p:nvPr/>
          </p:nvSpPr>
          <p:spPr>
            <a:xfrm>
              <a:off x="5925816" y="3756421"/>
              <a:ext cx="277461" cy="101805"/>
            </a:xfrm>
            <a:custGeom>
              <a:avLst/>
              <a:gdLst/>
              <a:ahLst/>
              <a:cxnLst/>
              <a:rect l="l" t="t" r="r" b="b"/>
              <a:pathLst>
                <a:path w="13717" h="5033" extrusionOk="0">
                  <a:moveTo>
                    <a:pt x="4513" y="145"/>
                  </a:moveTo>
                  <a:cubicBezTo>
                    <a:pt x="4775" y="157"/>
                    <a:pt x="5049" y="180"/>
                    <a:pt x="5311" y="216"/>
                  </a:cubicBezTo>
                  <a:cubicBezTo>
                    <a:pt x="6049" y="299"/>
                    <a:pt x="6775" y="395"/>
                    <a:pt x="7513" y="514"/>
                  </a:cubicBezTo>
                  <a:cubicBezTo>
                    <a:pt x="8764" y="716"/>
                    <a:pt x="10037" y="990"/>
                    <a:pt x="11133" y="1669"/>
                  </a:cubicBezTo>
                  <a:cubicBezTo>
                    <a:pt x="11692" y="2026"/>
                    <a:pt x="12193" y="2478"/>
                    <a:pt x="12597" y="3014"/>
                  </a:cubicBezTo>
                  <a:cubicBezTo>
                    <a:pt x="12996" y="3530"/>
                    <a:pt x="13406" y="4173"/>
                    <a:pt x="13339" y="4852"/>
                  </a:cubicBezTo>
                  <a:lnTo>
                    <a:pt x="13339" y="4852"/>
                  </a:lnTo>
                  <a:cubicBezTo>
                    <a:pt x="13111" y="4868"/>
                    <a:pt x="12884" y="4876"/>
                    <a:pt x="12658" y="4876"/>
                  </a:cubicBezTo>
                  <a:cubicBezTo>
                    <a:pt x="12135" y="4876"/>
                    <a:pt x="11616" y="4834"/>
                    <a:pt x="11097" y="4752"/>
                  </a:cubicBezTo>
                  <a:cubicBezTo>
                    <a:pt x="10216" y="4657"/>
                    <a:pt x="9347" y="4526"/>
                    <a:pt x="8478" y="4395"/>
                  </a:cubicBezTo>
                  <a:cubicBezTo>
                    <a:pt x="6680" y="4145"/>
                    <a:pt x="4858" y="4026"/>
                    <a:pt x="3084" y="3681"/>
                  </a:cubicBezTo>
                  <a:cubicBezTo>
                    <a:pt x="2131" y="3509"/>
                    <a:pt x="1200" y="3226"/>
                    <a:pt x="302" y="2853"/>
                  </a:cubicBezTo>
                  <a:lnTo>
                    <a:pt x="302" y="2853"/>
                  </a:lnTo>
                  <a:cubicBezTo>
                    <a:pt x="324" y="2647"/>
                    <a:pt x="406" y="2453"/>
                    <a:pt x="548" y="2300"/>
                  </a:cubicBezTo>
                  <a:cubicBezTo>
                    <a:pt x="554" y="2293"/>
                    <a:pt x="558" y="2287"/>
                    <a:pt x="559" y="2280"/>
                  </a:cubicBezTo>
                  <a:lnTo>
                    <a:pt x="559" y="2280"/>
                  </a:lnTo>
                  <a:cubicBezTo>
                    <a:pt x="1401" y="1651"/>
                    <a:pt x="2267" y="1024"/>
                    <a:pt x="3203" y="550"/>
                  </a:cubicBezTo>
                  <a:cubicBezTo>
                    <a:pt x="3608" y="323"/>
                    <a:pt x="4049" y="180"/>
                    <a:pt x="4513" y="145"/>
                  </a:cubicBezTo>
                  <a:close/>
                  <a:moveTo>
                    <a:pt x="4445" y="1"/>
                  </a:moveTo>
                  <a:cubicBezTo>
                    <a:pt x="4043" y="1"/>
                    <a:pt x="3643" y="85"/>
                    <a:pt x="3275" y="264"/>
                  </a:cubicBezTo>
                  <a:cubicBezTo>
                    <a:pt x="2191" y="728"/>
                    <a:pt x="1215" y="1466"/>
                    <a:pt x="262" y="2157"/>
                  </a:cubicBezTo>
                  <a:cubicBezTo>
                    <a:pt x="256" y="2163"/>
                    <a:pt x="254" y="2170"/>
                    <a:pt x="254" y="2178"/>
                  </a:cubicBezTo>
                  <a:lnTo>
                    <a:pt x="254" y="2178"/>
                  </a:lnTo>
                  <a:cubicBezTo>
                    <a:pt x="104" y="2344"/>
                    <a:pt x="12" y="2566"/>
                    <a:pt x="1" y="2800"/>
                  </a:cubicBezTo>
                  <a:cubicBezTo>
                    <a:pt x="1" y="2847"/>
                    <a:pt x="60" y="2883"/>
                    <a:pt x="96" y="2895"/>
                  </a:cubicBezTo>
                  <a:cubicBezTo>
                    <a:pt x="1751" y="3621"/>
                    <a:pt x="3525" y="3931"/>
                    <a:pt x="5311" y="4145"/>
                  </a:cubicBezTo>
                  <a:cubicBezTo>
                    <a:pt x="6275" y="4264"/>
                    <a:pt x="7251" y="4360"/>
                    <a:pt x="8204" y="4490"/>
                  </a:cubicBezTo>
                  <a:cubicBezTo>
                    <a:pt x="9109" y="4610"/>
                    <a:pt x="10014" y="4752"/>
                    <a:pt x="10919" y="4871"/>
                  </a:cubicBezTo>
                  <a:cubicBezTo>
                    <a:pt x="11579" y="4952"/>
                    <a:pt x="12247" y="5032"/>
                    <a:pt x="12911" y="5032"/>
                  </a:cubicBezTo>
                  <a:cubicBezTo>
                    <a:pt x="13132" y="5032"/>
                    <a:pt x="13353" y="5023"/>
                    <a:pt x="13574" y="5002"/>
                  </a:cubicBezTo>
                  <a:cubicBezTo>
                    <a:pt x="13586" y="5002"/>
                    <a:pt x="13633" y="5002"/>
                    <a:pt x="13633" y="4967"/>
                  </a:cubicBezTo>
                  <a:cubicBezTo>
                    <a:pt x="13717" y="4360"/>
                    <a:pt x="13407" y="3776"/>
                    <a:pt x="13074" y="3300"/>
                  </a:cubicBezTo>
                  <a:cubicBezTo>
                    <a:pt x="12728" y="2788"/>
                    <a:pt x="12312" y="2347"/>
                    <a:pt x="11835" y="1966"/>
                  </a:cubicBezTo>
                  <a:cubicBezTo>
                    <a:pt x="10835" y="1192"/>
                    <a:pt x="9621" y="776"/>
                    <a:pt x="8394" y="538"/>
                  </a:cubicBezTo>
                  <a:cubicBezTo>
                    <a:pt x="7656" y="383"/>
                    <a:pt x="6894" y="276"/>
                    <a:pt x="6144" y="180"/>
                  </a:cubicBezTo>
                  <a:cubicBezTo>
                    <a:pt x="5608" y="109"/>
                    <a:pt x="5073" y="26"/>
                    <a:pt x="4525" y="2"/>
                  </a:cubicBezTo>
                  <a:cubicBezTo>
                    <a:pt x="4498" y="1"/>
                    <a:pt x="4472" y="1"/>
                    <a:pt x="4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73"/>
            <p:cNvSpPr/>
            <p:nvPr/>
          </p:nvSpPr>
          <p:spPr>
            <a:xfrm>
              <a:off x="5591054" y="3425549"/>
              <a:ext cx="367291" cy="936291"/>
            </a:xfrm>
            <a:custGeom>
              <a:avLst/>
              <a:gdLst/>
              <a:ahLst/>
              <a:cxnLst/>
              <a:rect l="l" t="t" r="r" b="b"/>
              <a:pathLst>
                <a:path w="18158" h="46288" extrusionOk="0">
                  <a:moveTo>
                    <a:pt x="4156" y="1"/>
                  </a:moveTo>
                  <a:cubicBezTo>
                    <a:pt x="4156" y="1"/>
                    <a:pt x="1656" y="16931"/>
                    <a:pt x="1203" y="19848"/>
                  </a:cubicBezTo>
                  <a:cubicBezTo>
                    <a:pt x="620" y="23742"/>
                    <a:pt x="1" y="45221"/>
                    <a:pt x="1" y="45221"/>
                  </a:cubicBezTo>
                  <a:cubicBezTo>
                    <a:pt x="1" y="45221"/>
                    <a:pt x="3604" y="46288"/>
                    <a:pt x="5360" y="46288"/>
                  </a:cubicBezTo>
                  <a:cubicBezTo>
                    <a:pt x="5767" y="46288"/>
                    <a:pt x="6075" y="46231"/>
                    <a:pt x="6216" y="46090"/>
                  </a:cubicBezTo>
                  <a:cubicBezTo>
                    <a:pt x="6954" y="45340"/>
                    <a:pt x="10919" y="27147"/>
                    <a:pt x="11240" y="24266"/>
                  </a:cubicBezTo>
                  <a:cubicBezTo>
                    <a:pt x="11347" y="23361"/>
                    <a:pt x="18158" y="3370"/>
                    <a:pt x="18158" y="3370"/>
                  </a:cubicBezTo>
                  <a:lnTo>
                    <a:pt x="13729" y="429"/>
                  </a:lnTo>
                  <a:lnTo>
                    <a:pt x="4156" y="1"/>
                  </a:ln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73"/>
            <p:cNvSpPr/>
            <p:nvPr/>
          </p:nvSpPr>
          <p:spPr>
            <a:xfrm>
              <a:off x="5587786" y="3425538"/>
              <a:ext cx="373845" cy="939102"/>
            </a:xfrm>
            <a:custGeom>
              <a:avLst/>
              <a:gdLst/>
              <a:ahLst/>
              <a:cxnLst/>
              <a:rect l="l" t="t" r="r" b="b"/>
              <a:pathLst>
                <a:path w="18482" h="46427" extrusionOk="0">
                  <a:moveTo>
                    <a:pt x="18180" y="3473"/>
                  </a:moveTo>
                  <a:lnTo>
                    <a:pt x="18180" y="3473"/>
                  </a:lnTo>
                  <a:cubicBezTo>
                    <a:pt x="18182" y="3474"/>
                    <a:pt x="18183" y="3476"/>
                    <a:pt x="18184" y="3477"/>
                  </a:cubicBezTo>
                  <a:cubicBezTo>
                    <a:pt x="18184" y="3478"/>
                    <a:pt x="18184" y="3478"/>
                    <a:pt x="18184" y="3478"/>
                  </a:cubicBezTo>
                  <a:cubicBezTo>
                    <a:pt x="18183" y="3478"/>
                    <a:pt x="18182" y="3476"/>
                    <a:pt x="18180" y="3473"/>
                  </a:cubicBezTo>
                  <a:close/>
                  <a:moveTo>
                    <a:pt x="4469" y="150"/>
                  </a:moveTo>
                  <a:lnTo>
                    <a:pt x="7552" y="286"/>
                  </a:lnTo>
                  <a:lnTo>
                    <a:pt x="12707" y="512"/>
                  </a:lnTo>
                  <a:lnTo>
                    <a:pt x="13801" y="567"/>
                  </a:lnTo>
                  <a:lnTo>
                    <a:pt x="13801" y="567"/>
                  </a:lnTo>
                  <a:lnTo>
                    <a:pt x="15743" y="1858"/>
                  </a:lnTo>
                  <a:lnTo>
                    <a:pt x="17231" y="2834"/>
                  </a:lnTo>
                  <a:cubicBezTo>
                    <a:pt x="17529" y="3036"/>
                    <a:pt x="17815" y="3274"/>
                    <a:pt x="18124" y="3429"/>
                  </a:cubicBezTo>
                  <a:cubicBezTo>
                    <a:pt x="18132" y="3437"/>
                    <a:pt x="18145" y="3445"/>
                    <a:pt x="18159" y="3456"/>
                  </a:cubicBezTo>
                  <a:lnTo>
                    <a:pt x="18159" y="3456"/>
                  </a:lnTo>
                  <a:cubicBezTo>
                    <a:pt x="18148" y="3490"/>
                    <a:pt x="18136" y="3513"/>
                    <a:pt x="18124" y="3548"/>
                  </a:cubicBezTo>
                  <a:lnTo>
                    <a:pt x="17982" y="4001"/>
                  </a:lnTo>
                  <a:lnTo>
                    <a:pt x="17339" y="5858"/>
                  </a:lnTo>
                  <a:cubicBezTo>
                    <a:pt x="16648" y="7918"/>
                    <a:pt x="15946" y="9978"/>
                    <a:pt x="15255" y="12037"/>
                  </a:cubicBezTo>
                  <a:cubicBezTo>
                    <a:pt x="14481" y="14347"/>
                    <a:pt x="13707" y="16657"/>
                    <a:pt x="12945" y="18967"/>
                  </a:cubicBezTo>
                  <a:cubicBezTo>
                    <a:pt x="12421" y="20550"/>
                    <a:pt x="11886" y="22134"/>
                    <a:pt x="11409" y="23729"/>
                  </a:cubicBezTo>
                  <a:cubicBezTo>
                    <a:pt x="11314" y="24051"/>
                    <a:pt x="11243" y="24384"/>
                    <a:pt x="11207" y="24718"/>
                  </a:cubicBezTo>
                  <a:cubicBezTo>
                    <a:pt x="11088" y="25468"/>
                    <a:pt x="10945" y="26218"/>
                    <a:pt x="10802" y="26968"/>
                  </a:cubicBezTo>
                  <a:cubicBezTo>
                    <a:pt x="10350" y="29349"/>
                    <a:pt x="9850" y="31718"/>
                    <a:pt x="9326" y="34076"/>
                  </a:cubicBezTo>
                  <a:cubicBezTo>
                    <a:pt x="8778" y="36612"/>
                    <a:pt x="8207" y="39136"/>
                    <a:pt x="7576" y="41648"/>
                  </a:cubicBezTo>
                  <a:cubicBezTo>
                    <a:pt x="7349" y="42589"/>
                    <a:pt x="7099" y="43517"/>
                    <a:pt x="6837" y="44446"/>
                  </a:cubicBezTo>
                  <a:cubicBezTo>
                    <a:pt x="6683" y="44970"/>
                    <a:pt x="6552" y="45530"/>
                    <a:pt x="6302" y="46006"/>
                  </a:cubicBezTo>
                  <a:cubicBezTo>
                    <a:pt x="6206" y="46196"/>
                    <a:pt x="6040" y="46256"/>
                    <a:pt x="5825" y="46280"/>
                  </a:cubicBezTo>
                  <a:cubicBezTo>
                    <a:pt x="5706" y="46294"/>
                    <a:pt x="5584" y="46300"/>
                    <a:pt x="5461" y="46300"/>
                  </a:cubicBezTo>
                  <a:cubicBezTo>
                    <a:pt x="5071" y="46300"/>
                    <a:pt x="4670" y="46239"/>
                    <a:pt x="4289" y="46184"/>
                  </a:cubicBezTo>
                  <a:cubicBezTo>
                    <a:pt x="3134" y="45994"/>
                    <a:pt x="1991" y="45732"/>
                    <a:pt x="872" y="45411"/>
                  </a:cubicBezTo>
                  <a:cubicBezTo>
                    <a:pt x="686" y="45359"/>
                    <a:pt x="509" y="45307"/>
                    <a:pt x="326" y="45256"/>
                  </a:cubicBezTo>
                  <a:lnTo>
                    <a:pt x="326" y="45256"/>
                  </a:lnTo>
                  <a:lnTo>
                    <a:pt x="372" y="43517"/>
                  </a:lnTo>
                  <a:cubicBezTo>
                    <a:pt x="420" y="42029"/>
                    <a:pt x="479" y="40541"/>
                    <a:pt x="527" y="39053"/>
                  </a:cubicBezTo>
                  <a:cubicBezTo>
                    <a:pt x="598" y="37088"/>
                    <a:pt x="670" y="35124"/>
                    <a:pt x="741" y="33159"/>
                  </a:cubicBezTo>
                  <a:cubicBezTo>
                    <a:pt x="825" y="31123"/>
                    <a:pt x="920" y="29099"/>
                    <a:pt x="1015" y="27063"/>
                  </a:cubicBezTo>
                  <a:cubicBezTo>
                    <a:pt x="1099" y="25408"/>
                    <a:pt x="1194" y="23753"/>
                    <a:pt x="1313" y="22086"/>
                  </a:cubicBezTo>
                  <a:cubicBezTo>
                    <a:pt x="1384" y="21122"/>
                    <a:pt x="1503" y="20157"/>
                    <a:pt x="1646" y="19181"/>
                  </a:cubicBezTo>
                  <a:cubicBezTo>
                    <a:pt x="1861" y="17693"/>
                    <a:pt x="2087" y="16205"/>
                    <a:pt x="2313" y="14716"/>
                  </a:cubicBezTo>
                  <a:lnTo>
                    <a:pt x="3194" y="8763"/>
                  </a:lnTo>
                  <a:cubicBezTo>
                    <a:pt x="3468" y="6930"/>
                    <a:pt x="3730" y="5096"/>
                    <a:pt x="4004" y="3263"/>
                  </a:cubicBezTo>
                  <a:cubicBezTo>
                    <a:pt x="4158" y="2251"/>
                    <a:pt x="4301" y="1238"/>
                    <a:pt x="4456" y="226"/>
                  </a:cubicBezTo>
                  <a:lnTo>
                    <a:pt x="4469" y="150"/>
                  </a:lnTo>
                  <a:close/>
                  <a:moveTo>
                    <a:pt x="4313" y="0"/>
                  </a:moveTo>
                  <a:cubicBezTo>
                    <a:pt x="4277" y="0"/>
                    <a:pt x="4170" y="0"/>
                    <a:pt x="4158" y="60"/>
                  </a:cubicBezTo>
                  <a:lnTo>
                    <a:pt x="3837" y="2191"/>
                  </a:lnTo>
                  <a:lnTo>
                    <a:pt x="3099" y="7263"/>
                  </a:lnTo>
                  <a:cubicBezTo>
                    <a:pt x="2801" y="9275"/>
                    <a:pt x="2503" y="11287"/>
                    <a:pt x="2206" y="13299"/>
                  </a:cubicBezTo>
                  <a:lnTo>
                    <a:pt x="1456" y="18324"/>
                  </a:lnTo>
                  <a:cubicBezTo>
                    <a:pt x="1313" y="19265"/>
                    <a:pt x="1158" y="20205"/>
                    <a:pt x="1075" y="21158"/>
                  </a:cubicBezTo>
                  <a:cubicBezTo>
                    <a:pt x="944" y="22670"/>
                    <a:pt x="860" y="24170"/>
                    <a:pt x="777" y="25682"/>
                  </a:cubicBezTo>
                  <a:cubicBezTo>
                    <a:pt x="670" y="27658"/>
                    <a:pt x="575" y="29647"/>
                    <a:pt x="503" y="31623"/>
                  </a:cubicBezTo>
                  <a:cubicBezTo>
                    <a:pt x="420" y="33635"/>
                    <a:pt x="337" y="35647"/>
                    <a:pt x="265" y="37672"/>
                  </a:cubicBezTo>
                  <a:cubicBezTo>
                    <a:pt x="206" y="39315"/>
                    <a:pt x="146" y="40970"/>
                    <a:pt x="98" y="42613"/>
                  </a:cubicBezTo>
                  <a:cubicBezTo>
                    <a:pt x="75" y="43458"/>
                    <a:pt x="39" y="44303"/>
                    <a:pt x="15" y="45149"/>
                  </a:cubicBezTo>
                  <a:lnTo>
                    <a:pt x="15" y="45265"/>
                  </a:lnTo>
                  <a:lnTo>
                    <a:pt x="15" y="45265"/>
                  </a:lnTo>
                  <a:cubicBezTo>
                    <a:pt x="0" y="45280"/>
                    <a:pt x="4" y="45297"/>
                    <a:pt x="40" y="45314"/>
                  </a:cubicBezTo>
                  <a:lnTo>
                    <a:pt x="40" y="45314"/>
                  </a:lnTo>
                  <a:cubicBezTo>
                    <a:pt x="65" y="45332"/>
                    <a:pt x="106" y="45344"/>
                    <a:pt x="148" y="45349"/>
                  </a:cubicBezTo>
                  <a:lnTo>
                    <a:pt x="148" y="45349"/>
                  </a:lnTo>
                  <a:cubicBezTo>
                    <a:pt x="756" y="45531"/>
                    <a:pt x="1374" y="45690"/>
                    <a:pt x="1991" y="45839"/>
                  </a:cubicBezTo>
                  <a:cubicBezTo>
                    <a:pt x="3051" y="46101"/>
                    <a:pt x="4147" y="46351"/>
                    <a:pt x="5242" y="46411"/>
                  </a:cubicBezTo>
                  <a:cubicBezTo>
                    <a:pt x="5365" y="46417"/>
                    <a:pt x="5508" y="46426"/>
                    <a:pt x="5655" y="46426"/>
                  </a:cubicBezTo>
                  <a:cubicBezTo>
                    <a:pt x="6047" y="46426"/>
                    <a:pt x="6470" y="46361"/>
                    <a:pt x="6635" y="46006"/>
                  </a:cubicBezTo>
                  <a:cubicBezTo>
                    <a:pt x="6837" y="45553"/>
                    <a:pt x="6992" y="45077"/>
                    <a:pt x="7111" y="44601"/>
                  </a:cubicBezTo>
                  <a:cubicBezTo>
                    <a:pt x="7647" y="42755"/>
                    <a:pt x="8087" y="40886"/>
                    <a:pt x="8528" y="39005"/>
                  </a:cubicBezTo>
                  <a:cubicBezTo>
                    <a:pt x="9088" y="36648"/>
                    <a:pt x="9611" y="34290"/>
                    <a:pt x="10112" y="31921"/>
                  </a:cubicBezTo>
                  <a:cubicBezTo>
                    <a:pt x="10528" y="29956"/>
                    <a:pt x="10945" y="27980"/>
                    <a:pt x="11302" y="26003"/>
                  </a:cubicBezTo>
                  <a:cubicBezTo>
                    <a:pt x="11409" y="25456"/>
                    <a:pt x="11493" y="24908"/>
                    <a:pt x="11576" y="24360"/>
                  </a:cubicBezTo>
                  <a:cubicBezTo>
                    <a:pt x="11624" y="24051"/>
                    <a:pt x="11707" y="23765"/>
                    <a:pt x="11814" y="23479"/>
                  </a:cubicBezTo>
                  <a:cubicBezTo>
                    <a:pt x="12255" y="21991"/>
                    <a:pt x="12755" y="20503"/>
                    <a:pt x="13243" y="19014"/>
                  </a:cubicBezTo>
                  <a:cubicBezTo>
                    <a:pt x="13933" y="16919"/>
                    <a:pt x="14624" y="14835"/>
                    <a:pt x="15326" y="12752"/>
                  </a:cubicBezTo>
                  <a:cubicBezTo>
                    <a:pt x="15993" y="10787"/>
                    <a:pt x="16648" y="8823"/>
                    <a:pt x="17315" y="6858"/>
                  </a:cubicBezTo>
                  <a:cubicBezTo>
                    <a:pt x="17684" y="5763"/>
                    <a:pt x="18053" y="4679"/>
                    <a:pt x="18422" y="3584"/>
                  </a:cubicBezTo>
                  <a:cubicBezTo>
                    <a:pt x="18446" y="3536"/>
                    <a:pt x="18458" y="3489"/>
                    <a:pt x="18482" y="3441"/>
                  </a:cubicBezTo>
                  <a:cubicBezTo>
                    <a:pt x="18470" y="3417"/>
                    <a:pt x="18470" y="3405"/>
                    <a:pt x="18458" y="3405"/>
                  </a:cubicBezTo>
                  <a:lnTo>
                    <a:pt x="15886" y="1691"/>
                  </a:lnTo>
                  <a:lnTo>
                    <a:pt x="14362" y="679"/>
                  </a:lnTo>
                  <a:cubicBezTo>
                    <a:pt x="14195" y="572"/>
                    <a:pt x="14053" y="429"/>
                    <a:pt x="13838" y="417"/>
                  </a:cubicBezTo>
                  <a:cubicBezTo>
                    <a:pt x="11540" y="298"/>
                    <a:pt x="9230" y="215"/>
                    <a:pt x="6933" y="107"/>
                  </a:cubicBezTo>
                  <a:lnTo>
                    <a:pt x="43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73"/>
            <p:cNvSpPr/>
            <p:nvPr/>
          </p:nvSpPr>
          <p:spPr>
            <a:xfrm>
              <a:off x="5485812" y="4385964"/>
              <a:ext cx="269511" cy="145618"/>
            </a:xfrm>
            <a:custGeom>
              <a:avLst/>
              <a:gdLst/>
              <a:ahLst/>
              <a:cxnLst/>
              <a:rect l="l" t="t" r="r" b="b"/>
              <a:pathLst>
                <a:path w="13324" h="7199" extrusionOk="0">
                  <a:moveTo>
                    <a:pt x="12598" y="1"/>
                  </a:moveTo>
                  <a:cubicBezTo>
                    <a:pt x="8538" y="1727"/>
                    <a:pt x="5716" y="2418"/>
                    <a:pt x="3596" y="2596"/>
                  </a:cubicBezTo>
                  <a:cubicBezTo>
                    <a:pt x="2894" y="2656"/>
                    <a:pt x="2251" y="2751"/>
                    <a:pt x="1632" y="3061"/>
                  </a:cubicBezTo>
                  <a:cubicBezTo>
                    <a:pt x="763" y="3513"/>
                    <a:pt x="1" y="4894"/>
                    <a:pt x="644" y="5728"/>
                  </a:cubicBezTo>
                  <a:cubicBezTo>
                    <a:pt x="1406" y="6692"/>
                    <a:pt x="2989" y="6847"/>
                    <a:pt x="4120" y="7097"/>
                  </a:cubicBezTo>
                  <a:cubicBezTo>
                    <a:pt x="4429" y="7166"/>
                    <a:pt x="4776" y="7198"/>
                    <a:pt x="5143" y="7198"/>
                  </a:cubicBezTo>
                  <a:cubicBezTo>
                    <a:pt x="6488" y="7198"/>
                    <a:pt x="8098" y="6757"/>
                    <a:pt x="9061" y="6037"/>
                  </a:cubicBezTo>
                  <a:cubicBezTo>
                    <a:pt x="9812" y="5478"/>
                    <a:pt x="10419" y="4466"/>
                    <a:pt x="11086" y="3811"/>
                  </a:cubicBezTo>
                  <a:cubicBezTo>
                    <a:pt x="11693" y="3215"/>
                    <a:pt x="12181" y="3108"/>
                    <a:pt x="12705" y="2453"/>
                  </a:cubicBezTo>
                  <a:cubicBezTo>
                    <a:pt x="13026" y="2072"/>
                    <a:pt x="13324" y="1691"/>
                    <a:pt x="13169" y="1156"/>
                  </a:cubicBezTo>
                  <a:cubicBezTo>
                    <a:pt x="12979" y="477"/>
                    <a:pt x="13038" y="144"/>
                    <a:pt x="125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73"/>
            <p:cNvSpPr/>
            <p:nvPr/>
          </p:nvSpPr>
          <p:spPr>
            <a:xfrm>
              <a:off x="5489190" y="4384811"/>
              <a:ext cx="267590" cy="148632"/>
            </a:xfrm>
            <a:custGeom>
              <a:avLst/>
              <a:gdLst/>
              <a:ahLst/>
              <a:cxnLst/>
              <a:rect l="l" t="t" r="r" b="b"/>
              <a:pathLst>
                <a:path w="13229" h="7348" extrusionOk="0">
                  <a:moveTo>
                    <a:pt x="12443" y="157"/>
                  </a:moveTo>
                  <a:lnTo>
                    <a:pt x="12443" y="157"/>
                  </a:lnTo>
                  <a:cubicBezTo>
                    <a:pt x="12729" y="355"/>
                    <a:pt x="12737" y="815"/>
                    <a:pt x="12824" y="1117"/>
                  </a:cubicBezTo>
                  <a:cubicBezTo>
                    <a:pt x="12907" y="1403"/>
                    <a:pt x="12883" y="1713"/>
                    <a:pt x="12752" y="1975"/>
                  </a:cubicBezTo>
                  <a:cubicBezTo>
                    <a:pt x="12621" y="2201"/>
                    <a:pt x="12454" y="2427"/>
                    <a:pt x="12276" y="2618"/>
                  </a:cubicBezTo>
                  <a:cubicBezTo>
                    <a:pt x="11907" y="3010"/>
                    <a:pt x="11442" y="3260"/>
                    <a:pt x="11026" y="3606"/>
                  </a:cubicBezTo>
                  <a:cubicBezTo>
                    <a:pt x="10609" y="3975"/>
                    <a:pt x="10228" y="4403"/>
                    <a:pt x="9883" y="4868"/>
                  </a:cubicBezTo>
                  <a:cubicBezTo>
                    <a:pt x="9537" y="5296"/>
                    <a:pt x="9192" y="5737"/>
                    <a:pt x="8740" y="6070"/>
                  </a:cubicBezTo>
                  <a:cubicBezTo>
                    <a:pt x="8347" y="6356"/>
                    <a:pt x="7906" y="6582"/>
                    <a:pt x="7442" y="6737"/>
                  </a:cubicBezTo>
                  <a:cubicBezTo>
                    <a:pt x="6648" y="7041"/>
                    <a:pt x="5797" y="7200"/>
                    <a:pt x="4943" y="7200"/>
                  </a:cubicBezTo>
                  <a:cubicBezTo>
                    <a:pt x="4760" y="7200"/>
                    <a:pt x="4577" y="7192"/>
                    <a:pt x="4394" y="7178"/>
                  </a:cubicBezTo>
                  <a:cubicBezTo>
                    <a:pt x="3953" y="7130"/>
                    <a:pt x="3501" y="7011"/>
                    <a:pt x="3072" y="6928"/>
                  </a:cubicBezTo>
                  <a:cubicBezTo>
                    <a:pt x="2584" y="6832"/>
                    <a:pt x="2096" y="6701"/>
                    <a:pt x="1632" y="6511"/>
                  </a:cubicBezTo>
                  <a:cubicBezTo>
                    <a:pt x="1203" y="6320"/>
                    <a:pt x="751" y="6047"/>
                    <a:pt x="524" y="5618"/>
                  </a:cubicBezTo>
                  <a:cubicBezTo>
                    <a:pt x="298" y="5189"/>
                    <a:pt x="393" y="4701"/>
                    <a:pt x="572" y="4284"/>
                  </a:cubicBezTo>
                  <a:cubicBezTo>
                    <a:pt x="762" y="3856"/>
                    <a:pt x="1084" y="3475"/>
                    <a:pt x="1489" y="3225"/>
                  </a:cubicBezTo>
                  <a:cubicBezTo>
                    <a:pt x="2036" y="2891"/>
                    <a:pt x="2703" y="2796"/>
                    <a:pt x="3322" y="2737"/>
                  </a:cubicBezTo>
                  <a:cubicBezTo>
                    <a:pt x="4084" y="2665"/>
                    <a:pt x="4834" y="2558"/>
                    <a:pt x="5585" y="2415"/>
                  </a:cubicBezTo>
                  <a:cubicBezTo>
                    <a:pt x="7656" y="1987"/>
                    <a:pt x="9656" y="1284"/>
                    <a:pt x="11609" y="498"/>
                  </a:cubicBezTo>
                  <a:cubicBezTo>
                    <a:pt x="11887" y="381"/>
                    <a:pt x="12165" y="273"/>
                    <a:pt x="12443" y="157"/>
                  </a:cubicBezTo>
                  <a:close/>
                  <a:moveTo>
                    <a:pt x="12380" y="1"/>
                  </a:moveTo>
                  <a:cubicBezTo>
                    <a:pt x="12357" y="1"/>
                    <a:pt x="12337" y="4"/>
                    <a:pt x="12323" y="10"/>
                  </a:cubicBezTo>
                  <a:cubicBezTo>
                    <a:pt x="10157" y="927"/>
                    <a:pt x="7918" y="1760"/>
                    <a:pt x="5596" y="2260"/>
                  </a:cubicBezTo>
                  <a:cubicBezTo>
                    <a:pt x="4787" y="2427"/>
                    <a:pt x="3965" y="2546"/>
                    <a:pt x="3132" y="2629"/>
                  </a:cubicBezTo>
                  <a:cubicBezTo>
                    <a:pt x="2501" y="2665"/>
                    <a:pt x="1882" y="2832"/>
                    <a:pt x="1310" y="3106"/>
                  </a:cubicBezTo>
                  <a:cubicBezTo>
                    <a:pt x="893" y="3344"/>
                    <a:pt x="548" y="3701"/>
                    <a:pt x="334" y="4130"/>
                  </a:cubicBezTo>
                  <a:cubicBezTo>
                    <a:pt x="120" y="4534"/>
                    <a:pt x="0" y="5023"/>
                    <a:pt x="143" y="5463"/>
                  </a:cubicBezTo>
                  <a:cubicBezTo>
                    <a:pt x="286" y="5916"/>
                    <a:pt x="703" y="6225"/>
                    <a:pt x="1084" y="6439"/>
                  </a:cubicBezTo>
                  <a:cubicBezTo>
                    <a:pt x="1953" y="6928"/>
                    <a:pt x="3013" y="7059"/>
                    <a:pt x="3977" y="7249"/>
                  </a:cubicBezTo>
                  <a:cubicBezTo>
                    <a:pt x="4320" y="7318"/>
                    <a:pt x="4669" y="7348"/>
                    <a:pt x="5019" y="7348"/>
                  </a:cubicBezTo>
                  <a:cubicBezTo>
                    <a:pt x="5705" y="7348"/>
                    <a:pt x="6395" y="7232"/>
                    <a:pt x="7049" y="7059"/>
                  </a:cubicBezTo>
                  <a:cubicBezTo>
                    <a:pt x="8073" y="6773"/>
                    <a:pt x="9002" y="6308"/>
                    <a:pt x="9716" y="5511"/>
                  </a:cubicBezTo>
                  <a:cubicBezTo>
                    <a:pt x="10121" y="5046"/>
                    <a:pt x="10466" y="4546"/>
                    <a:pt x="10883" y="4094"/>
                  </a:cubicBezTo>
                  <a:cubicBezTo>
                    <a:pt x="11300" y="3653"/>
                    <a:pt x="11776" y="3380"/>
                    <a:pt x="12228" y="3022"/>
                  </a:cubicBezTo>
                  <a:cubicBezTo>
                    <a:pt x="12621" y="2701"/>
                    <a:pt x="13097" y="2201"/>
                    <a:pt x="13181" y="1677"/>
                  </a:cubicBezTo>
                  <a:cubicBezTo>
                    <a:pt x="13228" y="1391"/>
                    <a:pt x="13121" y="1105"/>
                    <a:pt x="13062" y="832"/>
                  </a:cubicBezTo>
                  <a:cubicBezTo>
                    <a:pt x="13038" y="653"/>
                    <a:pt x="12978" y="474"/>
                    <a:pt x="12895" y="308"/>
                  </a:cubicBezTo>
                  <a:cubicBezTo>
                    <a:pt x="12808" y="189"/>
                    <a:pt x="12693" y="90"/>
                    <a:pt x="12556" y="46"/>
                  </a:cubicBezTo>
                  <a:lnTo>
                    <a:pt x="12556" y="46"/>
                  </a:lnTo>
                  <a:cubicBezTo>
                    <a:pt x="12519" y="19"/>
                    <a:pt x="12439" y="1"/>
                    <a:pt x="12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73"/>
            <p:cNvSpPr/>
            <p:nvPr/>
          </p:nvSpPr>
          <p:spPr>
            <a:xfrm>
              <a:off x="5493761" y="4299372"/>
              <a:ext cx="249041" cy="201567"/>
            </a:xfrm>
            <a:custGeom>
              <a:avLst/>
              <a:gdLst/>
              <a:ahLst/>
              <a:cxnLst/>
              <a:rect l="l" t="t" r="r" b="b"/>
              <a:pathLst>
                <a:path w="12312" h="9965" extrusionOk="0">
                  <a:moveTo>
                    <a:pt x="6203" y="1"/>
                  </a:moveTo>
                  <a:cubicBezTo>
                    <a:pt x="5862" y="1"/>
                    <a:pt x="5533" y="97"/>
                    <a:pt x="5239" y="329"/>
                  </a:cubicBezTo>
                  <a:cubicBezTo>
                    <a:pt x="4739" y="734"/>
                    <a:pt x="5001" y="1269"/>
                    <a:pt x="4632" y="1603"/>
                  </a:cubicBezTo>
                  <a:cubicBezTo>
                    <a:pt x="4501" y="1508"/>
                    <a:pt x="4537" y="1400"/>
                    <a:pt x="4525" y="1234"/>
                  </a:cubicBezTo>
                  <a:cubicBezTo>
                    <a:pt x="4486" y="1221"/>
                    <a:pt x="4447" y="1215"/>
                    <a:pt x="4409" y="1215"/>
                  </a:cubicBezTo>
                  <a:cubicBezTo>
                    <a:pt x="4270" y="1215"/>
                    <a:pt x="4141" y="1296"/>
                    <a:pt x="4085" y="1436"/>
                  </a:cubicBezTo>
                  <a:cubicBezTo>
                    <a:pt x="4013" y="1591"/>
                    <a:pt x="3977" y="1769"/>
                    <a:pt x="3965" y="1948"/>
                  </a:cubicBezTo>
                  <a:cubicBezTo>
                    <a:pt x="3739" y="3674"/>
                    <a:pt x="2275" y="4008"/>
                    <a:pt x="1132" y="4937"/>
                  </a:cubicBezTo>
                  <a:cubicBezTo>
                    <a:pt x="215" y="5687"/>
                    <a:pt x="1" y="7687"/>
                    <a:pt x="441" y="8687"/>
                  </a:cubicBezTo>
                  <a:cubicBezTo>
                    <a:pt x="656" y="9151"/>
                    <a:pt x="1227" y="9330"/>
                    <a:pt x="1739" y="9437"/>
                  </a:cubicBezTo>
                  <a:cubicBezTo>
                    <a:pt x="2818" y="9651"/>
                    <a:pt x="4325" y="9964"/>
                    <a:pt x="5716" y="9964"/>
                  </a:cubicBezTo>
                  <a:cubicBezTo>
                    <a:pt x="6643" y="9964"/>
                    <a:pt x="7518" y="9825"/>
                    <a:pt x="8180" y="9425"/>
                  </a:cubicBezTo>
                  <a:cubicBezTo>
                    <a:pt x="9073" y="8889"/>
                    <a:pt x="9800" y="8115"/>
                    <a:pt x="10478" y="7342"/>
                  </a:cubicBezTo>
                  <a:cubicBezTo>
                    <a:pt x="10812" y="6961"/>
                    <a:pt x="11109" y="6520"/>
                    <a:pt x="11490" y="6199"/>
                  </a:cubicBezTo>
                  <a:cubicBezTo>
                    <a:pt x="11800" y="5937"/>
                    <a:pt x="12288" y="5865"/>
                    <a:pt x="12300" y="5353"/>
                  </a:cubicBezTo>
                  <a:cubicBezTo>
                    <a:pt x="12312" y="5091"/>
                    <a:pt x="12217" y="4841"/>
                    <a:pt x="12205" y="4579"/>
                  </a:cubicBezTo>
                  <a:cubicBezTo>
                    <a:pt x="12181" y="4258"/>
                    <a:pt x="12050" y="3972"/>
                    <a:pt x="12002" y="3663"/>
                  </a:cubicBezTo>
                  <a:cubicBezTo>
                    <a:pt x="11955" y="3234"/>
                    <a:pt x="11776" y="2758"/>
                    <a:pt x="11836" y="2317"/>
                  </a:cubicBezTo>
                  <a:cubicBezTo>
                    <a:pt x="11859" y="2139"/>
                    <a:pt x="11966" y="1948"/>
                    <a:pt x="11990" y="1769"/>
                  </a:cubicBezTo>
                  <a:cubicBezTo>
                    <a:pt x="12026" y="1579"/>
                    <a:pt x="12026" y="1246"/>
                    <a:pt x="11871" y="1115"/>
                  </a:cubicBezTo>
                  <a:cubicBezTo>
                    <a:pt x="11806" y="1065"/>
                    <a:pt x="11701" y="1044"/>
                    <a:pt x="11590" y="1044"/>
                  </a:cubicBezTo>
                  <a:cubicBezTo>
                    <a:pt x="11436" y="1044"/>
                    <a:pt x="11270" y="1083"/>
                    <a:pt x="11181" y="1138"/>
                  </a:cubicBezTo>
                  <a:cubicBezTo>
                    <a:pt x="11062" y="1222"/>
                    <a:pt x="10966" y="1317"/>
                    <a:pt x="10895" y="1424"/>
                  </a:cubicBezTo>
                  <a:cubicBezTo>
                    <a:pt x="10669" y="1686"/>
                    <a:pt x="10359" y="1877"/>
                    <a:pt x="10026" y="1972"/>
                  </a:cubicBezTo>
                  <a:cubicBezTo>
                    <a:pt x="9920" y="2005"/>
                    <a:pt x="9810" y="2020"/>
                    <a:pt x="9702" y="2020"/>
                  </a:cubicBezTo>
                  <a:cubicBezTo>
                    <a:pt x="9493" y="2020"/>
                    <a:pt x="9285" y="1962"/>
                    <a:pt x="9097" y="1853"/>
                  </a:cubicBezTo>
                  <a:cubicBezTo>
                    <a:pt x="8704" y="1567"/>
                    <a:pt x="8799" y="1019"/>
                    <a:pt x="8478" y="710"/>
                  </a:cubicBezTo>
                  <a:cubicBezTo>
                    <a:pt x="8204" y="460"/>
                    <a:pt x="7180" y="198"/>
                    <a:pt x="6763" y="79"/>
                  </a:cubicBezTo>
                  <a:cubicBezTo>
                    <a:pt x="6575" y="29"/>
                    <a:pt x="6388" y="1"/>
                    <a:pt x="62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73"/>
            <p:cNvSpPr/>
            <p:nvPr/>
          </p:nvSpPr>
          <p:spPr>
            <a:xfrm>
              <a:off x="5494490" y="4297977"/>
              <a:ext cx="252662" cy="204217"/>
            </a:xfrm>
            <a:custGeom>
              <a:avLst/>
              <a:gdLst/>
              <a:ahLst/>
              <a:cxnLst/>
              <a:rect l="l" t="t" r="r" b="b"/>
              <a:pathLst>
                <a:path w="12491" h="10096" extrusionOk="0">
                  <a:moveTo>
                    <a:pt x="6145" y="115"/>
                  </a:moveTo>
                  <a:cubicBezTo>
                    <a:pt x="6506" y="115"/>
                    <a:pt x="6875" y="238"/>
                    <a:pt x="7228" y="338"/>
                  </a:cubicBezTo>
                  <a:cubicBezTo>
                    <a:pt x="7644" y="469"/>
                    <a:pt x="8251" y="588"/>
                    <a:pt x="8466" y="1029"/>
                  </a:cubicBezTo>
                  <a:cubicBezTo>
                    <a:pt x="8573" y="1255"/>
                    <a:pt x="8597" y="1517"/>
                    <a:pt x="8740" y="1731"/>
                  </a:cubicBezTo>
                  <a:cubicBezTo>
                    <a:pt x="8882" y="1934"/>
                    <a:pt x="9109" y="2065"/>
                    <a:pt x="9347" y="2100"/>
                  </a:cubicBezTo>
                  <a:cubicBezTo>
                    <a:pt x="9442" y="2115"/>
                    <a:pt x="9537" y="2122"/>
                    <a:pt x="9631" y="2122"/>
                  </a:cubicBezTo>
                  <a:cubicBezTo>
                    <a:pt x="10159" y="2122"/>
                    <a:pt x="10658" y="1898"/>
                    <a:pt x="11012" y="1495"/>
                  </a:cubicBezTo>
                  <a:lnTo>
                    <a:pt x="11012" y="1495"/>
                  </a:lnTo>
                  <a:cubicBezTo>
                    <a:pt x="11013" y="1495"/>
                    <a:pt x="11013" y="1494"/>
                    <a:pt x="11014" y="1493"/>
                  </a:cubicBezTo>
                  <a:lnTo>
                    <a:pt x="11014" y="1493"/>
                  </a:lnTo>
                  <a:cubicBezTo>
                    <a:pt x="11014" y="1493"/>
                    <a:pt x="11014" y="1493"/>
                    <a:pt x="11014" y="1493"/>
                  </a:cubicBezTo>
                  <a:cubicBezTo>
                    <a:pt x="11015" y="1492"/>
                    <a:pt x="11016" y="1490"/>
                    <a:pt x="11017" y="1489"/>
                  </a:cubicBezTo>
                  <a:lnTo>
                    <a:pt x="11017" y="1489"/>
                  </a:lnTo>
                  <a:cubicBezTo>
                    <a:pt x="11123" y="1355"/>
                    <a:pt x="11319" y="1156"/>
                    <a:pt x="11520" y="1156"/>
                  </a:cubicBezTo>
                  <a:cubicBezTo>
                    <a:pt x="11570" y="1156"/>
                    <a:pt x="11620" y="1168"/>
                    <a:pt x="11669" y="1196"/>
                  </a:cubicBezTo>
                  <a:cubicBezTo>
                    <a:pt x="11847" y="1303"/>
                    <a:pt x="11835" y="1612"/>
                    <a:pt x="11811" y="1791"/>
                  </a:cubicBezTo>
                  <a:cubicBezTo>
                    <a:pt x="11776" y="2041"/>
                    <a:pt x="11633" y="2255"/>
                    <a:pt x="11633" y="2517"/>
                  </a:cubicBezTo>
                  <a:cubicBezTo>
                    <a:pt x="11633" y="2791"/>
                    <a:pt x="11669" y="3065"/>
                    <a:pt x="11740" y="3327"/>
                  </a:cubicBezTo>
                  <a:cubicBezTo>
                    <a:pt x="11800" y="3589"/>
                    <a:pt x="11835" y="3851"/>
                    <a:pt x="11907" y="4113"/>
                  </a:cubicBezTo>
                  <a:cubicBezTo>
                    <a:pt x="11978" y="4375"/>
                    <a:pt x="12002" y="4648"/>
                    <a:pt x="12050" y="4922"/>
                  </a:cubicBezTo>
                  <a:cubicBezTo>
                    <a:pt x="12097" y="5160"/>
                    <a:pt x="12169" y="5446"/>
                    <a:pt x="12038" y="5684"/>
                  </a:cubicBezTo>
                  <a:cubicBezTo>
                    <a:pt x="11930" y="5827"/>
                    <a:pt x="11776" y="5958"/>
                    <a:pt x="11609" y="6029"/>
                  </a:cubicBezTo>
                  <a:cubicBezTo>
                    <a:pt x="11192" y="6268"/>
                    <a:pt x="10907" y="6649"/>
                    <a:pt x="10609" y="7006"/>
                  </a:cubicBezTo>
                  <a:cubicBezTo>
                    <a:pt x="10240" y="7446"/>
                    <a:pt x="9859" y="7875"/>
                    <a:pt x="9454" y="8280"/>
                  </a:cubicBezTo>
                  <a:cubicBezTo>
                    <a:pt x="8763" y="8982"/>
                    <a:pt x="7966" y="9625"/>
                    <a:pt x="6977" y="9839"/>
                  </a:cubicBezTo>
                  <a:cubicBezTo>
                    <a:pt x="6562" y="9922"/>
                    <a:pt x="6133" y="9953"/>
                    <a:pt x="5703" y="9953"/>
                  </a:cubicBezTo>
                  <a:cubicBezTo>
                    <a:pt x="5196" y="9953"/>
                    <a:pt x="4687" y="9909"/>
                    <a:pt x="4191" y="9851"/>
                  </a:cubicBezTo>
                  <a:cubicBezTo>
                    <a:pt x="3322" y="9744"/>
                    <a:pt x="2453" y="9589"/>
                    <a:pt x="1608" y="9387"/>
                  </a:cubicBezTo>
                  <a:cubicBezTo>
                    <a:pt x="1167" y="9280"/>
                    <a:pt x="727" y="9089"/>
                    <a:pt x="536" y="8637"/>
                  </a:cubicBezTo>
                  <a:cubicBezTo>
                    <a:pt x="405" y="8292"/>
                    <a:pt x="346" y="7934"/>
                    <a:pt x="346" y="7565"/>
                  </a:cubicBezTo>
                  <a:cubicBezTo>
                    <a:pt x="322" y="6780"/>
                    <a:pt x="489" y="5910"/>
                    <a:pt x="965" y="5279"/>
                  </a:cubicBezTo>
                  <a:cubicBezTo>
                    <a:pt x="1227" y="4934"/>
                    <a:pt x="1620" y="4696"/>
                    <a:pt x="1977" y="4470"/>
                  </a:cubicBezTo>
                  <a:cubicBezTo>
                    <a:pt x="2358" y="4244"/>
                    <a:pt x="2715" y="4005"/>
                    <a:pt x="3072" y="3743"/>
                  </a:cubicBezTo>
                  <a:cubicBezTo>
                    <a:pt x="3406" y="3482"/>
                    <a:pt x="3679" y="3148"/>
                    <a:pt x="3858" y="2779"/>
                  </a:cubicBezTo>
                  <a:cubicBezTo>
                    <a:pt x="3953" y="2577"/>
                    <a:pt x="4025" y="2362"/>
                    <a:pt x="4060" y="2148"/>
                  </a:cubicBezTo>
                  <a:cubicBezTo>
                    <a:pt x="4096" y="2005"/>
                    <a:pt x="4096" y="1850"/>
                    <a:pt x="4132" y="1708"/>
                  </a:cubicBezTo>
                  <a:cubicBezTo>
                    <a:pt x="4142" y="1626"/>
                    <a:pt x="4213" y="1362"/>
                    <a:pt x="4322" y="1324"/>
                  </a:cubicBezTo>
                  <a:lnTo>
                    <a:pt x="4322" y="1324"/>
                  </a:lnTo>
                  <a:cubicBezTo>
                    <a:pt x="4324" y="1457"/>
                    <a:pt x="4334" y="1563"/>
                    <a:pt x="4441" y="1660"/>
                  </a:cubicBezTo>
                  <a:cubicBezTo>
                    <a:pt x="4483" y="1690"/>
                    <a:pt x="4534" y="1705"/>
                    <a:pt x="4586" y="1705"/>
                  </a:cubicBezTo>
                  <a:cubicBezTo>
                    <a:pt x="4638" y="1705"/>
                    <a:pt x="4691" y="1690"/>
                    <a:pt x="4739" y="1660"/>
                  </a:cubicBezTo>
                  <a:cubicBezTo>
                    <a:pt x="4882" y="1493"/>
                    <a:pt x="4977" y="1291"/>
                    <a:pt x="5001" y="1065"/>
                  </a:cubicBezTo>
                  <a:cubicBezTo>
                    <a:pt x="5037" y="767"/>
                    <a:pt x="5203" y="481"/>
                    <a:pt x="5453" y="314"/>
                  </a:cubicBezTo>
                  <a:cubicBezTo>
                    <a:pt x="5675" y="168"/>
                    <a:pt x="5908" y="115"/>
                    <a:pt x="6145" y="115"/>
                  </a:cubicBezTo>
                  <a:close/>
                  <a:moveTo>
                    <a:pt x="6162" y="0"/>
                  </a:moveTo>
                  <a:cubicBezTo>
                    <a:pt x="5877" y="0"/>
                    <a:pt x="5596" y="53"/>
                    <a:pt x="5334" y="184"/>
                  </a:cubicBezTo>
                  <a:cubicBezTo>
                    <a:pt x="5049" y="314"/>
                    <a:pt x="4834" y="553"/>
                    <a:pt x="4739" y="850"/>
                  </a:cubicBezTo>
                  <a:cubicBezTo>
                    <a:pt x="4698" y="986"/>
                    <a:pt x="4680" y="1130"/>
                    <a:pt x="4647" y="1265"/>
                  </a:cubicBezTo>
                  <a:lnTo>
                    <a:pt x="4647" y="1265"/>
                  </a:lnTo>
                  <a:cubicBezTo>
                    <a:pt x="4634" y="1254"/>
                    <a:pt x="4612" y="1243"/>
                    <a:pt x="4596" y="1243"/>
                  </a:cubicBezTo>
                  <a:cubicBezTo>
                    <a:pt x="4530" y="1218"/>
                    <a:pt x="4463" y="1207"/>
                    <a:pt x="4396" y="1207"/>
                  </a:cubicBezTo>
                  <a:cubicBezTo>
                    <a:pt x="4270" y="1207"/>
                    <a:pt x="4146" y="1249"/>
                    <a:pt x="4037" y="1327"/>
                  </a:cubicBezTo>
                  <a:cubicBezTo>
                    <a:pt x="3822" y="1493"/>
                    <a:pt x="3822" y="1779"/>
                    <a:pt x="3787" y="2017"/>
                  </a:cubicBezTo>
                  <a:cubicBezTo>
                    <a:pt x="3727" y="2493"/>
                    <a:pt x="3525" y="2946"/>
                    <a:pt x="3227" y="3315"/>
                  </a:cubicBezTo>
                  <a:cubicBezTo>
                    <a:pt x="2644" y="3994"/>
                    <a:pt x="1786" y="4339"/>
                    <a:pt x="1084" y="4875"/>
                  </a:cubicBezTo>
                  <a:cubicBezTo>
                    <a:pt x="393" y="5410"/>
                    <a:pt x="119" y="6280"/>
                    <a:pt x="48" y="7125"/>
                  </a:cubicBezTo>
                  <a:cubicBezTo>
                    <a:pt x="0" y="7565"/>
                    <a:pt x="24" y="8006"/>
                    <a:pt x="131" y="8423"/>
                  </a:cubicBezTo>
                  <a:cubicBezTo>
                    <a:pt x="227" y="8839"/>
                    <a:pt x="524" y="9185"/>
                    <a:pt x="917" y="9351"/>
                  </a:cubicBezTo>
                  <a:cubicBezTo>
                    <a:pt x="1346" y="9506"/>
                    <a:pt x="1786" y="9613"/>
                    <a:pt x="2239" y="9685"/>
                  </a:cubicBezTo>
                  <a:cubicBezTo>
                    <a:pt x="2727" y="9780"/>
                    <a:pt x="3227" y="9863"/>
                    <a:pt x="3727" y="9935"/>
                  </a:cubicBezTo>
                  <a:cubicBezTo>
                    <a:pt x="4358" y="10031"/>
                    <a:pt x="4998" y="10095"/>
                    <a:pt x="5636" y="10095"/>
                  </a:cubicBezTo>
                  <a:cubicBezTo>
                    <a:pt x="6021" y="10095"/>
                    <a:pt x="6406" y="10072"/>
                    <a:pt x="6787" y="10018"/>
                  </a:cubicBezTo>
                  <a:cubicBezTo>
                    <a:pt x="7239" y="9959"/>
                    <a:pt x="7680" y="9816"/>
                    <a:pt x="8097" y="9613"/>
                  </a:cubicBezTo>
                  <a:cubicBezTo>
                    <a:pt x="8609" y="9339"/>
                    <a:pt x="9073" y="8982"/>
                    <a:pt x="9490" y="8577"/>
                  </a:cubicBezTo>
                  <a:cubicBezTo>
                    <a:pt x="9930" y="8161"/>
                    <a:pt x="10347" y="7720"/>
                    <a:pt x="10740" y="7244"/>
                  </a:cubicBezTo>
                  <a:cubicBezTo>
                    <a:pt x="10954" y="6994"/>
                    <a:pt x="11157" y="6732"/>
                    <a:pt x="11383" y="6494"/>
                  </a:cubicBezTo>
                  <a:cubicBezTo>
                    <a:pt x="11549" y="6315"/>
                    <a:pt x="11752" y="6172"/>
                    <a:pt x="11966" y="6053"/>
                  </a:cubicBezTo>
                  <a:cubicBezTo>
                    <a:pt x="12121" y="5970"/>
                    <a:pt x="12264" y="5839"/>
                    <a:pt x="12359" y="5684"/>
                  </a:cubicBezTo>
                  <a:cubicBezTo>
                    <a:pt x="12490" y="5446"/>
                    <a:pt x="12419" y="5160"/>
                    <a:pt x="12359" y="4910"/>
                  </a:cubicBezTo>
                  <a:cubicBezTo>
                    <a:pt x="12311" y="4613"/>
                    <a:pt x="12276" y="4327"/>
                    <a:pt x="12204" y="4029"/>
                  </a:cubicBezTo>
                  <a:cubicBezTo>
                    <a:pt x="12121" y="3743"/>
                    <a:pt x="12085" y="3434"/>
                    <a:pt x="12026" y="3136"/>
                  </a:cubicBezTo>
                  <a:cubicBezTo>
                    <a:pt x="11930" y="2839"/>
                    <a:pt x="11919" y="2517"/>
                    <a:pt x="11990" y="2208"/>
                  </a:cubicBezTo>
                  <a:cubicBezTo>
                    <a:pt x="12085" y="1981"/>
                    <a:pt x="12133" y="1743"/>
                    <a:pt x="12133" y="1505"/>
                  </a:cubicBezTo>
                  <a:cubicBezTo>
                    <a:pt x="12099" y="1157"/>
                    <a:pt x="11853" y="1039"/>
                    <a:pt x="11572" y="1039"/>
                  </a:cubicBezTo>
                  <a:cubicBezTo>
                    <a:pt x="11459" y="1039"/>
                    <a:pt x="11340" y="1058"/>
                    <a:pt x="11228" y="1088"/>
                  </a:cubicBezTo>
                  <a:cubicBezTo>
                    <a:pt x="11014" y="1148"/>
                    <a:pt x="10823" y="1291"/>
                    <a:pt x="10704" y="1481"/>
                  </a:cubicBezTo>
                  <a:cubicBezTo>
                    <a:pt x="10469" y="1761"/>
                    <a:pt x="10028" y="2013"/>
                    <a:pt x="9633" y="2013"/>
                  </a:cubicBezTo>
                  <a:cubicBezTo>
                    <a:pt x="9390" y="2013"/>
                    <a:pt x="9163" y="1917"/>
                    <a:pt x="9013" y="1672"/>
                  </a:cubicBezTo>
                  <a:cubicBezTo>
                    <a:pt x="8882" y="1457"/>
                    <a:pt x="8859" y="1196"/>
                    <a:pt x="8740" y="969"/>
                  </a:cubicBezTo>
                  <a:cubicBezTo>
                    <a:pt x="8656" y="791"/>
                    <a:pt x="8501" y="660"/>
                    <a:pt x="8323" y="576"/>
                  </a:cubicBezTo>
                  <a:cubicBezTo>
                    <a:pt x="7882" y="374"/>
                    <a:pt x="7418" y="219"/>
                    <a:pt x="6942" y="112"/>
                  </a:cubicBezTo>
                  <a:cubicBezTo>
                    <a:pt x="6686" y="44"/>
                    <a:pt x="6422" y="0"/>
                    <a:pt x="61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73"/>
            <p:cNvSpPr/>
            <p:nvPr/>
          </p:nvSpPr>
          <p:spPr>
            <a:xfrm>
              <a:off x="5516881" y="4456030"/>
              <a:ext cx="78543" cy="45552"/>
            </a:xfrm>
            <a:custGeom>
              <a:avLst/>
              <a:gdLst/>
              <a:ahLst/>
              <a:cxnLst/>
              <a:rect l="l" t="t" r="r" b="b"/>
              <a:pathLst>
                <a:path w="3883" h="2252" extrusionOk="0">
                  <a:moveTo>
                    <a:pt x="1280" y="0"/>
                  </a:moveTo>
                  <a:cubicBezTo>
                    <a:pt x="639" y="0"/>
                    <a:pt x="216" y="195"/>
                    <a:pt x="167" y="954"/>
                  </a:cubicBezTo>
                  <a:cubicBezTo>
                    <a:pt x="132" y="1633"/>
                    <a:pt x="1" y="2109"/>
                    <a:pt x="3454" y="2252"/>
                  </a:cubicBezTo>
                  <a:cubicBezTo>
                    <a:pt x="3620" y="2228"/>
                    <a:pt x="3882" y="1180"/>
                    <a:pt x="3715" y="847"/>
                  </a:cubicBezTo>
                  <a:cubicBezTo>
                    <a:pt x="3454" y="359"/>
                    <a:pt x="2275" y="61"/>
                    <a:pt x="1739" y="25"/>
                  </a:cubicBezTo>
                  <a:cubicBezTo>
                    <a:pt x="1576" y="10"/>
                    <a:pt x="1422" y="0"/>
                    <a:pt x="12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73"/>
            <p:cNvSpPr/>
            <p:nvPr/>
          </p:nvSpPr>
          <p:spPr>
            <a:xfrm>
              <a:off x="5516638" y="4454776"/>
              <a:ext cx="79980" cy="48162"/>
            </a:xfrm>
            <a:custGeom>
              <a:avLst/>
              <a:gdLst/>
              <a:ahLst/>
              <a:cxnLst/>
              <a:rect l="l" t="t" r="r" b="b"/>
              <a:pathLst>
                <a:path w="3954" h="2381" extrusionOk="0">
                  <a:moveTo>
                    <a:pt x="1248" y="108"/>
                  </a:moveTo>
                  <a:cubicBezTo>
                    <a:pt x="1425" y="108"/>
                    <a:pt x="1606" y="130"/>
                    <a:pt x="1763" y="147"/>
                  </a:cubicBezTo>
                  <a:cubicBezTo>
                    <a:pt x="2156" y="194"/>
                    <a:pt x="2549" y="302"/>
                    <a:pt x="2918" y="456"/>
                  </a:cubicBezTo>
                  <a:cubicBezTo>
                    <a:pt x="3120" y="540"/>
                    <a:pt x="3299" y="647"/>
                    <a:pt x="3454" y="790"/>
                  </a:cubicBezTo>
                  <a:cubicBezTo>
                    <a:pt x="3573" y="909"/>
                    <a:pt x="3632" y="1075"/>
                    <a:pt x="3620" y="1242"/>
                  </a:cubicBezTo>
                  <a:cubicBezTo>
                    <a:pt x="3620" y="1456"/>
                    <a:pt x="3585" y="1671"/>
                    <a:pt x="3525" y="1873"/>
                  </a:cubicBezTo>
                  <a:cubicBezTo>
                    <a:pt x="3501" y="1968"/>
                    <a:pt x="3477" y="2052"/>
                    <a:pt x="3442" y="2135"/>
                  </a:cubicBezTo>
                  <a:cubicBezTo>
                    <a:pt x="3430" y="2171"/>
                    <a:pt x="3406" y="2195"/>
                    <a:pt x="3394" y="2218"/>
                  </a:cubicBezTo>
                  <a:cubicBezTo>
                    <a:pt x="3393" y="2225"/>
                    <a:pt x="3391" y="2231"/>
                    <a:pt x="3389" y="2236"/>
                  </a:cubicBezTo>
                  <a:lnTo>
                    <a:pt x="3389" y="2236"/>
                  </a:lnTo>
                  <a:cubicBezTo>
                    <a:pt x="2597" y="2204"/>
                    <a:pt x="1751" y="2181"/>
                    <a:pt x="989" y="1956"/>
                  </a:cubicBezTo>
                  <a:cubicBezTo>
                    <a:pt x="715" y="1873"/>
                    <a:pt x="406" y="1730"/>
                    <a:pt x="346" y="1421"/>
                  </a:cubicBezTo>
                  <a:cubicBezTo>
                    <a:pt x="322" y="1302"/>
                    <a:pt x="322" y="1183"/>
                    <a:pt x="334" y="1075"/>
                  </a:cubicBezTo>
                  <a:cubicBezTo>
                    <a:pt x="358" y="766"/>
                    <a:pt x="406" y="409"/>
                    <a:pt x="703" y="230"/>
                  </a:cubicBezTo>
                  <a:cubicBezTo>
                    <a:pt x="854" y="136"/>
                    <a:pt x="1049" y="108"/>
                    <a:pt x="1248" y="108"/>
                  </a:cubicBezTo>
                  <a:close/>
                  <a:moveTo>
                    <a:pt x="1451" y="0"/>
                  </a:moveTo>
                  <a:cubicBezTo>
                    <a:pt x="1328" y="0"/>
                    <a:pt x="1206" y="5"/>
                    <a:pt x="1084" y="16"/>
                  </a:cubicBezTo>
                  <a:cubicBezTo>
                    <a:pt x="727" y="40"/>
                    <a:pt x="334" y="159"/>
                    <a:pt x="156" y="504"/>
                  </a:cubicBezTo>
                  <a:cubicBezTo>
                    <a:pt x="48" y="742"/>
                    <a:pt x="1" y="1016"/>
                    <a:pt x="13" y="1290"/>
                  </a:cubicBezTo>
                  <a:cubicBezTo>
                    <a:pt x="1" y="1587"/>
                    <a:pt x="179" y="1861"/>
                    <a:pt x="465" y="1968"/>
                  </a:cubicBezTo>
                  <a:cubicBezTo>
                    <a:pt x="787" y="2099"/>
                    <a:pt x="1120" y="2183"/>
                    <a:pt x="1465" y="2230"/>
                  </a:cubicBezTo>
                  <a:cubicBezTo>
                    <a:pt x="2106" y="2313"/>
                    <a:pt x="2748" y="2361"/>
                    <a:pt x="3389" y="2373"/>
                  </a:cubicBezTo>
                  <a:lnTo>
                    <a:pt x="3389" y="2373"/>
                  </a:lnTo>
                  <a:cubicBezTo>
                    <a:pt x="3408" y="2378"/>
                    <a:pt x="3430" y="2381"/>
                    <a:pt x="3452" y="2381"/>
                  </a:cubicBezTo>
                  <a:cubicBezTo>
                    <a:pt x="3473" y="2381"/>
                    <a:pt x="3493" y="2379"/>
                    <a:pt x="3513" y="2373"/>
                  </a:cubicBezTo>
                  <a:cubicBezTo>
                    <a:pt x="3811" y="2290"/>
                    <a:pt x="3870" y="1802"/>
                    <a:pt x="3906" y="1552"/>
                  </a:cubicBezTo>
                  <a:cubicBezTo>
                    <a:pt x="3954" y="1361"/>
                    <a:pt x="3954" y="1159"/>
                    <a:pt x="3906" y="968"/>
                  </a:cubicBezTo>
                  <a:cubicBezTo>
                    <a:pt x="3847" y="813"/>
                    <a:pt x="3727" y="671"/>
                    <a:pt x="3585" y="587"/>
                  </a:cubicBezTo>
                  <a:cubicBezTo>
                    <a:pt x="3204" y="349"/>
                    <a:pt x="2787" y="182"/>
                    <a:pt x="2346" y="99"/>
                  </a:cubicBezTo>
                  <a:cubicBezTo>
                    <a:pt x="2051" y="32"/>
                    <a:pt x="1750" y="0"/>
                    <a:pt x="14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73"/>
            <p:cNvSpPr/>
            <p:nvPr/>
          </p:nvSpPr>
          <p:spPr>
            <a:xfrm>
              <a:off x="5557113" y="4360741"/>
              <a:ext cx="110685" cy="32243"/>
            </a:xfrm>
            <a:custGeom>
              <a:avLst/>
              <a:gdLst/>
              <a:ahLst/>
              <a:cxnLst/>
              <a:rect l="l" t="t" r="r" b="b"/>
              <a:pathLst>
                <a:path w="5472" h="1594" extrusionOk="0">
                  <a:moveTo>
                    <a:pt x="2028" y="1"/>
                  </a:moveTo>
                  <a:cubicBezTo>
                    <a:pt x="1369" y="1"/>
                    <a:pt x="712" y="140"/>
                    <a:pt x="119" y="426"/>
                  </a:cubicBezTo>
                  <a:cubicBezTo>
                    <a:pt x="1" y="481"/>
                    <a:pt x="148" y="522"/>
                    <a:pt x="260" y="522"/>
                  </a:cubicBezTo>
                  <a:cubicBezTo>
                    <a:pt x="295" y="522"/>
                    <a:pt x="326" y="518"/>
                    <a:pt x="345" y="510"/>
                  </a:cubicBezTo>
                  <a:cubicBezTo>
                    <a:pt x="868" y="256"/>
                    <a:pt x="1439" y="135"/>
                    <a:pt x="2010" y="135"/>
                  </a:cubicBezTo>
                  <a:cubicBezTo>
                    <a:pt x="3185" y="135"/>
                    <a:pt x="4363" y="644"/>
                    <a:pt x="5132" y="1557"/>
                  </a:cubicBezTo>
                  <a:cubicBezTo>
                    <a:pt x="5153" y="1583"/>
                    <a:pt x="5205" y="1593"/>
                    <a:pt x="5260" y="1593"/>
                  </a:cubicBezTo>
                  <a:cubicBezTo>
                    <a:pt x="5360" y="1593"/>
                    <a:pt x="5472" y="1560"/>
                    <a:pt x="5441" y="1522"/>
                  </a:cubicBezTo>
                  <a:cubicBezTo>
                    <a:pt x="4607" y="530"/>
                    <a:pt x="3314" y="1"/>
                    <a:pt x="2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73"/>
            <p:cNvSpPr/>
            <p:nvPr/>
          </p:nvSpPr>
          <p:spPr>
            <a:xfrm>
              <a:off x="5541214" y="4377792"/>
              <a:ext cx="110179" cy="31879"/>
            </a:xfrm>
            <a:custGeom>
              <a:avLst/>
              <a:gdLst/>
              <a:ahLst/>
              <a:cxnLst/>
              <a:rect l="l" t="t" r="r" b="b"/>
              <a:pathLst>
                <a:path w="5447" h="1576" extrusionOk="0">
                  <a:moveTo>
                    <a:pt x="2000" y="0"/>
                  </a:moveTo>
                  <a:cubicBezTo>
                    <a:pt x="1333" y="0"/>
                    <a:pt x="669" y="140"/>
                    <a:pt x="72" y="429"/>
                  </a:cubicBezTo>
                  <a:cubicBezTo>
                    <a:pt x="0" y="452"/>
                    <a:pt x="95" y="500"/>
                    <a:pt x="119" y="512"/>
                  </a:cubicBezTo>
                  <a:cubicBezTo>
                    <a:pt x="151" y="523"/>
                    <a:pt x="186" y="528"/>
                    <a:pt x="221" y="528"/>
                  </a:cubicBezTo>
                  <a:cubicBezTo>
                    <a:pt x="263" y="528"/>
                    <a:pt x="306" y="520"/>
                    <a:pt x="346" y="500"/>
                  </a:cubicBezTo>
                  <a:cubicBezTo>
                    <a:pt x="868" y="249"/>
                    <a:pt x="1440" y="128"/>
                    <a:pt x="2014" y="128"/>
                  </a:cubicBezTo>
                  <a:cubicBezTo>
                    <a:pt x="3180" y="128"/>
                    <a:pt x="4350" y="626"/>
                    <a:pt x="5108" y="1536"/>
                  </a:cubicBezTo>
                  <a:cubicBezTo>
                    <a:pt x="5131" y="1564"/>
                    <a:pt x="5192" y="1575"/>
                    <a:pt x="5253" y="1575"/>
                  </a:cubicBezTo>
                  <a:cubicBezTo>
                    <a:pt x="5348" y="1575"/>
                    <a:pt x="5446" y="1548"/>
                    <a:pt x="5418" y="1512"/>
                  </a:cubicBezTo>
                  <a:cubicBezTo>
                    <a:pt x="4586" y="523"/>
                    <a:pt x="3289" y="0"/>
                    <a:pt x="2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73"/>
            <p:cNvSpPr/>
            <p:nvPr/>
          </p:nvSpPr>
          <p:spPr>
            <a:xfrm>
              <a:off x="5926544" y="3534370"/>
              <a:ext cx="257456" cy="873080"/>
            </a:xfrm>
            <a:custGeom>
              <a:avLst/>
              <a:gdLst/>
              <a:ahLst/>
              <a:cxnLst/>
              <a:rect l="l" t="t" r="r" b="b"/>
              <a:pathLst>
                <a:path w="12728" h="43163" extrusionOk="0">
                  <a:moveTo>
                    <a:pt x="4911" y="1"/>
                  </a:moveTo>
                  <a:cubicBezTo>
                    <a:pt x="3726" y="1"/>
                    <a:pt x="2147" y="328"/>
                    <a:pt x="0" y="1133"/>
                  </a:cubicBezTo>
                  <a:cubicBezTo>
                    <a:pt x="1048" y="13147"/>
                    <a:pt x="2441" y="28589"/>
                    <a:pt x="3917" y="40531"/>
                  </a:cubicBezTo>
                  <a:cubicBezTo>
                    <a:pt x="4239" y="43162"/>
                    <a:pt x="4286" y="42591"/>
                    <a:pt x="7346" y="42889"/>
                  </a:cubicBezTo>
                  <a:cubicBezTo>
                    <a:pt x="7801" y="42930"/>
                    <a:pt x="8251" y="42964"/>
                    <a:pt x="8673" y="42964"/>
                  </a:cubicBezTo>
                  <a:cubicBezTo>
                    <a:pt x="9963" y="42964"/>
                    <a:pt x="10981" y="42640"/>
                    <a:pt x="10990" y="41186"/>
                  </a:cubicBezTo>
                  <a:cubicBezTo>
                    <a:pt x="11014" y="38721"/>
                    <a:pt x="12264" y="26934"/>
                    <a:pt x="12407" y="23779"/>
                  </a:cubicBezTo>
                  <a:cubicBezTo>
                    <a:pt x="12728" y="16826"/>
                    <a:pt x="12383" y="15040"/>
                    <a:pt x="12371" y="8849"/>
                  </a:cubicBezTo>
                  <a:cubicBezTo>
                    <a:pt x="12371" y="7964"/>
                    <a:pt x="12225" y="7719"/>
                    <a:pt x="12001" y="7719"/>
                  </a:cubicBezTo>
                  <a:cubicBezTo>
                    <a:pt x="11721" y="7719"/>
                    <a:pt x="11319" y="8104"/>
                    <a:pt x="10928" y="8104"/>
                  </a:cubicBezTo>
                  <a:cubicBezTo>
                    <a:pt x="10623" y="8104"/>
                    <a:pt x="10324" y="7868"/>
                    <a:pt x="10097" y="7027"/>
                  </a:cubicBezTo>
                  <a:cubicBezTo>
                    <a:pt x="9656" y="5348"/>
                    <a:pt x="9168" y="3455"/>
                    <a:pt x="8311" y="1931"/>
                  </a:cubicBezTo>
                  <a:cubicBezTo>
                    <a:pt x="7715" y="857"/>
                    <a:pt x="6828" y="1"/>
                    <a:pt x="4911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73"/>
            <p:cNvSpPr/>
            <p:nvPr/>
          </p:nvSpPr>
          <p:spPr>
            <a:xfrm>
              <a:off x="5923065" y="3532995"/>
              <a:ext cx="260470" cy="871947"/>
            </a:xfrm>
            <a:custGeom>
              <a:avLst/>
              <a:gdLst/>
              <a:ahLst/>
              <a:cxnLst/>
              <a:rect l="l" t="t" r="r" b="b"/>
              <a:pathLst>
                <a:path w="12877" h="43107" extrusionOk="0">
                  <a:moveTo>
                    <a:pt x="5016" y="141"/>
                  </a:moveTo>
                  <a:cubicBezTo>
                    <a:pt x="5216" y="141"/>
                    <a:pt x="5415" y="149"/>
                    <a:pt x="5613" y="166"/>
                  </a:cubicBezTo>
                  <a:cubicBezTo>
                    <a:pt x="6554" y="249"/>
                    <a:pt x="7423" y="737"/>
                    <a:pt x="7983" y="1499"/>
                  </a:cubicBezTo>
                  <a:cubicBezTo>
                    <a:pt x="8447" y="2142"/>
                    <a:pt x="8780" y="2904"/>
                    <a:pt x="9054" y="3642"/>
                  </a:cubicBezTo>
                  <a:cubicBezTo>
                    <a:pt x="9435" y="4690"/>
                    <a:pt x="9757" y="5761"/>
                    <a:pt x="10031" y="6845"/>
                  </a:cubicBezTo>
                  <a:cubicBezTo>
                    <a:pt x="10150" y="7309"/>
                    <a:pt x="10293" y="8083"/>
                    <a:pt x="10864" y="8226"/>
                  </a:cubicBezTo>
                  <a:cubicBezTo>
                    <a:pt x="10929" y="8241"/>
                    <a:pt x="10993" y="8247"/>
                    <a:pt x="11056" y="8247"/>
                  </a:cubicBezTo>
                  <a:cubicBezTo>
                    <a:pt x="11350" y="8247"/>
                    <a:pt x="11621" y="8104"/>
                    <a:pt x="11876" y="7976"/>
                  </a:cubicBezTo>
                  <a:cubicBezTo>
                    <a:pt x="11948" y="7940"/>
                    <a:pt x="12007" y="7905"/>
                    <a:pt x="12078" y="7881"/>
                  </a:cubicBezTo>
                  <a:lnTo>
                    <a:pt x="12138" y="7857"/>
                  </a:lnTo>
                  <a:cubicBezTo>
                    <a:pt x="12257" y="7988"/>
                    <a:pt x="12329" y="8155"/>
                    <a:pt x="12340" y="8321"/>
                  </a:cubicBezTo>
                  <a:cubicBezTo>
                    <a:pt x="12376" y="8762"/>
                    <a:pt x="12388" y="9214"/>
                    <a:pt x="12376" y="9655"/>
                  </a:cubicBezTo>
                  <a:cubicBezTo>
                    <a:pt x="12376" y="10155"/>
                    <a:pt x="12376" y="10655"/>
                    <a:pt x="12388" y="11167"/>
                  </a:cubicBezTo>
                  <a:cubicBezTo>
                    <a:pt x="12424" y="12798"/>
                    <a:pt x="12483" y="14441"/>
                    <a:pt x="12519" y="16072"/>
                  </a:cubicBezTo>
                  <a:cubicBezTo>
                    <a:pt x="12602" y="19263"/>
                    <a:pt x="12531" y="22442"/>
                    <a:pt x="12305" y="25621"/>
                  </a:cubicBezTo>
                  <a:cubicBezTo>
                    <a:pt x="12078" y="28550"/>
                    <a:pt x="11781" y="31479"/>
                    <a:pt x="11519" y="34408"/>
                  </a:cubicBezTo>
                  <a:cubicBezTo>
                    <a:pt x="11388" y="35825"/>
                    <a:pt x="11269" y="37242"/>
                    <a:pt x="11162" y="38670"/>
                  </a:cubicBezTo>
                  <a:cubicBezTo>
                    <a:pt x="11114" y="39194"/>
                    <a:pt x="11078" y="39730"/>
                    <a:pt x="11043" y="40254"/>
                  </a:cubicBezTo>
                  <a:cubicBezTo>
                    <a:pt x="11019" y="40647"/>
                    <a:pt x="11031" y="41052"/>
                    <a:pt x="10995" y="41444"/>
                  </a:cubicBezTo>
                  <a:cubicBezTo>
                    <a:pt x="10995" y="41814"/>
                    <a:pt x="10852" y="42171"/>
                    <a:pt x="10614" y="42456"/>
                  </a:cubicBezTo>
                  <a:cubicBezTo>
                    <a:pt x="10364" y="42695"/>
                    <a:pt x="10043" y="42861"/>
                    <a:pt x="9697" y="42909"/>
                  </a:cubicBezTo>
                  <a:cubicBezTo>
                    <a:pt x="9418" y="42964"/>
                    <a:pt x="9137" y="42984"/>
                    <a:pt x="8855" y="42984"/>
                  </a:cubicBezTo>
                  <a:cubicBezTo>
                    <a:pt x="8281" y="42984"/>
                    <a:pt x="7704" y="42901"/>
                    <a:pt x="7137" y="42861"/>
                  </a:cubicBezTo>
                  <a:cubicBezTo>
                    <a:pt x="6518" y="42814"/>
                    <a:pt x="5887" y="42826"/>
                    <a:pt x="5268" y="42730"/>
                  </a:cubicBezTo>
                  <a:cubicBezTo>
                    <a:pt x="4947" y="42695"/>
                    <a:pt x="4661" y="42492"/>
                    <a:pt x="4542" y="42183"/>
                  </a:cubicBezTo>
                  <a:cubicBezTo>
                    <a:pt x="4316" y="41611"/>
                    <a:pt x="4292" y="40944"/>
                    <a:pt x="4220" y="40337"/>
                  </a:cubicBezTo>
                  <a:cubicBezTo>
                    <a:pt x="4089" y="39301"/>
                    <a:pt x="3970" y="38265"/>
                    <a:pt x="3851" y="37230"/>
                  </a:cubicBezTo>
                  <a:cubicBezTo>
                    <a:pt x="3601" y="35098"/>
                    <a:pt x="3363" y="32967"/>
                    <a:pt x="3137" y="30836"/>
                  </a:cubicBezTo>
                  <a:cubicBezTo>
                    <a:pt x="2649" y="26324"/>
                    <a:pt x="2208" y="21823"/>
                    <a:pt x="1780" y="17310"/>
                  </a:cubicBezTo>
                  <a:cubicBezTo>
                    <a:pt x="1375" y="12929"/>
                    <a:pt x="982" y="8548"/>
                    <a:pt x="589" y="4154"/>
                  </a:cubicBezTo>
                  <a:lnTo>
                    <a:pt x="343" y="1224"/>
                  </a:lnTo>
                  <a:lnTo>
                    <a:pt x="343" y="1224"/>
                  </a:lnTo>
                  <a:cubicBezTo>
                    <a:pt x="1348" y="831"/>
                    <a:pt x="2397" y="530"/>
                    <a:pt x="3458" y="308"/>
                  </a:cubicBezTo>
                  <a:cubicBezTo>
                    <a:pt x="3974" y="197"/>
                    <a:pt x="4496" y="141"/>
                    <a:pt x="5016" y="141"/>
                  </a:cubicBezTo>
                  <a:close/>
                  <a:moveTo>
                    <a:pt x="5097" y="0"/>
                  </a:moveTo>
                  <a:cubicBezTo>
                    <a:pt x="4416" y="0"/>
                    <a:pt x="3728" y="109"/>
                    <a:pt x="3089" y="249"/>
                  </a:cubicBezTo>
                  <a:cubicBezTo>
                    <a:pt x="2076" y="470"/>
                    <a:pt x="1085" y="771"/>
                    <a:pt x="118" y="1141"/>
                  </a:cubicBezTo>
                  <a:lnTo>
                    <a:pt x="118" y="1141"/>
                  </a:lnTo>
                  <a:cubicBezTo>
                    <a:pt x="90" y="1147"/>
                    <a:pt x="65" y="1156"/>
                    <a:pt x="47" y="1168"/>
                  </a:cubicBezTo>
                  <a:lnTo>
                    <a:pt x="47" y="1168"/>
                  </a:lnTo>
                  <a:cubicBezTo>
                    <a:pt x="2" y="1185"/>
                    <a:pt x="1" y="1212"/>
                    <a:pt x="19" y="1235"/>
                  </a:cubicBezTo>
                  <a:lnTo>
                    <a:pt x="19" y="1235"/>
                  </a:lnTo>
                  <a:cubicBezTo>
                    <a:pt x="388" y="5609"/>
                    <a:pt x="780" y="9995"/>
                    <a:pt x="1184" y="14370"/>
                  </a:cubicBezTo>
                  <a:cubicBezTo>
                    <a:pt x="1613" y="19001"/>
                    <a:pt x="2065" y="23633"/>
                    <a:pt x="2542" y="28264"/>
                  </a:cubicBezTo>
                  <a:cubicBezTo>
                    <a:pt x="2768" y="30491"/>
                    <a:pt x="3006" y="32705"/>
                    <a:pt x="3256" y="34932"/>
                  </a:cubicBezTo>
                  <a:cubicBezTo>
                    <a:pt x="3494" y="36991"/>
                    <a:pt x="3708" y="39051"/>
                    <a:pt x="3994" y="41111"/>
                  </a:cubicBezTo>
                  <a:cubicBezTo>
                    <a:pt x="4054" y="41540"/>
                    <a:pt x="4089" y="42111"/>
                    <a:pt x="4363" y="42468"/>
                  </a:cubicBezTo>
                  <a:cubicBezTo>
                    <a:pt x="4589" y="42766"/>
                    <a:pt x="4994" y="42837"/>
                    <a:pt x="5340" y="42873"/>
                  </a:cubicBezTo>
                  <a:cubicBezTo>
                    <a:pt x="6054" y="42945"/>
                    <a:pt x="6768" y="42957"/>
                    <a:pt x="7471" y="43016"/>
                  </a:cubicBezTo>
                  <a:cubicBezTo>
                    <a:pt x="7914" y="43061"/>
                    <a:pt x="8372" y="43106"/>
                    <a:pt x="8827" y="43106"/>
                  </a:cubicBezTo>
                  <a:cubicBezTo>
                    <a:pt x="9214" y="43106"/>
                    <a:pt x="9599" y="43073"/>
                    <a:pt x="9971" y="42980"/>
                  </a:cubicBezTo>
                  <a:cubicBezTo>
                    <a:pt x="10650" y="42814"/>
                    <a:pt x="11150" y="42385"/>
                    <a:pt x="11281" y="41694"/>
                  </a:cubicBezTo>
                  <a:cubicBezTo>
                    <a:pt x="11352" y="41266"/>
                    <a:pt x="11328" y="40790"/>
                    <a:pt x="11352" y="40349"/>
                  </a:cubicBezTo>
                  <a:cubicBezTo>
                    <a:pt x="11424" y="39135"/>
                    <a:pt x="11519" y="37932"/>
                    <a:pt x="11626" y="36718"/>
                  </a:cubicBezTo>
                  <a:cubicBezTo>
                    <a:pt x="11888" y="33610"/>
                    <a:pt x="12198" y="30503"/>
                    <a:pt x="12471" y="27395"/>
                  </a:cubicBezTo>
                  <a:cubicBezTo>
                    <a:pt x="12733" y="24311"/>
                    <a:pt x="12876" y="21228"/>
                    <a:pt x="12864" y="18132"/>
                  </a:cubicBezTo>
                  <a:cubicBezTo>
                    <a:pt x="12864" y="16525"/>
                    <a:pt x="12805" y="14929"/>
                    <a:pt x="12769" y="13322"/>
                  </a:cubicBezTo>
                  <a:cubicBezTo>
                    <a:pt x="12745" y="12393"/>
                    <a:pt x="12721" y="11453"/>
                    <a:pt x="12710" y="10512"/>
                  </a:cubicBezTo>
                  <a:cubicBezTo>
                    <a:pt x="12710" y="9988"/>
                    <a:pt x="12698" y="9452"/>
                    <a:pt x="12698" y="8917"/>
                  </a:cubicBezTo>
                  <a:cubicBezTo>
                    <a:pt x="12721" y="8607"/>
                    <a:pt x="12674" y="8297"/>
                    <a:pt x="12590" y="8000"/>
                  </a:cubicBezTo>
                  <a:cubicBezTo>
                    <a:pt x="12510" y="7805"/>
                    <a:pt x="12353" y="7735"/>
                    <a:pt x="12180" y="7735"/>
                  </a:cubicBezTo>
                  <a:cubicBezTo>
                    <a:pt x="12047" y="7735"/>
                    <a:pt x="11905" y="7776"/>
                    <a:pt x="11781" y="7833"/>
                  </a:cubicBezTo>
                  <a:cubicBezTo>
                    <a:pt x="11590" y="7919"/>
                    <a:pt x="11346" y="8112"/>
                    <a:pt x="11122" y="8112"/>
                  </a:cubicBezTo>
                  <a:cubicBezTo>
                    <a:pt x="11066" y="8112"/>
                    <a:pt x="11011" y="8100"/>
                    <a:pt x="10959" y="8071"/>
                  </a:cubicBezTo>
                  <a:cubicBezTo>
                    <a:pt x="10733" y="7940"/>
                    <a:pt x="10602" y="7643"/>
                    <a:pt x="10519" y="7405"/>
                  </a:cubicBezTo>
                  <a:cubicBezTo>
                    <a:pt x="10340" y="6904"/>
                    <a:pt x="10233" y="6369"/>
                    <a:pt x="10090" y="5857"/>
                  </a:cubicBezTo>
                  <a:cubicBezTo>
                    <a:pt x="9804" y="4773"/>
                    <a:pt x="9435" y="3714"/>
                    <a:pt x="8983" y="2678"/>
                  </a:cubicBezTo>
                  <a:cubicBezTo>
                    <a:pt x="8530" y="1725"/>
                    <a:pt x="7971" y="820"/>
                    <a:pt x="6983" y="368"/>
                  </a:cubicBezTo>
                  <a:cubicBezTo>
                    <a:pt x="6394" y="100"/>
                    <a:pt x="5749" y="0"/>
                    <a:pt x="5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73"/>
            <p:cNvSpPr/>
            <p:nvPr/>
          </p:nvSpPr>
          <p:spPr>
            <a:xfrm>
              <a:off x="5979762" y="4403541"/>
              <a:ext cx="269997" cy="144930"/>
            </a:xfrm>
            <a:custGeom>
              <a:avLst/>
              <a:gdLst/>
              <a:ahLst/>
              <a:cxnLst/>
              <a:rect l="l" t="t" r="r" b="b"/>
              <a:pathLst>
                <a:path w="13348" h="7165" extrusionOk="0">
                  <a:moveTo>
                    <a:pt x="727" y="1"/>
                  </a:moveTo>
                  <a:cubicBezTo>
                    <a:pt x="274" y="156"/>
                    <a:pt x="346" y="465"/>
                    <a:pt x="155" y="1156"/>
                  </a:cubicBezTo>
                  <a:cubicBezTo>
                    <a:pt x="1" y="1692"/>
                    <a:pt x="310" y="2073"/>
                    <a:pt x="620" y="2454"/>
                  </a:cubicBezTo>
                  <a:cubicBezTo>
                    <a:pt x="1155" y="3096"/>
                    <a:pt x="1644" y="3204"/>
                    <a:pt x="2251" y="3787"/>
                  </a:cubicBezTo>
                  <a:cubicBezTo>
                    <a:pt x="2929" y="4442"/>
                    <a:pt x="3537" y="5454"/>
                    <a:pt x="4287" y="6025"/>
                  </a:cubicBezTo>
                  <a:cubicBezTo>
                    <a:pt x="5246" y="6733"/>
                    <a:pt x="6855" y="7164"/>
                    <a:pt x="8199" y="7164"/>
                  </a:cubicBezTo>
                  <a:cubicBezTo>
                    <a:pt x="8573" y="7164"/>
                    <a:pt x="8926" y="7131"/>
                    <a:pt x="9240" y="7061"/>
                  </a:cubicBezTo>
                  <a:cubicBezTo>
                    <a:pt x="10359" y="6811"/>
                    <a:pt x="11942" y="6645"/>
                    <a:pt x="12704" y="5668"/>
                  </a:cubicBezTo>
                  <a:cubicBezTo>
                    <a:pt x="13347" y="4835"/>
                    <a:pt x="12574" y="3454"/>
                    <a:pt x="11704" y="3013"/>
                  </a:cubicBezTo>
                  <a:cubicBezTo>
                    <a:pt x="11085" y="2704"/>
                    <a:pt x="10442" y="2608"/>
                    <a:pt x="9740" y="2561"/>
                  </a:cubicBezTo>
                  <a:cubicBezTo>
                    <a:pt x="7609" y="2382"/>
                    <a:pt x="4787" y="1703"/>
                    <a:pt x="7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73"/>
            <p:cNvSpPr/>
            <p:nvPr/>
          </p:nvSpPr>
          <p:spPr>
            <a:xfrm>
              <a:off x="5978326" y="4404970"/>
              <a:ext cx="267812" cy="147762"/>
            </a:xfrm>
            <a:custGeom>
              <a:avLst/>
              <a:gdLst/>
              <a:ahLst/>
              <a:cxnLst/>
              <a:rect l="l" t="t" r="r" b="b"/>
              <a:pathLst>
                <a:path w="13240" h="7305" extrusionOk="0">
                  <a:moveTo>
                    <a:pt x="844" y="162"/>
                  </a:moveTo>
                  <a:cubicBezTo>
                    <a:pt x="2870" y="1013"/>
                    <a:pt x="4943" y="1757"/>
                    <a:pt x="7084" y="2249"/>
                  </a:cubicBezTo>
                  <a:cubicBezTo>
                    <a:pt x="7858" y="2427"/>
                    <a:pt x="8632" y="2570"/>
                    <a:pt x="9406" y="2653"/>
                  </a:cubicBezTo>
                  <a:cubicBezTo>
                    <a:pt x="10454" y="2761"/>
                    <a:pt x="11621" y="2784"/>
                    <a:pt x="12335" y="3666"/>
                  </a:cubicBezTo>
                  <a:cubicBezTo>
                    <a:pt x="12656" y="4035"/>
                    <a:pt x="12835" y="4499"/>
                    <a:pt x="12859" y="4975"/>
                  </a:cubicBezTo>
                  <a:cubicBezTo>
                    <a:pt x="12859" y="5463"/>
                    <a:pt x="12573" y="5821"/>
                    <a:pt x="12204" y="6106"/>
                  </a:cubicBezTo>
                  <a:cubicBezTo>
                    <a:pt x="11418" y="6678"/>
                    <a:pt x="10382" y="6809"/>
                    <a:pt x="9454" y="7011"/>
                  </a:cubicBezTo>
                  <a:cubicBezTo>
                    <a:pt x="9001" y="7106"/>
                    <a:pt x="8537" y="7154"/>
                    <a:pt x="8073" y="7154"/>
                  </a:cubicBezTo>
                  <a:cubicBezTo>
                    <a:pt x="7549" y="7142"/>
                    <a:pt x="7025" y="7071"/>
                    <a:pt x="6513" y="6952"/>
                  </a:cubicBezTo>
                  <a:cubicBezTo>
                    <a:pt x="5489" y="6702"/>
                    <a:pt x="4560" y="6273"/>
                    <a:pt x="3846" y="5475"/>
                  </a:cubicBezTo>
                  <a:cubicBezTo>
                    <a:pt x="3465" y="5059"/>
                    <a:pt x="3131" y="4594"/>
                    <a:pt x="2762" y="4166"/>
                  </a:cubicBezTo>
                  <a:cubicBezTo>
                    <a:pt x="2393" y="3785"/>
                    <a:pt x="1988" y="3451"/>
                    <a:pt x="1560" y="3165"/>
                  </a:cubicBezTo>
                  <a:cubicBezTo>
                    <a:pt x="1107" y="2856"/>
                    <a:pt x="655" y="2427"/>
                    <a:pt x="429" y="1915"/>
                  </a:cubicBezTo>
                  <a:cubicBezTo>
                    <a:pt x="310" y="1641"/>
                    <a:pt x="357" y="1391"/>
                    <a:pt x="429" y="1094"/>
                  </a:cubicBezTo>
                  <a:cubicBezTo>
                    <a:pt x="464" y="879"/>
                    <a:pt x="524" y="677"/>
                    <a:pt x="583" y="463"/>
                  </a:cubicBezTo>
                  <a:cubicBezTo>
                    <a:pt x="623" y="335"/>
                    <a:pt x="718" y="224"/>
                    <a:pt x="844" y="162"/>
                  </a:cubicBezTo>
                  <a:close/>
                  <a:moveTo>
                    <a:pt x="754" y="0"/>
                  </a:moveTo>
                  <a:cubicBezTo>
                    <a:pt x="740" y="0"/>
                    <a:pt x="726" y="2"/>
                    <a:pt x="714" y="4"/>
                  </a:cubicBezTo>
                  <a:lnTo>
                    <a:pt x="714" y="4"/>
                  </a:lnTo>
                  <a:cubicBezTo>
                    <a:pt x="712" y="4"/>
                    <a:pt x="709" y="4"/>
                    <a:pt x="707" y="4"/>
                  </a:cubicBezTo>
                  <a:cubicBezTo>
                    <a:pt x="691" y="4"/>
                    <a:pt x="677" y="6"/>
                    <a:pt x="667" y="10"/>
                  </a:cubicBezTo>
                  <a:cubicBezTo>
                    <a:pt x="262" y="153"/>
                    <a:pt x="214" y="510"/>
                    <a:pt x="143" y="891"/>
                  </a:cubicBezTo>
                  <a:cubicBezTo>
                    <a:pt x="83" y="1165"/>
                    <a:pt x="0" y="1427"/>
                    <a:pt x="60" y="1725"/>
                  </a:cubicBezTo>
                  <a:cubicBezTo>
                    <a:pt x="143" y="1975"/>
                    <a:pt x="274" y="2201"/>
                    <a:pt x="453" y="2403"/>
                  </a:cubicBezTo>
                  <a:cubicBezTo>
                    <a:pt x="810" y="2844"/>
                    <a:pt x="1250" y="3142"/>
                    <a:pt x="1715" y="3475"/>
                  </a:cubicBezTo>
                  <a:cubicBezTo>
                    <a:pt x="2227" y="3844"/>
                    <a:pt x="2608" y="4332"/>
                    <a:pt x="3000" y="4820"/>
                  </a:cubicBezTo>
                  <a:cubicBezTo>
                    <a:pt x="3346" y="5285"/>
                    <a:pt x="3751" y="5713"/>
                    <a:pt x="4191" y="6082"/>
                  </a:cubicBezTo>
                  <a:cubicBezTo>
                    <a:pt x="4584" y="6368"/>
                    <a:pt x="5025" y="6606"/>
                    <a:pt x="5489" y="6773"/>
                  </a:cubicBezTo>
                  <a:cubicBezTo>
                    <a:pt x="6383" y="7124"/>
                    <a:pt x="7335" y="7304"/>
                    <a:pt x="8301" y="7304"/>
                  </a:cubicBezTo>
                  <a:cubicBezTo>
                    <a:pt x="8415" y="7304"/>
                    <a:pt x="8530" y="7302"/>
                    <a:pt x="8644" y="7297"/>
                  </a:cubicBezTo>
                  <a:cubicBezTo>
                    <a:pt x="9120" y="7261"/>
                    <a:pt x="9597" y="7178"/>
                    <a:pt x="10061" y="7071"/>
                  </a:cubicBezTo>
                  <a:cubicBezTo>
                    <a:pt x="10561" y="6975"/>
                    <a:pt x="11061" y="6856"/>
                    <a:pt x="11537" y="6690"/>
                  </a:cubicBezTo>
                  <a:cubicBezTo>
                    <a:pt x="12002" y="6547"/>
                    <a:pt x="12430" y="6297"/>
                    <a:pt x="12787" y="5952"/>
                  </a:cubicBezTo>
                  <a:cubicBezTo>
                    <a:pt x="13109" y="5630"/>
                    <a:pt x="13240" y="5154"/>
                    <a:pt x="13133" y="4701"/>
                  </a:cubicBezTo>
                  <a:cubicBezTo>
                    <a:pt x="13026" y="4225"/>
                    <a:pt x="12775" y="3796"/>
                    <a:pt x="12418" y="3451"/>
                  </a:cubicBezTo>
                  <a:cubicBezTo>
                    <a:pt x="12025" y="3094"/>
                    <a:pt x="11537" y="2844"/>
                    <a:pt x="11001" y="2737"/>
                  </a:cubicBezTo>
                  <a:cubicBezTo>
                    <a:pt x="10478" y="2630"/>
                    <a:pt x="9930" y="2546"/>
                    <a:pt x="9394" y="2523"/>
                  </a:cubicBezTo>
                  <a:cubicBezTo>
                    <a:pt x="9001" y="2475"/>
                    <a:pt x="8608" y="2415"/>
                    <a:pt x="8215" y="2356"/>
                  </a:cubicBezTo>
                  <a:cubicBezTo>
                    <a:pt x="6037" y="1975"/>
                    <a:pt x="3905" y="1249"/>
                    <a:pt x="1846" y="427"/>
                  </a:cubicBezTo>
                  <a:cubicBezTo>
                    <a:pt x="1512" y="296"/>
                    <a:pt x="1179" y="153"/>
                    <a:pt x="857" y="22"/>
                  </a:cubicBezTo>
                  <a:cubicBezTo>
                    <a:pt x="824" y="7"/>
                    <a:pt x="787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73"/>
            <p:cNvSpPr/>
            <p:nvPr/>
          </p:nvSpPr>
          <p:spPr>
            <a:xfrm>
              <a:off x="5992282" y="4316059"/>
              <a:ext cx="249284" cy="201688"/>
            </a:xfrm>
            <a:custGeom>
              <a:avLst/>
              <a:gdLst/>
              <a:ahLst/>
              <a:cxnLst/>
              <a:rect l="l" t="t" r="r" b="b"/>
              <a:pathLst>
                <a:path w="12324" h="9971" extrusionOk="0">
                  <a:moveTo>
                    <a:pt x="6093" y="0"/>
                  </a:moveTo>
                  <a:cubicBezTo>
                    <a:pt x="5902" y="0"/>
                    <a:pt x="5707" y="31"/>
                    <a:pt x="5513" y="87"/>
                  </a:cubicBezTo>
                  <a:cubicBezTo>
                    <a:pt x="5097" y="194"/>
                    <a:pt x="4084" y="468"/>
                    <a:pt x="3811" y="730"/>
                  </a:cubicBezTo>
                  <a:cubicBezTo>
                    <a:pt x="3477" y="1040"/>
                    <a:pt x="3584" y="1587"/>
                    <a:pt x="3192" y="1861"/>
                  </a:cubicBezTo>
                  <a:cubicBezTo>
                    <a:pt x="3010" y="1979"/>
                    <a:pt x="2798" y="2035"/>
                    <a:pt x="2585" y="2035"/>
                  </a:cubicBezTo>
                  <a:cubicBezTo>
                    <a:pt x="2477" y="2035"/>
                    <a:pt x="2368" y="2020"/>
                    <a:pt x="2263" y="1992"/>
                  </a:cubicBezTo>
                  <a:cubicBezTo>
                    <a:pt x="1929" y="1897"/>
                    <a:pt x="1632" y="1718"/>
                    <a:pt x="1394" y="1456"/>
                  </a:cubicBezTo>
                  <a:cubicBezTo>
                    <a:pt x="1322" y="1349"/>
                    <a:pt x="1227" y="1254"/>
                    <a:pt x="1108" y="1171"/>
                  </a:cubicBezTo>
                  <a:cubicBezTo>
                    <a:pt x="1021" y="1117"/>
                    <a:pt x="862" y="1078"/>
                    <a:pt x="712" y="1078"/>
                  </a:cubicBezTo>
                  <a:cubicBezTo>
                    <a:pt x="596" y="1078"/>
                    <a:pt x="485" y="1102"/>
                    <a:pt x="417" y="1159"/>
                  </a:cubicBezTo>
                  <a:cubicBezTo>
                    <a:pt x="263" y="1278"/>
                    <a:pt x="263" y="1623"/>
                    <a:pt x="298" y="1802"/>
                  </a:cubicBezTo>
                  <a:cubicBezTo>
                    <a:pt x="334" y="1992"/>
                    <a:pt x="441" y="2171"/>
                    <a:pt x="465" y="2361"/>
                  </a:cubicBezTo>
                  <a:cubicBezTo>
                    <a:pt x="525" y="2790"/>
                    <a:pt x="346" y="3266"/>
                    <a:pt x="298" y="3695"/>
                  </a:cubicBezTo>
                  <a:cubicBezTo>
                    <a:pt x="251" y="4004"/>
                    <a:pt x="120" y="4290"/>
                    <a:pt x="96" y="4612"/>
                  </a:cubicBezTo>
                  <a:cubicBezTo>
                    <a:pt x="84" y="4874"/>
                    <a:pt x="1" y="5135"/>
                    <a:pt x="1" y="5397"/>
                  </a:cubicBezTo>
                  <a:cubicBezTo>
                    <a:pt x="24" y="5897"/>
                    <a:pt x="513" y="5969"/>
                    <a:pt x="822" y="6231"/>
                  </a:cubicBezTo>
                  <a:cubicBezTo>
                    <a:pt x="1203" y="6552"/>
                    <a:pt x="1501" y="6993"/>
                    <a:pt x="1834" y="7362"/>
                  </a:cubicBezTo>
                  <a:cubicBezTo>
                    <a:pt x="2525" y="8136"/>
                    <a:pt x="3251" y="8910"/>
                    <a:pt x="4144" y="9446"/>
                  </a:cubicBezTo>
                  <a:cubicBezTo>
                    <a:pt x="4799" y="9834"/>
                    <a:pt x="5657" y="9970"/>
                    <a:pt x="6566" y="9970"/>
                  </a:cubicBezTo>
                  <a:cubicBezTo>
                    <a:pt x="7969" y="9970"/>
                    <a:pt x="9494" y="9646"/>
                    <a:pt x="10585" y="9422"/>
                  </a:cubicBezTo>
                  <a:cubicBezTo>
                    <a:pt x="11097" y="9315"/>
                    <a:pt x="11669" y="9136"/>
                    <a:pt x="11883" y="8660"/>
                  </a:cubicBezTo>
                  <a:cubicBezTo>
                    <a:pt x="12324" y="7660"/>
                    <a:pt x="12097" y="5659"/>
                    <a:pt x="11169" y="4909"/>
                  </a:cubicBezTo>
                  <a:cubicBezTo>
                    <a:pt x="10026" y="3992"/>
                    <a:pt x="8561" y="3671"/>
                    <a:pt x="8323" y="1933"/>
                  </a:cubicBezTo>
                  <a:cubicBezTo>
                    <a:pt x="8311" y="1754"/>
                    <a:pt x="8275" y="1587"/>
                    <a:pt x="8204" y="1421"/>
                  </a:cubicBezTo>
                  <a:cubicBezTo>
                    <a:pt x="8140" y="1301"/>
                    <a:pt x="8011" y="1203"/>
                    <a:pt x="7879" y="1203"/>
                  </a:cubicBezTo>
                  <a:cubicBezTo>
                    <a:pt x="7840" y="1203"/>
                    <a:pt x="7801" y="1211"/>
                    <a:pt x="7764" y="1230"/>
                  </a:cubicBezTo>
                  <a:cubicBezTo>
                    <a:pt x="7752" y="1397"/>
                    <a:pt x="7787" y="1492"/>
                    <a:pt x="7656" y="1599"/>
                  </a:cubicBezTo>
                  <a:cubicBezTo>
                    <a:pt x="7287" y="1254"/>
                    <a:pt x="7549" y="730"/>
                    <a:pt x="7037" y="325"/>
                  </a:cubicBezTo>
                  <a:cubicBezTo>
                    <a:pt x="6756" y="97"/>
                    <a:pt x="6431" y="0"/>
                    <a:pt x="60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73"/>
            <p:cNvSpPr/>
            <p:nvPr/>
          </p:nvSpPr>
          <p:spPr>
            <a:xfrm>
              <a:off x="5988196" y="4316041"/>
              <a:ext cx="253127" cy="204480"/>
            </a:xfrm>
            <a:custGeom>
              <a:avLst/>
              <a:gdLst/>
              <a:ahLst/>
              <a:cxnLst/>
              <a:rect l="l" t="t" r="r" b="b"/>
              <a:pathLst>
                <a:path w="12514" h="10109" extrusionOk="0">
                  <a:moveTo>
                    <a:pt x="6285" y="135"/>
                  </a:moveTo>
                  <a:cubicBezTo>
                    <a:pt x="6423" y="135"/>
                    <a:pt x="6559" y="153"/>
                    <a:pt x="6692" y="194"/>
                  </a:cubicBezTo>
                  <a:cubicBezTo>
                    <a:pt x="7061" y="301"/>
                    <a:pt x="7346" y="599"/>
                    <a:pt x="7442" y="968"/>
                  </a:cubicBezTo>
                  <a:cubicBezTo>
                    <a:pt x="7501" y="1230"/>
                    <a:pt x="7525" y="1492"/>
                    <a:pt x="7727" y="1694"/>
                  </a:cubicBezTo>
                  <a:cubicBezTo>
                    <a:pt x="7770" y="1721"/>
                    <a:pt x="7818" y="1733"/>
                    <a:pt x="7865" y="1733"/>
                  </a:cubicBezTo>
                  <a:cubicBezTo>
                    <a:pt x="7923" y="1733"/>
                    <a:pt x="7979" y="1715"/>
                    <a:pt x="8025" y="1682"/>
                  </a:cubicBezTo>
                  <a:cubicBezTo>
                    <a:pt x="8126" y="1581"/>
                    <a:pt x="8141" y="1481"/>
                    <a:pt x="8144" y="1351"/>
                  </a:cubicBezTo>
                  <a:lnTo>
                    <a:pt x="8144" y="1351"/>
                  </a:lnTo>
                  <a:cubicBezTo>
                    <a:pt x="8227" y="1406"/>
                    <a:pt x="8304" y="1576"/>
                    <a:pt x="8323" y="1623"/>
                  </a:cubicBezTo>
                  <a:cubicBezTo>
                    <a:pt x="8347" y="1754"/>
                    <a:pt x="8370" y="1885"/>
                    <a:pt x="8382" y="2016"/>
                  </a:cubicBezTo>
                  <a:cubicBezTo>
                    <a:pt x="8406" y="2242"/>
                    <a:pt x="8466" y="2456"/>
                    <a:pt x="8549" y="2670"/>
                  </a:cubicBezTo>
                  <a:cubicBezTo>
                    <a:pt x="8692" y="3016"/>
                    <a:pt x="8906" y="3325"/>
                    <a:pt x="9192" y="3575"/>
                  </a:cubicBezTo>
                  <a:cubicBezTo>
                    <a:pt x="9751" y="4111"/>
                    <a:pt x="10478" y="4432"/>
                    <a:pt x="11097" y="4897"/>
                  </a:cubicBezTo>
                  <a:cubicBezTo>
                    <a:pt x="11752" y="5385"/>
                    <a:pt x="12037" y="6183"/>
                    <a:pt x="12133" y="6980"/>
                  </a:cubicBezTo>
                  <a:cubicBezTo>
                    <a:pt x="12216" y="7683"/>
                    <a:pt x="12228" y="8766"/>
                    <a:pt x="11514" y="9171"/>
                  </a:cubicBezTo>
                  <a:cubicBezTo>
                    <a:pt x="11144" y="9385"/>
                    <a:pt x="10692" y="9445"/>
                    <a:pt x="10275" y="9528"/>
                  </a:cubicBezTo>
                  <a:cubicBezTo>
                    <a:pt x="9871" y="9612"/>
                    <a:pt x="9418" y="9695"/>
                    <a:pt x="8989" y="9766"/>
                  </a:cubicBezTo>
                  <a:cubicBezTo>
                    <a:pt x="8275" y="9884"/>
                    <a:pt x="7547" y="9974"/>
                    <a:pt x="6821" y="9974"/>
                  </a:cubicBezTo>
                  <a:cubicBezTo>
                    <a:pt x="6591" y="9974"/>
                    <a:pt x="6361" y="9965"/>
                    <a:pt x="6132" y="9945"/>
                  </a:cubicBezTo>
                  <a:cubicBezTo>
                    <a:pt x="5703" y="9909"/>
                    <a:pt x="5275" y="9814"/>
                    <a:pt x="4882" y="9647"/>
                  </a:cubicBezTo>
                  <a:cubicBezTo>
                    <a:pt x="4417" y="9445"/>
                    <a:pt x="3989" y="9159"/>
                    <a:pt x="3620" y="8826"/>
                  </a:cubicBezTo>
                  <a:cubicBezTo>
                    <a:pt x="3203" y="8457"/>
                    <a:pt x="2798" y="8076"/>
                    <a:pt x="2429" y="7659"/>
                  </a:cubicBezTo>
                  <a:cubicBezTo>
                    <a:pt x="2060" y="7242"/>
                    <a:pt x="1727" y="6790"/>
                    <a:pt x="1334" y="6397"/>
                  </a:cubicBezTo>
                  <a:cubicBezTo>
                    <a:pt x="1167" y="6242"/>
                    <a:pt x="977" y="6111"/>
                    <a:pt x="786" y="6004"/>
                  </a:cubicBezTo>
                  <a:cubicBezTo>
                    <a:pt x="584" y="5921"/>
                    <a:pt x="441" y="5754"/>
                    <a:pt x="393" y="5552"/>
                  </a:cubicBezTo>
                  <a:cubicBezTo>
                    <a:pt x="334" y="5254"/>
                    <a:pt x="441" y="4921"/>
                    <a:pt x="476" y="4623"/>
                  </a:cubicBezTo>
                  <a:cubicBezTo>
                    <a:pt x="500" y="4337"/>
                    <a:pt x="619" y="4040"/>
                    <a:pt x="667" y="3742"/>
                  </a:cubicBezTo>
                  <a:cubicBezTo>
                    <a:pt x="703" y="3444"/>
                    <a:pt x="786" y="3170"/>
                    <a:pt x="822" y="2873"/>
                  </a:cubicBezTo>
                  <a:cubicBezTo>
                    <a:pt x="846" y="2718"/>
                    <a:pt x="846" y="2563"/>
                    <a:pt x="834" y="2408"/>
                  </a:cubicBezTo>
                  <a:cubicBezTo>
                    <a:pt x="798" y="2266"/>
                    <a:pt x="750" y="2123"/>
                    <a:pt x="703" y="1980"/>
                  </a:cubicBezTo>
                  <a:cubicBezTo>
                    <a:pt x="631" y="1777"/>
                    <a:pt x="596" y="1468"/>
                    <a:pt x="727" y="1289"/>
                  </a:cubicBezTo>
                  <a:cubicBezTo>
                    <a:pt x="777" y="1220"/>
                    <a:pt x="840" y="1193"/>
                    <a:pt x="908" y="1193"/>
                  </a:cubicBezTo>
                  <a:cubicBezTo>
                    <a:pt x="1108" y="1193"/>
                    <a:pt x="1349" y="1429"/>
                    <a:pt x="1449" y="1547"/>
                  </a:cubicBezTo>
                  <a:lnTo>
                    <a:pt x="1449" y="1547"/>
                  </a:lnTo>
                  <a:cubicBezTo>
                    <a:pt x="1450" y="1548"/>
                    <a:pt x="1451" y="1550"/>
                    <a:pt x="1453" y="1551"/>
                  </a:cubicBezTo>
                  <a:cubicBezTo>
                    <a:pt x="1453" y="1551"/>
                    <a:pt x="1453" y="1551"/>
                    <a:pt x="1453" y="1551"/>
                  </a:cubicBezTo>
                  <a:lnTo>
                    <a:pt x="1453" y="1551"/>
                  </a:lnTo>
                  <a:cubicBezTo>
                    <a:pt x="1455" y="1554"/>
                    <a:pt x="1457" y="1557"/>
                    <a:pt x="1459" y="1559"/>
                  </a:cubicBezTo>
                  <a:lnTo>
                    <a:pt x="1459" y="1559"/>
                  </a:lnTo>
                  <a:cubicBezTo>
                    <a:pt x="1796" y="1945"/>
                    <a:pt x="2288" y="2165"/>
                    <a:pt x="2794" y="2165"/>
                  </a:cubicBezTo>
                  <a:cubicBezTo>
                    <a:pt x="2843" y="2165"/>
                    <a:pt x="2892" y="2163"/>
                    <a:pt x="2941" y="2158"/>
                  </a:cubicBezTo>
                  <a:cubicBezTo>
                    <a:pt x="3191" y="2146"/>
                    <a:pt x="3441" y="2051"/>
                    <a:pt x="3632" y="1885"/>
                  </a:cubicBezTo>
                  <a:cubicBezTo>
                    <a:pt x="3786" y="1694"/>
                    <a:pt x="3882" y="1480"/>
                    <a:pt x="3929" y="1254"/>
                  </a:cubicBezTo>
                  <a:cubicBezTo>
                    <a:pt x="3977" y="1027"/>
                    <a:pt x="4120" y="825"/>
                    <a:pt x="4334" y="706"/>
                  </a:cubicBezTo>
                  <a:cubicBezTo>
                    <a:pt x="4560" y="587"/>
                    <a:pt x="4787" y="492"/>
                    <a:pt x="5037" y="420"/>
                  </a:cubicBezTo>
                  <a:cubicBezTo>
                    <a:pt x="5431" y="295"/>
                    <a:pt x="5866" y="135"/>
                    <a:pt x="6285" y="135"/>
                  </a:cubicBezTo>
                  <a:close/>
                  <a:moveTo>
                    <a:pt x="6342" y="0"/>
                  </a:moveTo>
                  <a:cubicBezTo>
                    <a:pt x="6111" y="0"/>
                    <a:pt x="5878" y="37"/>
                    <a:pt x="5656" y="99"/>
                  </a:cubicBezTo>
                  <a:cubicBezTo>
                    <a:pt x="5191" y="206"/>
                    <a:pt x="4739" y="361"/>
                    <a:pt x="4286" y="539"/>
                  </a:cubicBezTo>
                  <a:cubicBezTo>
                    <a:pt x="4120" y="599"/>
                    <a:pt x="3965" y="706"/>
                    <a:pt x="3834" y="825"/>
                  </a:cubicBezTo>
                  <a:cubicBezTo>
                    <a:pt x="3667" y="1027"/>
                    <a:pt x="3620" y="1277"/>
                    <a:pt x="3536" y="1515"/>
                  </a:cubicBezTo>
                  <a:cubicBezTo>
                    <a:pt x="3402" y="1884"/>
                    <a:pt x="3131" y="2026"/>
                    <a:pt x="2831" y="2026"/>
                  </a:cubicBezTo>
                  <a:cubicBezTo>
                    <a:pt x="2446" y="2026"/>
                    <a:pt x="2012" y="1790"/>
                    <a:pt x="1756" y="1497"/>
                  </a:cubicBezTo>
                  <a:lnTo>
                    <a:pt x="1756" y="1497"/>
                  </a:lnTo>
                  <a:cubicBezTo>
                    <a:pt x="1756" y="1492"/>
                    <a:pt x="1754" y="1486"/>
                    <a:pt x="1750" y="1480"/>
                  </a:cubicBezTo>
                  <a:cubicBezTo>
                    <a:pt x="1619" y="1289"/>
                    <a:pt x="1429" y="1158"/>
                    <a:pt x="1203" y="1099"/>
                  </a:cubicBezTo>
                  <a:cubicBezTo>
                    <a:pt x="1118" y="1079"/>
                    <a:pt x="1034" y="1069"/>
                    <a:pt x="950" y="1069"/>
                  </a:cubicBezTo>
                  <a:cubicBezTo>
                    <a:pt x="833" y="1069"/>
                    <a:pt x="718" y="1088"/>
                    <a:pt x="607" y="1123"/>
                  </a:cubicBezTo>
                  <a:cubicBezTo>
                    <a:pt x="119" y="1325"/>
                    <a:pt x="393" y="1956"/>
                    <a:pt x="488" y="2313"/>
                  </a:cubicBezTo>
                  <a:cubicBezTo>
                    <a:pt x="536" y="2599"/>
                    <a:pt x="536" y="2897"/>
                    <a:pt x="453" y="3170"/>
                  </a:cubicBezTo>
                  <a:cubicBezTo>
                    <a:pt x="393" y="3492"/>
                    <a:pt x="357" y="3813"/>
                    <a:pt x="274" y="4111"/>
                  </a:cubicBezTo>
                  <a:cubicBezTo>
                    <a:pt x="203" y="4397"/>
                    <a:pt x="155" y="4683"/>
                    <a:pt x="107" y="4968"/>
                  </a:cubicBezTo>
                  <a:cubicBezTo>
                    <a:pt x="72" y="5230"/>
                    <a:pt x="0" y="5504"/>
                    <a:pt x="131" y="5754"/>
                  </a:cubicBezTo>
                  <a:cubicBezTo>
                    <a:pt x="226" y="5909"/>
                    <a:pt x="381" y="6040"/>
                    <a:pt x="548" y="6123"/>
                  </a:cubicBezTo>
                  <a:cubicBezTo>
                    <a:pt x="774" y="6242"/>
                    <a:pt x="977" y="6397"/>
                    <a:pt x="1143" y="6587"/>
                  </a:cubicBezTo>
                  <a:cubicBezTo>
                    <a:pt x="1572" y="7040"/>
                    <a:pt x="1953" y="7540"/>
                    <a:pt x="2381" y="7992"/>
                  </a:cubicBezTo>
                  <a:cubicBezTo>
                    <a:pt x="3120" y="8778"/>
                    <a:pt x="3977" y="9588"/>
                    <a:pt x="5037" y="9897"/>
                  </a:cubicBezTo>
                  <a:cubicBezTo>
                    <a:pt x="5582" y="10052"/>
                    <a:pt x="6153" y="10108"/>
                    <a:pt x="6726" y="10108"/>
                  </a:cubicBezTo>
                  <a:cubicBezTo>
                    <a:pt x="7166" y="10108"/>
                    <a:pt x="7607" y="10075"/>
                    <a:pt x="8037" y="10028"/>
                  </a:cubicBezTo>
                  <a:cubicBezTo>
                    <a:pt x="9001" y="9909"/>
                    <a:pt x="9966" y="9743"/>
                    <a:pt x="10918" y="9528"/>
                  </a:cubicBezTo>
                  <a:cubicBezTo>
                    <a:pt x="11347" y="9433"/>
                    <a:pt x="11835" y="9290"/>
                    <a:pt x="12121" y="8933"/>
                  </a:cubicBezTo>
                  <a:cubicBezTo>
                    <a:pt x="12359" y="8623"/>
                    <a:pt x="12430" y="8159"/>
                    <a:pt x="12454" y="7778"/>
                  </a:cubicBezTo>
                  <a:cubicBezTo>
                    <a:pt x="12514" y="6933"/>
                    <a:pt x="12347" y="5956"/>
                    <a:pt x="11835" y="5254"/>
                  </a:cubicBezTo>
                  <a:cubicBezTo>
                    <a:pt x="11573" y="4921"/>
                    <a:pt x="11204" y="4683"/>
                    <a:pt x="10847" y="4456"/>
                  </a:cubicBezTo>
                  <a:cubicBezTo>
                    <a:pt x="10478" y="4218"/>
                    <a:pt x="10085" y="4004"/>
                    <a:pt x="9728" y="3718"/>
                  </a:cubicBezTo>
                  <a:cubicBezTo>
                    <a:pt x="9394" y="3468"/>
                    <a:pt x="9120" y="3147"/>
                    <a:pt x="8918" y="2778"/>
                  </a:cubicBezTo>
                  <a:cubicBezTo>
                    <a:pt x="8811" y="2539"/>
                    <a:pt x="8739" y="2301"/>
                    <a:pt x="8692" y="2039"/>
                  </a:cubicBezTo>
                  <a:cubicBezTo>
                    <a:pt x="8656" y="1789"/>
                    <a:pt x="8668" y="1492"/>
                    <a:pt x="8454" y="1313"/>
                  </a:cubicBezTo>
                  <a:cubicBezTo>
                    <a:pt x="8357" y="1239"/>
                    <a:pt x="8232" y="1201"/>
                    <a:pt x="8106" y="1201"/>
                  </a:cubicBezTo>
                  <a:cubicBezTo>
                    <a:pt x="8030" y="1201"/>
                    <a:pt x="7954" y="1215"/>
                    <a:pt x="7882" y="1242"/>
                  </a:cubicBezTo>
                  <a:cubicBezTo>
                    <a:pt x="7868" y="1248"/>
                    <a:pt x="7847" y="1259"/>
                    <a:pt x="7831" y="1274"/>
                  </a:cubicBezTo>
                  <a:lnTo>
                    <a:pt x="7831" y="1274"/>
                  </a:lnTo>
                  <a:cubicBezTo>
                    <a:pt x="7799" y="1164"/>
                    <a:pt x="7779" y="1048"/>
                    <a:pt x="7751" y="932"/>
                  </a:cubicBezTo>
                  <a:cubicBezTo>
                    <a:pt x="7692" y="682"/>
                    <a:pt x="7549" y="456"/>
                    <a:pt x="7334" y="301"/>
                  </a:cubicBezTo>
                  <a:cubicBezTo>
                    <a:pt x="7040" y="86"/>
                    <a:pt x="6694" y="0"/>
                    <a:pt x="63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73"/>
            <p:cNvSpPr/>
            <p:nvPr/>
          </p:nvSpPr>
          <p:spPr>
            <a:xfrm>
              <a:off x="6139921" y="4474266"/>
              <a:ext cx="78523" cy="45836"/>
            </a:xfrm>
            <a:custGeom>
              <a:avLst/>
              <a:gdLst/>
              <a:ahLst/>
              <a:cxnLst/>
              <a:rect l="l" t="t" r="r" b="b"/>
              <a:pathLst>
                <a:path w="3882" h="2266" extrusionOk="0">
                  <a:moveTo>
                    <a:pt x="2605" y="1"/>
                  </a:moveTo>
                  <a:cubicBezTo>
                    <a:pt x="2458" y="1"/>
                    <a:pt x="2299" y="11"/>
                    <a:pt x="2131" y="27"/>
                  </a:cubicBezTo>
                  <a:cubicBezTo>
                    <a:pt x="1608" y="62"/>
                    <a:pt x="429" y="372"/>
                    <a:pt x="167" y="860"/>
                  </a:cubicBezTo>
                  <a:cubicBezTo>
                    <a:pt x="0" y="1182"/>
                    <a:pt x="262" y="2229"/>
                    <a:pt x="441" y="2265"/>
                  </a:cubicBezTo>
                  <a:cubicBezTo>
                    <a:pt x="3882" y="2110"/>
                    <a:pt x="3751" y="1622"/>
                    <a:pt x="3715" y="955"/>
                  </a:cubicBezTo>
                  <a:cubicBezTo>
                    <a:pt x="3667" y="192"/>
                    <a:pt x="3241" y="1"/>
                    <a:pt x="26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73"/>
            <p:cNvSpPr/>
            <p:nvPr/>
          </p:nvSpPr>
          <p:spPr>
            <a:xfrm>
              <a:off x="6138465" y="4472092"/>
              <a:ext cx="79980" cy="48728"/>
            </a:xfrm>
            <a:custGeom>
              <a:avLst/>
              <a:gdLst/>
              <a:ahLst/>
              <a:cxnLst/>
              <a:rect l="l" t="t" r="r" b="b"/>
              <a:pathLst>
                <a:path w="3954" h="2409" extrusionOk="0">
                  <a:moveTo>
                    <a:pt x="2533" y="144"/>
                  </a:moveTo>
                  <a:cubicBezTo>
                    <a:pt x="2690" y="144"/>
                    <a:pt x="2847" y="156"/>
                    <a:pt x="3001" y="182"/>
                  </a:cubicBezTo>
                  <a:cubicBezTo>
                    <a:pt x="3549" y="313"/>
                    <a:pt x="3656" y="885"/>
                    <a:pt x="3632" y="1373"/>
                  </a:cubicBezTo>
                  <a:cubicBezTo>
                    <a:pt x="3620" y="1635"/>
                    <a:pt x="3442" y="1849"/>
                    <a:pt x="3204" y="1920"/>
                  </a:cubicBezTo>
                  <a:cubicBezTo>
                    <a:pt x="2906" y="2028"/>
                    <a:pt x="2596" y="2099"/>
                    <a:pt x="2275" y="2135"/>
                  </a:cubicBezTo>
                  <a:cubicBezTo>
                    <a:pt x="1725" y="2215"/>
                    <a:pt x="1163" y="2251"/>
                    <a:pt x="602" y="2275"/>
                  </a:cubicBezTo>
                  <a:lnTo>
                    <a:pt x="602" y="2275"/>
                  </a:lnTo>
                  <a:cubicBezTo>
                    <a:pt x="554" y="2246"/>
                    <a:pt x="488" y="2025"/>
                    <a:pt x="465" y="1956"/>
                  </a:cubicBezTo>
                  <a:cubicBezTo>
                    <a:pt x="406" y="1790"/>
                    <a:pt x="370" y="1611"/>
                    <a:pt x="358" y="1432"/>
                  </a:cubicBezTo>
                  <a:cubicBezTo>
                    <a:pt x="322" y="1266"/>
                    <a:pt x="334" y="1099"/>
                    <a:pt x="394" y="944"/>
                  </a:cubicBezTo>
                  <a:cubicBezTo>
                    <a:pt x="477" y="801"/>
                    <a:pt x="596" y="694"/>
                    <a:pt x="751" y="611"/>
                  </a:cubicBezTo>
                  <a:cubicBezTo>
                    <a:pt x="1108" y="408"/>
                    <a:pt x="1501" y="277"/>
                    <a:pt x="1918" y="206"/>
                  </a:cubicBezTo>
                  <a:cubicBezTo>
                    <a:pt x="2120" y="165"/>
                    <a:pt x="2327" y="144"/>
                    <a:pt x="2533" y="144"/>
                  </a:cubicBezTo>
                  <a:close/>
                  <a:moveTo>
                    <a:pt x="2622" y="1"/>
                  </a:moveTo>
                  <a:cubicBezTo>
                    <a:pt x="2412" y="1"/>
                    <a:pt x="2203" y="21"/>
                    <a:pt x="2001" y="63"/>
                  </a:cubicBezTo>
                  <a:cubicBezTo>
                    <a:pt x="1537" y="123"/>
                    <a:pt x="1096" y="266"/>
                    <a:pt x="679" y="456"/>
                  </a:cubicBezTo>
                  <a:cubicBezTo>
                    <a:pt x="477" y="551"/>
                    <a:pt x="298" y="682"/>
                    <a:pt x="144" y="849"/>
                  </a:cubicBezTo>
                  <a:cubicBezTo>
                    <a:pt x="48" y="1004"/>
                    <a:pt x="1" y="1194"/>
                    <a:pt x="25" y="1373"/>
                  </a:cubicBezTo>
                  <a:cubicBezTo>
                    <a:pt x="36" y="1611"/>
                    <a:pt x="84" y="1837"/>
                    <a:pt x="167" y="2051"/>
                  </a:cubicBezTo>
                  <a:cubicBezTo>
                    <a:pt x="200" y="2171"/>
                    <a:pt x="242" y="2320"/>
                    <a:pt x="358" y="2381"/>
                  </a:cubicBezTo>
                  <a:lnTo>
                    <a:pt x="358" y="2381"/>
                  </a:lnTo>
                  <a:cubicBezTo>
                    <a:pt x="382" y="2409"/>
                    <a:pt x="440" y="2409"/>
                    <a:pt x="477" y="2409"/>
                  </a:cubicBezTo>
                  <a:cubicBezTo>
                    <a:pt x="1072" y="2385"/>
                    <a:pt x="1656" y="2349"/>
                    <a:pt x="2239" y="2266"/>
                  </a:cubicBezTo>
                  <a:cubicBezTo>
                    <a:pt x="2584" y="2218"/>
                    <a:pt x="2942" y="2147"/>
                    <a:pt x="3275" y="2028"/>
                  </a:cubicBezTo>
                  <a:cubicBezTo>
                    <a:pt x="3596" y="1920"/>
                    <a:pt x="3906" y="1730"/>
                    <a:pt x="3942" y="1361"/>
                  </a:cubicBezTo>
                  <a:cubicBezTo>
                    <a:pt x="3954" y="1182"/>
                    <a:pt x="3942" y="1004"/>
                    <a:pt x="3918" y="837"/>
                  </a:cubicBezTo>
                  <a:cubicBezTo>
                    <a:pt x="3882" y="456"/>
                    <a:pt x="3608" y="146"/>
                    <a:pt x="3251" y="63"/>
                  </a:cubicBezTo>
                  <a:cubicBezTo>
                    <a:pt x="3043" y="21"/>
                    <a:pt x="2831" y="1"/>
                    <a:pt x="26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73"/>
            <p:cNvSpPr/>
            <p:nvPr/>
          </p:nvSpPr>
          <p:spPr>
            <a:xfrm>
              <a:off x="6067083" y="4378886"/>
              <a:ext cx="110361" cy="32526"/>
            </a:xfrm>
            <a:custGeom>
              <a:avLst/>
              <a:gdLst/>
              <a:ahLst/>
              <a:cxnLst/>
              <a:rect l="l" t="t" r="r" b="b"/>
              <a:pathLst>
                <a:path w="5456" h="1608" extrusionOk="0">
                  <a:moveTo>
                    <a:pt x="3440" y="1"/>
                  </a:moveTo>
                  <a:cubicBezTo>
                    <a:pt x="2152" y="1"/>
                    <a:pt x="860" y="524"/>
                    <a:pt x="41" y="1516"/>
                  </a:cubicBezTo>
                  <a:cubicBezTo>
                    <a:pt x="1" y="1565"/>
                    <a:pt x="126" y="1608"/>
                    <a:pt x="229" y="1608"/>
                  </a:cubicBezTo>
                  <a:cubicBezTo>
                    <a:pt x="277" y="1608"/>
                    <a:pt x="320" y="1598"/>
                    <a:pt x="339" y="1576"/>
                  </a:cubicBezTo>
                  <a:cubicBezTo>
                    <a:pt x="1106" y="647"/>
                    <a:pt x="2293" y="130"/>
                    <a:pt x="3480" y="130"/>
                  </a:cubicBezTo>
                  <a:cubicBezTo>
                    <a:pt x="4044" y="130"/>
                    <a:pt x="4607" y="247"/>
                    <a:pt x="5125" y="492"/>
                  </a:cubicBezTo>
                  <a:cubicBezTo>
                    <a:pt x="5144" y="502"/>
                    <a:pt x="5180" y="506"/>
                    <a:pt x="5218" y="506"/>
                  </a:cubicBezTo>
                  <a:cubicBezTo>
                    <a:pt x="5324" y="506"/>
                    <a:pt x="5456" y="473"/>
                    <a:pt x="5351" y="421"/>
                  </a:cubicBezTo>
                  <a:cubicBezTo>
                    <a:pt x="4758" y="138"/>
                    <a:pt x="4100" y="1"/>
                    <a:pt x="34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73"/>
            <p:cNvSpPr/>
            <p:nvPr/>
          </p:nvSpPr>
          <p:spPr>
            <a:xfrm>
              <a:off x="6083608" y="4395634"/>
              <a:ext cx="109795" cy="32688"/>
            </a:xfrm>
            <a:custGeom>
              <a:avLst/>
              <a:gdLst/>
              <a:ahLst/>
              <a:cxnLst/>
              <a:rect l="l" t="t" r="r" b="b"/>
              <a:pathLst>
                <a:path w="5428" h="1616" extrusionOk="0">
                  <a:moveTo>
                    <a:pt x="3424" y="0"/>
                  </a:moveTo>
                  <a:cubicBezTo>
                    <a:pt x="2145" y="0"/>
                    <a:pt x="863" y="516"/>
                    <a:pt x="34" y="1510"/>
                  </a:cubicBezTo>
                  <a:cubicBezTo>
                    <a:pt x="0" y="1560"/>
                    <a:pt x="131" y="1616"/>
                    <a:pt x="233" y="1616"/>
                  </a:cubicBezTo>
                  <a:cubicBezTo>
                    <a:pt x="276" y="1616"/>
                    <a:pt x="314" y="1606"/>
                    <a:pt x="331" y="1581"/>
                  </a:cubicBezTo>
                  <a:lnTo>
                    <a:pt x="343" y="1581"/>
                  </a:lnTo>
                  <a:cubicBezTo>
                    <a:pt x="1108" y="661"/>
                    <a:pt x="2313" y="131"/>
                    <a:pt x="3509" y="131"/>
                  </a:cubicBezTo>
                  <a:cubicBezTo>
                    <a:pt x="4062" y="131"/>
                    <a:pt x="4613" y="244"/>
                    <a:pt x="5118" y="486"/>
                  </a:cubicBezTo>
                  <a:cubicBezTo>
                    <a:pt x="5171" y="512"/>
                    <a:pt x="5225" y="526"/>
                    <a:pt x="5284" y="526"/>
                  </a:cubicBezTo>
                  <a:cubicBezTo>
                    <a:pt x="5303" y="526"/>
                    <a:pt x="5323" y="524"/>
                    <a:pt x="5344" y="521"/>
                  </a:cubicBezTo>
                  <a:cubicBezTo>
                    <a:pt x="5380" y="497"/>
                    <a:pt x="5427" y="462"/>
                    <a:pt x="5356" y="426"/>
                  </a:cubicBezTo>
                  <a:cubicBezTo>
                    <a:pt x="4756" y="140"/>
                    <a:pt x="4090" y="0"/>
                    <a:pt x="3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73"/>
            <p:cNvSpPr/>
            <p:nvPr/>
          </p:nvSpPr>
          <p:spPr>
            <a:xfrm>
              <a:off x="5595646" y="3355322"/>
              <a:ext cx="610041" cy="497738"/>
            </a:xfrm>
            <a:custGeom>
              <a:avLst/>
              <a:gdLst/>
              <a:ahLst/>
              <a:cxnLst/>
              <a:rect l="l" t="t" r="r" b="b"/>
              <a:pathLst>
                <a:path w="30159" h="24607" extrusionOk="0">
                  <a:moveTo>
                    <a:pt x="18561" y="1"/>
                  </a:moveTo>
                  <a:cubicBezTo>
                    <a:pt x="15286" y="1"/>
                    <a:pt x="10741" y="613"/>
                    <a:pt x="4001" y="2163"/>
                  </a:cubicBezTo>
                  <a:cubicBezTo>
                    <a:pt x="3108" y="5199"/>
                    <a:pt x="548" y="16153"/>
                    <a:pt x="0" y="19129"/>
                  </a:cubicBezTo>
                  <a:cubicBezTo>
                    <a:pt x="907" y="18946"/>
                    <a:pt x="1712" y="18778"/>
                    <a:pt x="2606" y="18778"/>
                  </a:cubicBezTo>
                  <a:cubicBezTo>
                    <a:pt x="2815" y="18778"/>
                    <a:pt x="3029" y="18788"/>
                    <a:pt x="3250" y="18808"/>
                  </a:cubicBezTo>
                  <a:cubicBezTo>
                    <a:pt x="4370" y="18927"/>
                    <a:pt x="5465" y="19106"/>
                    <a:pt x="6560" y="19332"/>
                  </a:cubicBezTo>
                  <a:cubicBezTo>
                    <a:pt x="9120" y="19832"/>
                    <a:pt x="11656" y="20737"/>
                    <a:pt x="13704" y="22368"/>
                  </a:cubicBezTo>
                  <a:cubicBezTo>
                    <a:pt x="14204" y="21165"/>
                    <a:pt x="15228" y="16760"/>
                    <a:pt x="15883" y="16724"/>
                  </a:cubicBezTo>
                  <a:cubicBezTo>
                    <a:pt x="16441" y="17460"/>
                    <a:pt x="16407" y="22678"/>
                    <a:pt x="16560" y="22678"/>
                  </a:cubicBezTo>
                  <a:cubicBezTo>
                    <a:pt x="16561" y="22678"/>
                    <a:pt x="16561" y="22678"/>
                    <a:pt x="16562" y="22677"/>
                  </a:cubicBezTo>
                  <a:cubicBezTo>
                    <a:pt x="17425" y="22537"/>
                    <a:pt x="19226" y="22393"/>
                    <a:pt x="20979" y="22393"/>
                  </a:cubicBezTo>
                  <a:cubicBezTo>
                    <a:pt x="22201" y="22393"/>
                    <a:pt x="23400" y="22463"/>
                    <a:pt x="24241" y="22654"/>
                  </a:cubicBezTo>
                  <a:cubicBezTo>
                    <a:pt x="25551" y="22951"/>
                    <a:pt x="28980" y="23880"/>
                    <a:pt x="29873" y="24606"/>
                  </a:cubicBezTo>
                  <a:cubicBezTo>
                    <a:pt x="30159" y="19939"/>
                    <a:pt x="29730" y="12438"/>
                    <a:pt x="29730" y="7771"/>
                  </a:cubicBezTo>
                  <a:cubicBezTo>
                    <a:pt x="29730" y="5890"/>
                    <a:pt x="29182" y="6283"/>
                    <a:pt x="28539" y="4497"/>
                  </a:cubicBezTo>
                  <a:cubicBezTo>
                    <a:pt x="28135" y="3366"/>
                    <a:pt x="27420" y="2711"/>
                    <a:pt x="26444" y="2080"/>
                  </a:cubicBezTo>
                  <a:cubicBezTo>
                    <a:pt x="24582" y="879"/>
                    <a:pt x="22483" y="1"/>
                    <a:pt x="185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73"/>
            <p:cNvSpPr/>
            <p:nvPr/>
          </p:nvSpPr>
          <p:spPr>
            <a:xfrm>
              <a:off x="5592288" y="3353926"/>
              <a:ext cx="615321" cy="500489"/>
            </a:xfrm>
            <a:custGeom>
              <a:avLst/>
              <a:gdLst/>
              <a:ahLst/>
              <a:cxnLst/>
              <a:rect l="l" t="t" r="r" b="b"/>
              <a:pathLst>
                <a:path w="30420" h="24743" extrusionOk="0">
                  <a:moveTo>
                    <a:pt x="16847" y="22752"/>
                  </a:moveTo>
                  <a:lnTo>
                    <a:pt x="16847" y="22752"/>
                  </a:lnTo>
                  <a:cubicBezTo>
                    <a:pt x="16852" y="22757"/>
                    <a:pt x="16853" y="22763"/>
                    <a:pt x="16847" y="22770"/>
                  </a:cubicBezTo>
                  <a:lnTo>
                    <a:pt x="16847" y="22758"/>
                  </a:lnTo>
                  <a:cubicBezTo>
                    <a:pt x="16847" y="22756"/>
                    <a:pt x="16847" y="22754"/>
                    <a:pt x="16847" y="22752"/>
                  </a:cubicBezTo>
                  <a:close/>
                  <a:moveTo>
                    <a:pt x="18799" y="156"/>
                  </a:moveTo>
                  <a:cubicBezTo>
                    <a:pt x="20100" y="156"/>
                    <a:pt x="21402" y="259"/>
                    <a:pt x="22669" y="541"/>
                  </a:cubicBezTo>
                  <a:cubicBezTo>
                    <a:pt x="24157" y="887"/>
                    <a:pt x="25562" y="1518"/>
                    <a:pt x="26812" y="2399"/>
                  </a:cubicBezTo>
                  <a:cubicBezTo>
                    <a:pt x="27598" y="2911"/>
                    <a:pt x="28205" y="3661"/>
                    <a:pt x="28539" y="4542"/>
                  </a:cubicBezTo>
                  <a:cubicBezTo>
                    <a:pt x="28693" y="4959"/>
                    <a:pt x="28872" y="5351"/>
                    <a:pt x="29098" y="5721"/>
                  </a:cubicBezTo>
                  <a:cubicBezTo>
                    <a:pt x="29265" y="5959"/>
                    <a:pt x="29408" y="6197"/>
                    <a:pt x="29539" y="6459"/>
                  </a:cubicBezTo>
                  <a:cubicBezTo>
                    <a:pt x="29670" y="6828"/>
                    <a:pt x="29729" y="7209"/>
                    <a:pt x="29729" y="7602"/>
                  </a:cubicBezTo>
                  <a:cubicBezTo>
                    <a:pt x="29741" y="8030"/>
                    <a:pt x="29729" y="8459"/>
                    <a:pt x="29741" y="8899"/>
                  </a:cubicBezTo>
                  <a:cubicBezTo>
                    <a:pt x="29753" y="9792"/>
                    <a:pt x="29765" y="10685"/>
                    <a:pt x="29789" y="11578"/>
                  </a:cubicBezTo>
                  <a:cubicBezTo>
                    <a:pt x="29896" y="15531"/>
                    <a:pt x="30075" y="19484"/>
                    <a:pt x="29944" y="23437"/>
                  </a:cubicBezTo>
                  <a:cubicBezTo>
                    <a:pt x="29933" y="23798"/>
                    <a:pt x="29913" y="24149"/>
                    <a:pt x="29892" y="24500"/>
                  </a:cubicBezTo>
                  <a:lnTo>
                    <a:pt x="29892" y="24500"/>
                  </a:lnTo>
                  <a:cubicBezTo>
                    <a:pt x="29648" y="24349"/>
                    <a:pt x="29391" y="24220"/>
                    <a:pt x="29122" y="24116"/>
                  </a:cubicBezTo>
                  <a:cubicBezTo>
                    <a:pt x="28622" y="23901"/>
                    <a:pt x="28110" y="23723"/>
                    <a:pt x="27598" y="23556"/>
                  </a:cubicBezTo>
                  <a:cubicBezTo>
                    <a:pt x="26598" y="23235"/>
                    <a:pt x="25586" y="22949"/>
                    <a:pt x="24574" y="22711"/>
                  </a:cubicBezTo>
                  <a:cubicBezTo>
                    <a:pt x="23601" y="22507"/>
                    <a:pt x="22607" y="22400"/>
                    <a:pt x="21612" y="22400"/>
                  </a:cubicBezTo>
                  <a:cubicBezTo>
                    <a:pt x="21559" y="22400"/>
                    <a:pt x="21507" y="22401"/>
                    <a:pt x="21454" y="22401"/>
                  </a:cubicBezTo>
                  <a:cubicBezTo>
                    <a:pt x="21255" y="22397"/>
                    <a:pt x="21056" y="22395"/>
                    <a:pt x="20857" y="22395"/>
                  </a:cubicBezTo>
                  <a:cubicBezTo>
                    <a:pt x="19877" y="22395"/>
                    <a:pt x="18898" y="22443"/>
                    <a:pt x="17918" y="22532"/>
                  </a:cubicBezTo>
                  <a:cubicBezTo>
                    <a:pt x="17692" y="22556"/>
                    <a:pt x="17454" y="22580"/>
                    <a:pt x="17228" y="22604"/>
                  </a:cubicBezTo>
                  <a:lnTo>
                    <a:pt x="16930" y="22639"/>
                  </a:lnTo>
                  <a:cubicBezTo>
                    <a:pt x="16897" y="22639"/>
                    <a:pt x="16865" y="22641"/>
                    <a:pt x="16831" y="22645"/>
                  </a:cubicBezTo>
                  <a:lnTo>
                    <a:pt x="16831" y="22645"/>
                  </a:lnTo>
                  <a:cubicBezTo>
                    <a:pt x="16821" y="22550"/>
                    <a:pt x="16811" y="22464"/>
                    <a:pt x="16811" y="22377"/>
                  </a:cubicBezTo>
                  <a:cubicBezTo>
                    <a:pt x="16751" y="21592"/>
                    <a:pt x="16728" y="20818"/>
                    <a:pt x="16692" y="20044"/>
                  </a:cubicBezTo>
                  <a:cubicBezTo>
                    <a:pt x="16656" y="19198"/>
                    <a:pt x="16573" y="18353"/>
                    <a:pt x="16430" y="17520"/>
                  </a:cubicBezTo>
                  <a:cubicBezTo>
                    <a:pt x="16382" y="17305"/>
                    <a:pt x="16335" y="16996"/>
                    <a:pt x="16192" y="16829"/>
                  </a:cubicBezTo>
                  <a:cubicBezTo>
                    <a:pt x="16126" y="16751"/>
                    <a:pt x="16055" y="16720"/>
                    <a:pt x="15985" y="16720"/>
                  </a:cubicBezTo>
                  <a:cubicBezTo>
                    <a:pt x="15840" y="16720"/>
                    <a:pt x="15701" y="16852"/>
                    <a:pt x="15620" y="16972"/>
                  </a:cubicBezTo>
                  <a:cubicBezTo>
                    <a:pt x="15430" y="17270"/>
                    <a:pt x="15287" y="17579"/>
                    <a:pt x="15168" y="17912"/>
                  </a:cubicBezTo>
                  <a:cubicBezTo>
                    <a:pt x="15001" y="18353"/>
                    <a:pt x="14846" y="18817"/>
                    <a:pt x="14704" y="19270"/>
                  </a:cubicBezTo>
                  <a:cubicBezTo>
                    <a:pt x="14430" y="20163"/>
                    <a:pt x="14180" y="21080"/>
                    <a:pt x="13882" y="21961"/>
                  </a:cubicBezTo>
                  <a:cubicBezTo>
                    <a:pt x="13849" y="22068"/>
                    <a:pt x="13810" y="22169"/>
                    <a:pt x="13770" y="22269"/>
                  </a:cubicBezTo>
                  <a:lnTo>
                    <a:pt x="13770" y="22269"/>
                  </a:lnTo>
                  <a:cubicBezTo>
                    <a:pt x="12359" y="21210"/>
                    <a:pt x="10769" y="20411"/>
                    <a:pt x="9072" y="19913"/>
                  </a:cubicBezTo>
                  <a:cubicBezTo>
                    <a:pt x="8179" y="19639"/>
                    <a:pt x="7262" y="19425"/>
                    <a:pt x="6345" y="19258"/>
                  </a:cubicBezTo>
                  <a:cubicBezTo>
                    <a:pt x="5333" y="19044"/>
                    <a:pt x="4309" y="18889"/>
                    <a:pt x="3285" y="18782"/>
                  </a:cubicBezTo>
                  <a:cubicBezTo>
                    <a:pt x="3125" y="18771"/>
                    <a:pt x="2966" y="18766"/>
                    <a:pt x="2807" y="18766"/>
                  </a:cubicBezTo>
                  <a:cubicBezTo>
                    <a:pt x="1982" y="18766"/>
                    <a:pt x="1169" y="18897"/>
                    <a:pt x="356" y="19054"/>
                  </a:cubicBezTo>
                  <a:lnTo>
                    <a:pt x="356" y="19054"/>
                  </a:lnTo>
                  <a:cubicBezTo>
                    <a:pt x="732" y="17047"/>
                    <a:pt x="1205" y="15051"/>
                    <a:pt x="1666" y="13055"/>
                  </a:cubicBezTo>
                  <a:cubicBezTo>
                    <a:pt x="2262" y="10447"/>
                    <a:pt x="2881" y="7840"/>
                    <a:pt x="3536" y="5244"/>
                  </a:cubicBezTo>
                  <a:cubicBezTo>
                    <a:pt x="3783" y="4265"/>
                    <a:pt x="4019" y="3286"/>
                    <a:pt x="4313" y="2306"/>
                  </a:cubicBezTo>
                  <a:lnTo>
                    <a:pt x="4313" y="2306"/>
                  </a:lnTo>
                  <a:cubicBezTo>
                    <a:pt x="8146" y="1429"/>
                    <a:pt x="12038" y="623"/>
                    <a:pt x="15966" y="291"/>
                  </a:cubicBezTo>
                  <a:cubicBezTo>
                    <a:pt x="16900" y="211"/>
                    <a:pt x="17849" y="156"/>
                    <a:pt x="18799" y="156"/>
                  </a:cubicBezTo>
                  <a:close/>
                  <a:moveTo>
                    <a:pt x="18657" y="0"/>
                  </a:moveTo>
                  <a:cubicBezTo>
                    <a:pt x="18067" y="0"/>
                    <a:pt x="17479" y="20"/>
                    <a:pt x="16894" y="53"/>
                  </a:cubicBezTo>
                  <a:cubicBezTo>
                    <a:pt x="13168" y="267"/>
                    <a:pt x="9477" y="970"/>
                    <a:pt x="5845" y="1756"/>
                  </a:cubicBezTo>
                  <a:cubicBezTo>
                    <a:pt x="5258" y="1882"/>
                    <a:pt x="4682" y="2020"/>
                    <a:pt x="4096" y="2147"/>
                  </a:cubicBezTo>
                  <a:lnTo>
                    <a:pt x="4096" y="2147"/>
                  </a:lnTo>
                  <a:cubicBezTo>
                    <a:pt x="4092" y="2147"/>
                    <a:pt x="4087" y="2147"/>
                    <a:pt x="4083" y="2147"/>
                  </a:cubicBezTo>
                  <a:cubicBezTo>
                    <a:pt x="4056" y="2147"/>
                    <a:pt x="4033" y="2153"/>
                    <a:pt x="4021" y="2167"/>
                  </a:cubicBezTo>
                  <a:lnTo>
                    <a:pt x="4021" y="2167"/>
                  </a:lnTo>
                  <a:cubicBezTo>
                    <a:pt x="4005" y="2177"/>
                    <a:pt x="4002" y="2189"/>
                    <a:pt x="4006" y="2202"/>
                  </a:cubicBezTo>
                  <a:lnTo>
                    <a:pt x="4006" y="2202"/>
                  </a:lnTo>
                  <a:cubicBezTo>
                    <a:pt x="3402" y="4244"/>
                    <a:pt x="2927" y="6334"/>
                    <a:pt x="2428" y="8411"/>
                  </a:cubicBezTo>
                  <a:cubicBezTo>
                    <a:pt x="1797" y="11007"/>
                    <a:pt x="1202" y="13602"/>
                    <a:pt x="630" y="16210"/>
                  </a:cubicBezTo>
                  <a:cubicBezTo>
                    <a:pt x="416" y="17186"/>
                    <a:pt x="202" y="18163"/>
                    <a:pt x="11" y="19139"/>
                  </a:cubicBezTo>
                  <a:cubicBezTo>
                    <a:pt x="1" y="19224"/>
                    <a:pt x="182" y="19272"/>
                    <a:pt x="262" y="19272"/>
                  </a:cubicBezTo>
                  <a:cubicBezTo>
                    <a:pt x="271" y="19272"/>
                    <a:pt x="279" y="19271"/>
                    <a:pt x="285" y="19270"/>
                  </a:cubicBezTo>
                  <a:cubicBezTo>
                    <a:pt x="1146" y="19091"/>
                    <a:pt x="2008" y="18922"/>
                    <a:pt x="2889" y="18922"/>
                  </a:cubicBezTo>
                  <a:cubicBezTo>
                    <a:pt x="2945" y="18922"/>
                    <a:pt x="3002" y="18923"/>
                    <a:pt x="3059" y="18925"/>
                  </a:cubicBezTo>
                  <a:cubicBezTo>
                    <a:pt x="4047" y="18948"/>
                    <a:pt x="5036" y="19151"/>
                    <a:pt x="6000" y="19329"/>
                  </a:cubicBezTo>
                  <a:cubicBezTo>
                    <a:pt x="7774" y="19663"/>
                    <a:pt x="9512" y="20079"/>
                    <a:pt x="11156" y="20841"/>
                  </a:cubicBezTo>
                  <a:cubicBezTo>
                    <a:pt x="12072" y="21270"/>
                    <a:pt x="12953" y="21806"/>
                    <a:pt x="13751" y="22437"/>
                  </a:cubicBezTo>
                  <a:cubicBezTo>
                    <a:pt x="13776" y="22462"/>
                    <a:pt x="13885" y="22523"/>
                    <a:pt x="13959" y="22523"/>
                  </a:cubicBezTo>
                  <a:cubicBezTo>
                    <a:pt x="13990" y="22523"/>
                    <a:pt x="14014" y="22512"/>
                    <a:pt x="14025" y="22484"/>
                  </a:cubicBezTo>
                  <a:cubicBezTo>
                    <a:pt x="14334" y="21722"/>
                    <a:pt x="14537" y="20913"/>
                    <a:pt x="14775" y="20127"/>
                  </a:cubicBezTo>
                  <a:cubicBezTo>
                    <a:pt x="15037" y="19234"/>
                    <a:pt x="15287" y="18341"/>
                    <a:pt x="15680" y="17496"/>
                  </a:cubicBezTo>
                  <a:cubicBezTo>
                    <a:pt x="15743" y="17379"/>
                    <a:pt x="15853" y="17099"/>
                    <a:pt x="15990" y="16959"/>
                  </a:cubicBezTo>
                  <a:lnTo>
                    <a:pt x="15990" y="16959"/>
                  </a:lnTo>
                  <a:cubicBezTo>
                    <a:pt x="16032" y="17055"/>
                    <a:pt x="16063" y="17156"/>
                    <a:pt x="16085" y="17258"/>
                  </a:cubicBezTo>
                  <a:cubicBezTo>
                    <a:pt x="16132" y="17496"/>
                    <a:pt x="16180" y="17746"/>
                    <a:pt x="16216" y="17996"/>
                  </a:cubicBezTo>
                  <a:cubicBezTo>
                    <a:pt x="16299" y="18639"/>
                    <a:pt x="16347" y="19282"/>
                    <a:pt x="16382" y="19937"/>
                  </a:cubicBezTo>
                  <a:cubicBezTo>
                    <a:pt x="16418" y="20544"/>
                    <a:pt x="16442" y="21163"/>
                    <a:pt x="16466" y="21770"/>
                  </a:cubicBezTo>
                  <a:cubicBezTo>
                    <a:pt x="16478" y="21984"/>
                    <a:pt x="16490" y="22187"/>
                    <a:pt x="16513" y="22401"/>
                  </a:cubicBezTo>
                  <a:cubicBezTo>
                    <a:pt x="16501" y="22496"/>
                    <a:pt x="16525" y="22604"/>
                    <a:pt x="16549" y="22699"/>
                  </a:cubicBezTo>
                  <a:cubicBezTo>
                    <a:pt x="16601" y="22797"/>
                    <a:pt x="16699" y="22825"/>
                    <a:pt x="16804" y="22825"/>
                  </a:cubicBezTo>
                  <a:cubicBezTo>
                    <a:pt x="16915" y="22825"/>
                    <a:pt x="17035" y="22794"/>
                    <a:pt x="17121" y="22782"/>
                  </a:cubicBezTo>
                  <a:cubicBezTo>
                    <a:pt x="17430" y="22735"/>
                    <a:pt x="17752" y="22711"/>
                    <a:pt x="18073" y="22675"/>
                  </a:cubicBezTo>
                  <a:cubicBezTo>
                    <a:pt x="18906" y="22604"/>
                    <a:pt x="19740" y="22556"/>
                    <a:pt x="20573" y="22544"/>
                  </a:cubicBezTo>
                  <a:cubicBezTo>
                    <a:pt x="20797" y="22538"/>
                    <a:pt x="21019" y="22535"/>
                    <a:pt x="21241" y="22535"/>
                  </a:cubicBezTo>
                  <a:cubicBezTo>
                    <a:pt x="21907" y="22535"/>
                    <a:pt x="22568" y="22562"/>
                    <a:pt x="23228" y="22615"/>
                  </a:cubicBezTo>
                  <a:cubicBezTo>
                    <a:pt x="23907" y="22687"/>
                    <a:pt x="24562" y="22806"/>
                    <a:pt x="25217" y="22985"/>
                  </a:cubicBezTo>
                  <a:cubicBezTo>
                    <a:pt x="26110" y="23211"/>
                    <a:pt x="26991" y="23461"/>
                    <a:pt x="27848" y="23758"/>
                  </a:cubicBezTo>
                  <a:cubicBezTo>
                    <a:pt x="28265" y="23901"/>
                    <a:pt x="28682" y="24044"/>
                    <a:pt x="29086" y="24223"/>
                  </a:cubicBezTo>
                  <a:cubicBezTo>
                    <a:pt x="29384" y="24330"/>
                    <a:pt x="29658" y="24485"/>
                    <a:pt x="29920" y="24663"/>
                  </a:cubicBezTo>
                  <a:cubicBezTo>
                    <a:pt x="29937" y="24681"/>
                    <a:pt x="30068" y="24742"/>
                    <a:pt x="30138" y="24742"/>
                  </a:cubicBezTo>
                  <a:cubicBezTo>
                    <a:pt x="30164" y="24742"/>
                    <a:pt x="30182" y="24734"/>
                    <a:pt x="30182" y="24711"/>
                  </a:cubicBezTo>
                  <a:cubicBezTo>
                    <a:pt x="30420" y="20794"/>
                    <a:pt x="30229" y="16841"/>
                    <a:pt x="30134" y="12912"/>
                  </a:cubicBezTo>
                  <a:cubicBezTo>
                    <a:pt x="30098" y="11959"/>
                    <a:pt x="30075" y="10995"/>
                    <a:pt x="30063" y="10042"/>
                  </a:cubicBezTo>
                  <a:cubicBezTo>
                    <a:pt x="30051" y="9590"/>
                    <a:pt x="30039" y="9126"/>
                    <a:pt x="30039" y="8673"/>
                  </a:cubicBezTo>
                  <a:cubicBezTo>
                    <a:pt x="30039" y="8221"/>
                    <a:pt x="30051" y="7780"/>
                    <a:pt x="30015" y="7328"/>
                  </a:cubicBezTo>
                  <a:cubicBezTo>
                    <a:pt x="29991" y="6994"/>
                    <a:pt x="29908" y="6649"/>
                    <a:pt x="29765" y="6352"/>
                  </a:cubicBezTo>
                  <a:cubicBezTo>
                    <a:pt x="29622" y="6090"/>
                    <a:pt x="29444" y="5851"/>
                    <a:pt x="29301" y="5601"/>
                  </a:cubicBezTo>
                  <a:cubicBezTo>
                    <a:pt x="29051" y="5173"/>
                    <a:pt x="28908" y="4720"/>
                    <a:pt x="28705" y="4280"/>
                  </a:cubicBezTo>
                  <a:cubicBezTo>
                    <a:pt x="28515" y="3863"/>
                    <a:pt x="28253" y="3482"/>
                    <a:pt x="27943" y="3149"/>
                  </a:cubicBezTo>
                  <a:cubicBezTo>
                    <a:pt x="27253" y="2399"/>
                    <a:pt x="26312" y="1863"/>
                    <a:pt x="25419" y="1399"/>
                  </a:cubicBezTo>
                  <a:cubicBezTo>
                    <a:pt x="24729" y="1053"/>
                    <a:pt x="24002" y="768"/>
                    <a:pt x="23252" y="553"/>
                  </a:cubicBezTo>
                  <a:cubicBezTo>
                    <a:pt x="21760" y="139"/>
                    <a:pt x="20206" y="0"/>
                    <a:pt x="186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73"/>
            <p:cNvSpPr/>
            <p:nvPr/>
          </p:nvSpPr>
          <p:spPr>
            <a:xfrm>
              <a:off x="5809731" y="3664146"/>
              <a:ext cx="209557" cy="65719"/>
            </a:xfrm>
            <a:custGeom>
              <a:avLst/>
              <a:gdLst/>
              <a:ahLst/>
              <a:cxnLst/>
              <a:rect l="l" t="t" r="r" b="b"/>
              <a:pathLst>
                <a:path w="10360" h="3249" extrusionOk="0">
                  <a:moveTo>
                    <a:pt x="147" y="1"/>
                  </a:moveTo>
                  <a:cubicBezTo>
                    <a:pt x="105" y="1"/>
                    <a:pt x="66" y="10"/>
                    <a:pt x="48" y="39"/>
                  </a:cubicBezTo>
                  <a:cubicBezTo>
                    <a:pt x="1" y="87"/>
                    <a:pt x="48" y="111"/>
                    <a:pt x="96" y="123"/>
                  </a:cubicBezTo>
                  <a:cubicBezTo>
                    <a:pt x="2763" y="635"/>
                    <a:pt x="5335" y="1504"/>
                    <a:pt x="7883" y="2433"/>
                  </a:cubicBezTo>
                  <a:lnTo>
                    <a:pt x="10061" y="3230"/>
                  </a:lnTo>
                  <a:cubicBezTo>
                    <a:pt x="10097" y="3242"/>
                    <a:pt x="10136" y="3248"/>
                    <a:pt x="10175" y="3248"/>
                  </a:cubicBezTo>
                  <a:cubicBezTo>
                    <a:pt x="10213" y="3248"/>
                    <a:pt x="10252" y="3242"/>
                    <a:pt x="10288" y="3230"/>
                  </a:cubicBezTo>
                  <a:cubicBezTo>
                    <a:pt x="10335" y="3207"/>
                    <a:pt x="10359" y="3171"/>
                    <a:pt x="10288" y="3135"/>
                  </a:cubicBezTo>
                  <a:cubicBezTo>
                    <a:pt x="7740" y="2206"/>
                    <a:pt x="5204" y="1242"/>
                    <a:pt x="2572" y="540"/>
                  </a:cubicBezTo>
                  <a:cubicBezTo>
                    <a:pt x="1810" y="337"/>
                    <a:pt x="1037" y="170"/>
                    <a:pt x="263" y="16"/>
                  </a:cubicBezTo>
                  <a:cubicBezTo>
                    <a:pt x="233" y="10"/>
                    <a:pt x="188" y="1"/>
                    <a:pt x="1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73"/>
            <p:cNvSpPr/>
            <p:nvPr/>
          </p:nvSpPr>
          <p:spPr>
            <a:xfrm>
              <a:off x="5902210" y="3416083"/>
              <a:ext cx="27631" cy="208626"/>
            </a:xfrm>
            <a:custGeom>
              <a:avLst/>
              <a:gdLst/>
              <a:ahLst/>
              <a:cxnLst/>
              <a:rect l="l" t="t" r="r" b="b"/>
              <a:pathLst>
                <a:path w="1366" h="10314" extrusionOk="0">
                  <a:moveTo>
                    <a:pt x="1137" y="0"/>
                  </a:moveTo>
                  <a:cubicBezTo>
                    <a:pt x="1089" y="0"/>
                    <a:pt x="1052" y="12"/>
                    <a:pt x="1048" y="40"/>
                  </a:cubicBezTo>
                  <a:cubicBezTo>
                    <a:pt x="679" y="2659"/>
                    <a:pt x="263" y="5291"/>
                    <a:pt x="84" y="7934"/>
                  </a:cubicBezTo>
                  <a:cubicBezTo>
                    <a:pt x="36" y="8684"/>
                    <a:pt x="1" y="9446"/>
                    <a:pt x="1" y="10196"/>
                  </a:cubicBezTo>
                  <a:cubicBezTo>
                    <a:pt x="1" y="10268"/>
                    <a:pt x="141" y="10313"/>
                    <a:pt x="233" y="10313"/>
                  </a:cubicBezTo>
                  <a:cubicBezTo>
                    <a:pt x="277" y="10313"/>
                    <a:pt x="310" y="10303"/>
                    <a:pt x="310" y="10279"/>
                  </a:cubicBezTo>
                  <a:cubicBezTo>
                    <a:pt x="322" y="7624"/>
                    <a:pt x="667" y="4993"/>
                    <a:pt x="1037" y="2362"/>
                  </a:cubicBezTo>
                  <a:cubicBezTo>
                    <a:pt x="1144" y="1612"/>
                    <a:pt x="1251" y="862"/>
                    <a:pt x="1358" y="111"/>
                  </a:cubicBezTo>
                  <a:cubicBezTo>
                    <a:pt x="1366" y="48"/>
                    <a:pt x="1231" y="0"/>
                    <a:pt x="11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73"/>
            <p:cNvSpPr/>
            <p:nvPr/>
          </p:nvSpPr>
          <p:spPr>
            <a:xfrm>
              <a:off x="5360585" y="2854503"/>
              <a:ext cx="401738" cy="443205"/>
            </a:xfrm>
            <a:custGeom>
              <a:avLst/>
              <a:gdLst/>
              <a:ahLst/>
              <a:cxnLst/>
              <a:rect l="l" t="t" r="r" b="b"/>
              <a:pathLst>
                <a:path w="19861" h="21911" extrusionOk="0">
                  <a:moveTo>
                    <a:pt x="3606" y="0"/>
                  </a:moveTo>
                  <a:cubicBezTo>
                    <a:pt x="2016" y="0"/>
                    <a:pt x="1387" y="1066"/>
                    <a:pt x="1048" y="2682"/>
                  </a:cubicBezTo>
                  <a:cubicBezTo>
                    <a:pt x="560" y="4992"/>
                    <a:pt x="1" y="6742"/>
                    <a:pt x="1644" y="7802"/>
                  </a:cubicBezTo>
                  <a:cubicBezTo>
                    <a:pt x="1786" y="7897"/>
                    <a:pt x="3537" y="8659"/>
                    <a:pt x="3525" y="9492"/>
                  </a:cubicBezTo>
                  <a:cubicBezTo>
                    <a:pt x="3525" y="10516"/>
                    <a:pt x="3799" y="17386"/>
                    <a:pt x="4227" y="19767"/>
                  </a:cubicBezTo>
                  <a:cubicBezTo>
                    <a:pt x="4529" y="21401"/>
                    <a:pt x="5927" y="21910"/>
                    <a:pt x="7498" y="21910"/>
                  </a:cubicBezTo>
                  <a:cubicBezTo>
                    <a:pt x="8904" y="21910"/>
                    <a:pt x="10448" y="21502"/>
                    <a:pt x="11466" y="21125"/>
                  </a:cubicBezTo>
                  <a:cubicBezTo>
                    <a:pt x="13621" y="20315"/>
                    <a:pt x="19860" y="18065"/>
                    <a:pt x="19705" y="15386"/>
                  </a:cubicBezTo>
                  <a:cubicBezTo>
                    <a:pt x="19622" y="13887"/>
                    <a:pt x="16609" y="10377"/>
                    <a:pt x="14126" y="10377"/>
                  </a:cubicBezTo>
                  <a:cubicBezTo>
                    <a:pt x="13769" y="10377"/>
                    <a:pt x="13422" y="10450"/>
                    <a:pt x="13097" y="10611"/>
                  </a:cubicBezTo>
                  <a:cubicBezTo>
                    <a:pt x="12428" y="10940"/>
                    <a:pt x="10020" y="12901"/>
                    <a:pt x="9659" y="12901"/>
                  </a:cubicBezTo>
                  <a:cubicBezTo>
                    <a:pt x="9641" y="12901"/>
                    <a:pt x="9628" y="12896"/>
                    <a:pt x="9621" y="12886"/>
                  </a:cubicBezTo>
                  <a:cubicBezTo>
                    <a:pt x="9371" y="12528"/>
                    <a:pt x="8430" y="8945"/>
                    <a:pt x="8323" y="6956"/>
                  </a:cubicBezTo>
                  <a:cubicBezTo>
                    <a:pt x="8263" y="6004"/>
                    <a:pt x="8109" y="2194"/>
                    <a:pt x="7394" y="1384"/>
                  </a:cubicBezTo>
                  <a:cubicBezTo>
                    <a:pt x="6358" y="217"/>
                    <a:pt x="4715" y="1075"/>
                    <a:pt x="4061" y="27"/>
                  </a:cubicBezTo>
                  <a:cubicBezTo>
                    <a:pt x="3901" y="9"/>
                    <a:pt x="3749" y="0"/>
                    <a:pt x="3606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73"/>
            <p:cNvSpPr/>
            <p:nvPr/>
          </p:nvSpPr>
          <p:spPr>
            <a:xfrm>
              <a:off x="5367098" y="2853269"/>
              <a:ext cx="395468" cy="445915"/>
            </a:xfrm>
            <a:custGeom>
              <a:avLst/>
              <a:gdLst/>
              <a:ahLst/>
              <a:cxnLst/>
              <a:rect l="l" t="t" r="r" b="b"/>
              <a:pathLst>
                <a:path w="19551" h="22045" extrusionOk="0">
                  <a:moveTo>
                    <a:pt x="3270" y="123"/>
                  </a:moveTo>
                  <a:cubicBezTo>
                    <a:pt x="3382" y="123"/>
                    <a:pt x="3495" y="129"/>
                    <a:pt x="3607" y="140"/>
                  </a:cubicBezTo>
                  <a:lnTo>
                    <a:pt x="3607" y="140"/>
                  </a:lnTo>
                  <a:cubicBezTo>
                    <a:pt x="3978" y="684"/>
                    <a:pt x="4637" y="720"/>
                    <a:pt x="5227" y="790"/>
                  </a:cubicBezTo>
                  <a:cubicBezTo>
                    <a:pt x="5882" y="850"/>
                    <a:pt x="6632" y="993"/>
                    <a:pt x="7013" y="1600"/>
                  </a:cubicBezTo>
                  <a:cubicBezTo>
                    <a:pt x="7275" y="2005"/>
                    <a:pt x="7370" y="2552"/>
                    <a:pt x="7453" y="3017"/>
                  </a:cubicBezTo>
                  <a:cubicBezTo>
                    <a:pt x="7584" y="3672"/>
                    <a:pt x="7656" y="4326"/>
                    <a:pt x="7715" y="4981"/>
                  </a:cubicBezTo>
                  <a:cubicBezTo>
                    <a:pt x="7811" y="6065"/>
                    <a:pt x="7822" y="7160"/>
                    <a:pt x="7977" y="8232"/>
                  </a:cubicBezTo>
                  <a:cubicBezTo>
                    <a:pt x="8180" y="9601"/>
                    <a:pt x="8489" y="10958"/>
                    <a:pt x="8894" y="12280"/>
                  </a:cubicBezTo>
                  <a:cubicBezTo>
                    <a:pt x="8954" y="12470"/>
                    <a:pt x="9013" y="12649"/>
                    <a:pt x="9084" y="12827"/>
                  </a:cubicBezTo>
                  <a:cubicBezTo>
                    <a:pt x="9132" y="12935"/>
                    <a:pt x="9156" y="13018"/>
                    <a:pt x="9275" y="13030"/>
                  </a:cubicBezTo>
                  <a:cubicBezTo>
                    <a:pt x="9292" y="13032"/>
                    <a:pt x="9309" y="13033"/>
                    <a:pt x="9326" y="13033"/>
                  </a:cubicBezTo>
                  <a:cubicBezTo>
                    <a:pt x="9636" y="13033"/>
                    <a:pt x="9990" y="12735"/>
                    <a:pt x="10227" y="12577"/>
                  </a:cubicBezTo>
                  <a:cubicBezTo>
                    <a:pt x="10704" y="12256"/>
                    <a:pt x="11168" y="11911"/>
                    <a:pt x="11632" y="11565"/>
                  </a:cubicBezTo>
                  <a:cubicBezTo>
                    <a:pt x="12013" y="11268"/>
                    <a:pt x="12418" y="10994"/>
                    <a:pt x="12835" y="10744"/>
                  </a:cubicBezTo>
                  <a:cubicBezTo>
                    <a:pt x="13134" y="10575"/>
                    <a:pt x="13455" y="10505"/>
                    <a:pt x="13780" y="10505"/>
                  </a:cubicBezTo>
                  <a:cubicBezTo>
                    <a:pt x="14555" y="10505"/>
                    <a:pt x="15358" y="10901"/>
                    <a:pt x="15978" y="11303"/>
                  </a:cubicBezTo>
                  <a:cubicBezTo>
                    <a:pt x="17038" y="11994"/>
                    <a:pt x="17943" y="12911"/>
                    <a:pt x="18633" y="13982"/>
                  </a:cubicBezTo>
                  <a:cubicBezTo>
                    <a:pt x="18895" y="14363"/>
                    <a:pt x="19098" y="14792"/>
                    <a:pt x="19205" y="15244"/>
                  </a:cubicBezTo>
                  <a:cubicBezTo>
                    <a:pt x="19288" y="15661"/>
                    <a:pt x="19217" y="16090"/>
                    <a:pt x="19002" y="16471"/>
                  </a:cubicBezTo>
                  <a:cubicBezTo>
                    <a:pt x="18479" y="17483"/>
                    <a:pt x="17407" y="18185"/>
                    <a:pt x="16443" y="18757"/>
                  </a:cubicBezTo>
                  <a:cubicBezTo>
                    <a:pt x="15300" y="19412"/>
                    <a:pt x="14109" y="19971"/>
                    <a:pt x="12883" y="20447"/>
                  </a:cubicBezTo>
                  <a:cubicBezTo>
                    <a:pt x="11966" y="20840"/>
                    <a:pt x="11013" y="21174"/>
                    <a:pt x="10061" y="21459"/>
                  </a:cubicBezTo>
                  <a:cubicBezTo>
                    <a:pt x="9278" y="21680"/>
                    <a:pt x="8218" y="21907"/>
                    <a:pt x="7205" y="21907"/>
                  </a:cubicBezTo>
                  <a:cubicBezTo>
                    <a:pt x="5814" y="21907"/>
                    <a:pt x="4510" y="21479"/>
                    <a:pt x="4131" y="20019"/>
                  </a:cubicBezTo>
                  <a:cubicBezTo>
                    <a:pt x="4024" y="19543"/>
                    <a:pt x="3953" y="19066"/>
                    <a:pt x="3905" y="18578"/>
                  </a:cubicBezTo>
                  <a:cubicBezTo>
                    <a:pt x="3834" y="17971"/>
                    <a:pt x="3786" y="17364"/>
                    <a:pt x="3739" y="16745"/>
                  </a:cubicBezTo>
                  <a:cubicBezTo>
                    <a:pt x="3631" y="15411"/>
                    <a:pt x="3548" y="14066"/>
                    <a:pt x="3489" y="12720"/>
                  </a:cubicBezTo>
                  <a:cubicBezTo>
                    <a:pt x="3441" y="11744"/>
                    <a:pt x="3393" y="10780"/>
                    <a:pt x="3381" y="9803"/>
                  </a:cubicBezTo>
                  <a:cubicBezTo>
                    <a:pt x="3393" y="9672"/>
                    <a:pt x="3381" y="9541"/>
                    <a:pt x="3369" y="9410"/>
                  </a:cubicBezTo>
                  <a:cubicBezTo>
                    <a:pt x="3298" y="9160"/>
                    <a:pt x="3155" y="8934"/>
                    <a:pt x="2965" y="8767"/>
                  </a:cubicBezTo>
                  <a:cubicBezTo>
                    <a:pt x="2548" y="8398"/>
                    <a:pt x="2096" y="8101"/>
                    <a:pt x="1595" y="7874"/>
                  </a:cubicBezTo>
                  <a:cubicBezTo>
                    <a:pt x="1083" y="7613"/>
                    <a:pt x="702" y="7160"/>
                    <a:pt x="512" y="6612"/>
                  </a:cubicBezTo>
                  <a:cubicBezTo>
                    <a:pt x="310" y="5969"/>
                    <a:pt x="393" y="5279"/>
                    <a:pt x="500" y="4624"/>
                  </a:cubicBezTo>
                  <a:cubicBezTo>
                    <a:pt x="631" y="3803"/>
                    <a:pt x="798" y="2993"/>
                    <a:pt x="1012" y="2195"/>
                  </a:cubicBezTo>
                  <a:cubicBezTo>
                    <a:pt x="1179" y="1600"/>
                    <a:pt x="1429" y="1005"/>
                    <a:pt x="1893" y="576"/>
                  </a:cubicBezTo>
                  <a:cubicBezTo>
                    <a:pt x="2286" y="240"/>
                    <a:pt x="2773" y="123"/>
                    <a:pt x="3270" y="123"/>
                  </a:cubicBezTo>
                  <a:close/>
                  <a:moveTo>
                    <a:pt x="3313" y="0"/>
                  </a:moveTo>
                  <a:cubicBezTo>
                    <a:pt x="2812" y="0"/>
                    <a:pt x="2310" y="94"/>
                    <a:pt x="1881" y="362"/>
                  </a:cubicBezTo>
                  <a:cubicBezTo>
                    <a:pt x="1381" y="671"/>
                    <a:pt x="1072" y="1183"/>
                    <a:pt x="857" y="1719"/>
                  </a:cubicBezTo>
                  <a:cubicBezTo>
                    <a:pt x="572" y="2469"/>
                    <a:pt x="452" y="3291"/>
                    <a:pt x="286" y="4076"/>
                  </a:cubicBezTo>
                  <a:cubicBezTo>
                    <a:pt x="143" y="4779"/>
                    <a:pt x="0" y="5517"/>
                    <a:pt x="95" y="6243"/>
                  </a:cubicBezTo>
                  <a:cubicBezTo>
                    <a:pt x="179" y="6874"/>
                    <a:pt x="524" y="7446"/>
                    <a:pt x="1048" y="7815"/>
                  </a:cubicBezTo>
                  <a:cubicBezTo>
                    <a:pt x="1441" y="8089"/>
                    <a:pt x="1893" y="8267"/>
                    <a:pt x="2286" y="8553"/>
                  </a:cubicBezTo>
                  <a:cubicBezTo>
                    <a:pt x="2548" y="8720"/>
                    <a:pt x="2774" y="8946"/>
                    <a:pt x="2941" y="9196"/>
                  </a:cubicBezTo>
                  <a:cubicBezTo>
                    <a:pt x="3024" y="9363"/>
                    <a:pt x="3072" y="9541"/>
                    <a:pt x="3060" y="9732"/>
                  </a:cubicBezTo>
                  <a:cubicBezTo>
                    <a:pt x="3060" y="10089"/>
                    <a:pt x="3072" y="10458"/>
                    <a:pt x="3084" y="10815"/>
                  </a:cubicBezTo>
                  <a:cubicBezTo>
                    <a:pt x="3179" y="13399"/>
                    <a:pt x="3298" y="15995"/>
                    <a:pt x="3584" y="18554"/>
                  </a:cubicBezTo>
                  <a:cubicBezTo>
                    <a:pt x="3691" y="19566"/>
                    <a:pt x="3762" y="20686"/>
                    <a:pt x="4632" y="21364"/>
                  </a:cubicBezTo>
                  <a:cubicBezTo>
                    <a:pt x="5314" y="21892"/>
                    <a:pt x="6219" y="22044"/>
                    <a:pt x="7091" y="22044"/>
                  </a:cubicBezTo>
                  <a:cubicBezTo>
                    <a:pt x="7360" y="22044"/>
                    <a:pt x="7626" y="22030"/>
                    <a:pt x="7882" y="22007"/>
                  </a:cubicBezTo>
                  <a:cubicBezTo>
                    <a:pt x="9037" y="21900"/>
                    <a:pt x="10168" y="21626"/>
                    <a:pt x="11263" y="21221"/>
                  </a:cubicBezTo>
                  <a:cubicBezTo>
                    <a:pt x="12323" y="20828"/>
                    <a:pt x="13371" y="20424"/>
                    <a:pt x="14407" y="19971"/>
                  </a:cubicBezTo>
                  <a:cubicBezTo>
                    <a:pt x="15597" y="19435"/>
                    <a:pt x="16800" y="18828"/>
                    <a:pt x="17847" y="18031"/>
                  </a:cubicBezTo>
                  <a:cubicBezTo>
                    <a:pt x="18621" y="17447"/>
                    <a:pt x="19514" y="16626"/>
                    <a:pt x="19550" y="15590"/>
                  </a:cubicBezTo>
                  <a:cubicBezTo>
                    <a:pt x="19538" y="15161"/>
                    <a:pt x="19419" y="14756"/>
                    <a:pt x="19205" y="14399"/>
                  </a:cubicBezTo>
                  <a:cubicBezTo>
                    <a:pt x="18931" y="13875"/>
                    <a:pt x="18598" y="13387"/>
                    <a:pt x="18205" y="12935"/>
                  </a:cubicBezTo>
                  <a:cubicBezTo>
                    <a:pt x="17383" y="11982"/>
                    <a:pt x="16347" y="11089"/>
                    <a:pt x="15145" y="10637"/>
                  </a:cubicBezTo>
                  <a:cubicBezTo>
                    <a:pt x="14731" y="10467"/>
                    <a:pt x="14295" y="10380"/>
                    <a:pt x="13860" y="10380"/>
                  </a:cubicBezTo>
                  <a:cubicBezTo>
                    <a:pt x="13744" y="10380"/>
                    <a:pt x="13629" y="10386"/>
                    <a:pt x="13514" y="10399"/>
                  </a:cubicBezTo>
                  <a:cubicBezTo>
                    <a:pt x="13049" y="10458"/>
                    <a:pt x="12621" y="10637"/>
                    <a:pt x="12240" y="10911"/>
                  </a:cubicBezTo>
                  <a:cubicBezTo>
                    <a:pt x="11763" y="11232"/>
                    <a:pt x="11299" y="11589"/>
                    <a:pt x="10823" y="11935"/>
                  </a:cubicBezTo>
                  <a:cubicBezTo>
                    <a:pt x="10406" y="12256"/>
                    <a:pt x="9966" y="12554"/>
                    <a:pt x="9513" y="12827"/>
                  </a:cubicBezTo>
                  <a:cubicBezTo>
                    <a:pt x="9502" y="12833"/>
                    <a:pt x="9465" y="12847"/>
                    <a:pt x="9430" y="12863"/>
                  </a:cubicBezTo>
                  <a:lnTo>
                    <a:pt x="9430" y="12863"/>
                  </a:lnTo>
                  <a:cubicBezTo>
                    <a:pt x="9370" y="12708"/>
                    <a:pt x="9311" y="12554"/>
                    <a:pt x="9251" y="12399"/>
                  </a:cubicBezTo>
                  <a:cubicBezTo>
                    <a:pt x="9061" y="11804"/>
                    <a:pt x="8906" y="11184"/>
                    <a:pt x="8763" y="10577"/>
                  </a:cubicBezTo>
                  <a:cubicBezTo>
                    <a:pt x="8442" y="9279"/>
                    <a:pt x="8239" y="7970"/>
                    <a:pt x="8156" y="6648"/>
                  </a:cubicBezTo>
                  <a:cubicBezTo>
                    <a:pt x="8108" y="5410"/>
                    <a:pt x="7989" y="4184"/>
                    <a:pt x="7787" y="2969"/>
                  </a:cubicBezTo>
                  <a:cubicBezTo>
                    <a:pt x="7691" y="2493"/>
                    <a:pt x="7596" y="1957"/>
                    <a:pt x="7322" y="1528"/>
                  </a:cubicBezTo>
                  <a:cubicBezTo>
                    <a:pt x="6965" y="957"/>
                    <a:pt x="6239" y="755"/>
                    <a:pt x="5608" y="683"/>
                  </a:cubicBezTo>
                  <a:cubicBezTo>
                    <a:pt x="4977" y="600"/>
                    <a:pt x="4274" y="636"/>
                    <a:pt x="3893" y="52"/>
                  </a:cubicBezTo>
                  <a:cubicBezTo>
                    <a:pt x="3879" y="31"/>
                    <a:pt x="3844" y="23"/>
                    <a:pt x="3802" y="23"/>
                  </a:cubicBezTo>
                  <a:cubicBezTo>
                    <a:pt x="3792" y="23"/>
                    <a:pt x="3781" y="23"/>
                    <a:pt x="3770" y="24"/>
                  </a:cubicBezTo>
                  <a:lnTo>
                    <a:pt x="3770" y="24"/>
                  </a:lnTo>
                  <a:cubicBezTo>
                    <a:pt x="3619" y="9"/>
                    <a:pt x="3466" y="0"/>
                    <a:pt x="3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73"/>
            <p:cNvSpPr/>
            <p:nvPr/>
          </p:nvSpPr>
          <p:spPr>
            <a:xfrm>
              <a:off x="5522686" y="3116624"/>
              <a:ext cx="29613" cy="48162"/>
            </a:xfrm>
            <a:custGeom>
              <a:avLst/>
              <a:gdLst/>
              <a:ahLst/>
              <a:cxnLst/>
              <a:rect l="l" t="t" r="r" b="b"/>
              <a:pathLst>
                <a:path w="1464" h="2381" extrusionOk="0">
                  <a:moveTo>
                    <a:pt x="1330" y="1"/>
                  </a:moveTo>
                  <a:cubicBezTo>
                    <a:pt x="1256" y="1"/>
                    <a:pt x="1166" y="22"/>
                    <a:pt x="1142" y="58"/>
                  </a:cubicBezTo>
                  <a:cubicBezTo>
                    <a:pt x="595" y="724"/>
                    <a:pt x="273" y="1510"/>
                    <a:pt x="11" y="2320"/>
                  </a:cubicBezTo>
                  <a:cubicBezTo>
                    <a:pt x="1" y="2361"/>
                    <a:pt x="52" y="2380"/>
                    <a:pt x="116" y="2380"/>
                  </a:cubicBezTo>
                  <a:cubicBezTo>
                    <a:pt x="198" y="2380"/>
                    <a:pt x="301" y="2349"/>
                    <a:pt x="321" y="2296"/>
                  </a:cubicBezTo>
                  <a:lnTo>
                    <a:pt x="321" y="2308"/>
                  </a:lnTo>
                  <a:cubicBezTo>
                    <a:pt x="571" y="1510"/>
                    <a:pt x="892" y="724"/>
                    <a:pt x="1428" y="69"/>
                  </a:cubicBezTo>
                  <a:cubicBezTo>
                    <a:pt x="1464" y="22"/>
                    <a:pt x="1404" y="1"/>
                    <a:pt x="13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73"/>
            <p:cNvSpPr/>
            <p:nvPr/>
          </p:nvSpPr>
          <p:spPr>
            <a:xfrm>
              <a:off x="5385626" y="2339445"/>
              <a:ext cx="334300" cy="572823"/>
            </a:xfrm>
            <a:custGeom>
              <a:avLst/>
              <a:gdLst/>
              <a:ahLst/>
              <a:cxnLst/>
              <a:rect l="l" t="t" r="r" b="b"/>
              <a:pathLst>
                <a:path w="16527" h="28319" extrusionOk="0">
                  <a:moveTo>
                    <a:pt x="8373" y="985"/>
                  </a:moveTo>
                  <a:cubicBezTo>
                    <a:pt x="8926" y="985"/>
                    <a:pt x="9505" y="1063"/>
                    <a:pt x="10109" y="1226"/>
                  </a:cubicBezTo>
                  <a:lnTo>
                    <a:pt x="10121" y="1226"/>
                  </a:lnTo>
                  <a:cubicBezTo>
                    <a:pt x="14229" y="2333"/>
                    <a:pt x="15336" y="6310"/>
                    <a:pt x="14086" y="10989"/>
                  </a:cubicBezTo>
                  <a:cubicBezTo>
                    <a:pt x="12960" y="15154"/>
                    <a:pt x="9425" y="17935"/>
                    <a:pt x="6655" y="17935"/>
                  </a:cubicBezTo>
                  <a:cubicBezTo>
                    <a:pt x="6321" y="17935"/>
                    <a:pt x="5998" y="17895"/>
                    <a:pt x="5692" y="17811"/>
                  </a:cubicBezTo>
                  <a:cubicBezTo>
                    <a:pt x="2442" y="16942"/>
                    <a:pt x="418" y="12406"/>
                    <a:pt x="1668" y="7727"/>
                  </a:cubicBezTo>
                  <a:cubicBezTo>
                    <a:pt x="2748" y="3732"/>
                    <a:pt x="5092" y="985"/>
                    <a:pt x="8373" y="985"/>
                  </a:cubicBezTo>
                  <a:close/>
                  <a:moveTo>
                    <a:pt x="3270" y="17735"/>
                  </a:moveTo>
                  <a:cubicBezTo>
                    <a:pt x="3304" y="17735"/>
                    <a:pt x="3341" y="17740"/>
                    <a:pt x="3382" y="17752"/>
                  </a:cubicBezTo>
                  <a:lnTo>
                    <a:pt x="3454" y="17776"/>
                  </a:lnTo>
                  <a:cubicBezTo>
                    <a:pt x="4049" y="18228"/>
                    <a:pt x="4716" y="18561"/>
                    <a:pt x="5442" y="18752"/>
                  </a:cubicBezTo>
                  <a:cubicBezTo>
                    <a:pt x="5851" y="18864"/>
                    <a:pt x="6274" y="18919"/>
                    <a:pt x="6697" y="18919"/>
                  </a:cubicBezTo>
                  <a:cubicBezTo>
                    <a:pt x="6951" y="18919"/>
                    <a:pt x="7204" y="18899"/>
                    <a:pt x="7454" y="18859"/>
                  </a:cubicBezTo>
                  <a:cubicBezTo>
                    <a:pt x="7716" y="18978"/>
                    <a:pt x="7633" y="19276"/>
                    <a:pt x="7490" y="19490"/>
                  </a:cubicBezTo>
                  <a:cubicBezTo>
                    <a:pt x="7395" y="19657"/>
                    <a:pt x="7276" y="19800"/>
                    <a:pt x="7156" y="19943"/>
                  </a:cubicBezTo>
                  <a:cubicBezTo>
                    <a:pt x="7085" y="20014"/>
                    <a:pt x="5692" y="21812"/>
                    <a:pt x="5132" y="22657"/>
                  </a:cubicBezTo>
                  <a:cubicBezTo>
                    <a:pt x="4882" y="23038"/>
                    <a:pt x="4644" y="23419"/>
                    <a:pt x="4394" y="23800"/>
                  </a:cubicBezTo>
                  <a:cubicBezTo>
                    <a:pt x="4299" y="23955"/>
                    <a:pt x="4204" y="24134"/>
                    <a:pt x="4097" y="24276"/>
                  </a:cubicBezTo>
                  <a:cubicBezTo>
                    <a:pt x="4040" y="24414"/>
                    <a:pt x="3924" y="24474"/>
                    <a:pt x="3810" y="24474"/>
                  </a:cubicBezTo>
                  <a:cubicBezTo>
                    <a:pt x="3637" y="24474"/>
                    <a:pt x="3465" y="24337"/>
                    <a:pt x="3501" y="24122"/>
                  </a:cubicBezTo>
                  <a:cubicBezTo>
                    <a:pt x="3477" y="23931"/>
                    <a:pt x="3477" y="23741"/>
                    <a:pt x="3477" y="23550"/>
                  </a:cubicBezTo>
                  <a:cubicBezTo>
                    <a:pt x="3454" y="23098"/>
                    <a:pt x="3430" y="22645"/>
                    <a:pt x="3406" y="22193"/>
                  </a:cubicBezTo>
                  <a:cubicBezTo>
                    <a:pt x="3358" y="21181"/>
                    <a:pt x="3049" y="18919"/>
                    <a:pt x="3025" y="18835"/>
                  </a:cubicBezTo>
                  <a:cubicBezTo>
                    <a:pt x="2989" y="18645"/>
                    <a:pt x="2965" y="18454"/>
                    <a:pt x="2954" y="18264"/>
                  </a:cubicBezTo>
                  <a:cubicBezTo>
                    <a:pt x="2954" y="18023"/>
                    <a:pt x="3018" y="17735"/>
                    <a:pt x="3270" y="17735"/>
                  </a:cubicBezTo>
                  <a:close/>
                  <a:moveTo>
                    <a:pt x="8373" y="1"/>
                  </a:moveTo>
                  <a:cubicBezTo>
                    <a:pt x="4846" y="1"/>
                    <a:pt x="2007" y="2711"/>
                    <a:pt x="727" y="7477"/>
                  </a:cubicBezTo>
                  <a:cubicBezTo>
                    <a:pt x="1" y="10168"/>
                    <a:pt x="275" y="12882"/>
                    <a:pt x="1263" y="15001"/>
                  </a:cubicBezTo>
                  <a:lnTo>
                    <a:pt x="1251" y="15001"/>
                  </a:lnTo>
                  <a:cubicBezTo>
                    <a:pt x="1251" y="15001"/>
                    <a:pt x="3454" y="20883"/>
                    <a:pt x="2680" y="25634"/>
                  </a:cubicBezTo>
                  <a:cubicBezTo>
                    <a:pt x="2349" y="27653"/>
                    <a:pt x="2394" y="28237"/>
                    <a:pt x="2558" y="28237"/>
                  </a:cubicBezTo>
                  <a:cubicBezTo>
                    <a:pt x="2612" y="28237"/>
                    <a:pt x="2680" y="28173"/>
                    <a:pt x="2751" y="28074"/>
                  </a:cubicBezTo>
                  <a:cubicBezTo>
                    <a:pt x="2766" y="28218"/>
                    <a:pt x="2800" y="28319"/>
                    <a:pt x="2869" y="28319"/>
                  </a:cubicBezTo>
                  <a:cubicBezTo>
                    <a:pt x="3027" y="28319"/>
                    <a:pt x="3364" y="27782"/>
                    <a:pt x="4037" y="26003"/>
                  </a:cubicBezTo>
                  <a:cubicBezTo>
                    <a:pt x="5537" y="22074"/>
                    <a:pt x="9431" y="18538"/>
                    <a:pt x="10395" y="17704"/>
                  </a:cubicBezTo>
                  <a:cubicBezTo>
                    <a:pt x="10621" y="17549"/>
                    <a:pt x="10859" y="17395"/>
                    <a:pt x="11086" y="17216"/>
                  </a:cubicBezTo>
                  <a:cubicBezTo>
                    <a:pt x="13014" y="15704"/>
                    <a:pt x="14395" y="13608"/>
                    <a:pt x="15026" y="11239"/>
                  </a:cubicBezTo>
                  <a:cubicBezTo>
                    <a:pt x="16527" y="5655"/>
                    <a:pt x="14741" y="1452"/>
                    <a:pt x="10359" y="273"/>
                  </a:cubicBezTo>
                  <a:cubicBezTo>
                    <a:pt x="9678" y="90"/>
                    <a:pt x="9014" y="1"/>
                    <a:pt x="83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73"/>
            <p:cNvSpPr/>
            <p:nvPr/>
          </p:nvSpPr>
          <p:spPr>
            <a:xfrm>
              <a:off x="5380812" y="2338110"/>
              <a:ext cx="328272" cy="575574"/>
            </a:xfrm>
            <a:custGeom>
              <a:avLst/>
              <a:gdLst/>
              <a:ahLst/>
              <a:cxnLst/>
              <a:rect l="l" t="t" r="r" b="b"/>
              <a:pathLst>
                <a:path w="16229" h="28455" extrusionOk="0">
                  <a:moveTo>
                    <a:pt x="8710" y="135"/>
                  </a:moveTo>
                  <a:cubicBezTo>
                    <a:pt x="9315" y="135"/>
                    <a:pt x="9925" y="216"/>
                    <a:pt x="10526" y="375"/>
                  </a:cubicBezTo>
                  <a:cubicBezTo>
                    <a:pt x="12419" y="875"/>
                    <a:pt x="14014" y="2102"/>
                    <a:pt x="14872" y="3887"/>
                  </a:cubicBezTo>
                  <a:cubicBezTo>
                    <a:pt x="15812" y="5876"/>
                    <a:pt x="15776" y="8198"/>
                    <a:pt x="15336" y="10317"/>
                  </a:cubicBezTo>
                  <a:cubicBezTo>
                    <a:pt x="15276" y="10638"/>
                    <a:pt x="15193" y="10960"/>
                    <a:pt x="15110" y="11269"/>
                  </a:cubicBezTo>
                  <a:cubicBezTo>
                    <a:pt x="15108" y="11275"/>
                    <a:pt x="15108" y="11280"/>
                    <a:pt x="15109" y="11285"/>
                  </a:cubicBezTo>
                  <a:lnTo>
                    <a:pt x="15109" y="11285"/>
                  </a:lnTo>
                  <a:cubicBezTo>
                    <a:pt x="14644" y="12998"/>
                    <a:pt x="13787" y="14580"/>
                    <a:pt x="12597" y="15913"/>
                  </a:cubicBezTo>
                  <a:cubicBezTo>
                    <a:pt x="12312" y="16222"/>
                    <a:pt x="12014" y="16520"/>
                    <a:pt x="11693" y="16806"/>
                  </a:cubicBezTo>
                  <a:cubicBezTo>
                    <a:pt x="11312" y="17139"/>
                    <a:pt x="10907" y="17413"/>
                    <a:pt x="10502" y="17711"/>
                  </a:cubicBezTo>
                  <a:cubicBezTo>
                    <a:pt x="10192" y="17961"/>
                    <a:pt x="9895" y="18223"/>
                    <a:pt x="9621" y="18508"/>
                  </a:cubicBezTo>
                  <a:cubicBezTo>
                    <a:pt x="8597" y="19461"/>
                    <a:pt x="7656" y="20485"/>
                    <a:pt x="6787" y="21580"/>
                  </a:cubicBezTo>
                  <a:cubicBezTo>
                    <a:pt x="5751" y="22890"/>
                    <a:pt x="4811" y="24307"/>
                    <a:pt x="4192" y="25866"/>
                  </a:cubicBezTo>
                  <a:cubicBezTo>
                    <a:pt x="3894" y="26605"/>
                    <a:pt x="3644" y="27402"/>
                    <a:pt x="3227" y="28081"/>
                  </a:cubicBezTo>
                  <a:cubicBezTo>
                    <a:pt x="3202" y="28113"/>
                    <a:pt x="3180" y="28145"/>
                    <a:pt x="3157" y="28177"/>
                  </a:cubicBezTo>
                  <a:lnTo>
                    <a:pt x="3157" y="28177"/>
                  </a:lnTo>
                  <a:cubicBezTo>
                    <a:pt x="3156" y="28168"/>
                    <a:pt x="3156" y="28160"/>
                    <a:pt x="3156" y="28152"/>
                  </a:cubicBezTo>
                  <a:cubicBezTo>
                    <a:pt x="3148" y="28092"/>
                    <a:pt x="3044" y="28055"/>
                    <a:pt x="2957" y="28055"/>
                  </a:cubicBezTo>
                  <a:cubicBezTo>
                    <a:pt x="2907" y="28055"/>
                    <a:pt x="2864" y="28067"/>
                    <a:pt x="2846" y="28093"/>
                  </a:cubicBezTo>
                  <a:cubicBezTo>
                    <a:pt x="2845" y="28094"/>
                    <a:pt x="2843" y="28096"/>
                    <a:pt x="2842" y="28097"/>
                  </a:cubicBezTo>
                  <a:lnTo>
                    <a:pt x="2842" y="28097"/>
                  </a:lnTo>
                  <a:cubicBezTo>
                    <a:pt x="2800" y="27860"/>
                    <a:pt x="2838" y="27591"/>
                    <a:pt x="2858" y="27367"/>
                  </a:cubicBezTo>
                  <a:cubicBezTo>
                    <a:pt x="2906" y="26724"/>
                    <a:pt x="3025" y="26081"/>
                    <a:pt x="3120" y="25450"/>
                  </a:cubicBezTo>
                  <a:cubicBezTo>
                    <a:pt x="3203" y="24783"/>
                    <a:pt x="3251" y="24104"/>
                    <a:pt x="3239" y="23438"/>
                  </a:cubicBezTo>
                  <a:cubicBezTo>
                    <a:pt x="3227" y="21092"/>
                    <a:pt x="2775" y="18746"/>
                    <a:pt x="2120" y="16508"/>
                  </a:cubicBezTo>
                  <a:cubicBezTo>
                    <a:pt x="1981" y="16034"/>
                    <a:pt x="1831" y="15560"/>
                    <a:pt x="1659" y="15107"/>
                  </a:cubicBezTo>
                  <a:lnTo>
                    <a:pt x="1659" y="15107"/>
                  </a:lnTo>
                  <a:cubicBezTo>
                    <a:pt x="1671" y="15099"/>
                    <a:pt x="1675" y="15086"/>
                    <a:pt x="1668" y="15067"/>
                  </a:cubicBezTo>
                  <a:cubicBezTo>
                    <a:pt x="429" y="12412"/>
                    <a:pt x="489" y="9388"/>
                    <a:pt x="1394" y="6650"/>
                  </a:cubicBezTo>
                  <a:cubicBezTo>
                    <a:pt x="2084" y="4578"/>
                    <a:pt x="3215" y="2518"/>
                    <a:pt x="5049" y="1256"/>
                  </a:cubicBezTo>
                  <a:cubicBezTo>
                    <a:pt x="6151" y="502"/>
                    <a:pt x="7419" y="135"/>
                    <a:pt x="8710" y="135"/>
                  </a:cubicBezTo>
                  <a:close/>
                  <a:moveTo>
                    <a:pt x="8594" y="1"/>
                  </a:moveTo>
                  <a:cubicBezTo>
                    <a:pt x="7550" y="1"/>
                    <a:pt x="6514" y="223"/>
                    <a:pt x="5561" y="709"/>
                  </a:cubicBezTo>
                  <a:cubicBezTo>
                    <a:pt x="3608" y="1697"/>
                    <a:pt x="2299" y="3566"/>
                    <a:pt x="1477" y="5531"/>
                  </a:cubicBezTo>
                  <a:cubicBezTo>
                    <a:pt x="346" y="8233"/>
                    <a:pt x="1" y="11293"/>
                    <a:pt x="965" y="14103"/>
                  </a:cubicBezTo>
                  <a:cubicBezTo>
                    <a:pt x="1068" y="14413"/>
                    <a:pt x="1194" y="14722"/>
                    <a:pt x="1341" y="15021"/>
                  </a:cubicBezTo>
                  <a:lnTo>
                    <a:pt x="1341" y="15021"/>
                  </a:lnTo>
                  <a:cubicBezTo>
                    <a:pt x="1333" y="15029"/>
                    <a:pt x="1330" y="15041"/>
                    <a:pt x="1334" y="15056"/>
                  </a:cubicBezTo>
                  <a:cubicBezTo>
                    <a:pt x="1870" y="16532"/>
                    <a:pt x="2275" y="18056"/>
                    <a:pt x="2549" y="19616"/>
                  </a:cubicBezTo>
                  <a:cubicBezTo>
                    <a:pt x="2811" y="20985"/>
                    <a:pt x="2930" y="22378"/>
                    <a:pt x="2918" y="23771"/>
                  </a:cubicBezTo>
                  <a:cubicBezTo>
                    <a:pt x="2906" y="24485"/>
                    <a:pt x="2834" y="25200"/>
                    <a:pt x="2715" y="25914"/>
                  </a:cubicBezTo>
                  <a:cubicBezTo>
                    <a:pt x="2608" y="26497"/>
                    <a:pt x="2549" y="27093"/>
                    <a:pt x="2513" y="27688"/>
                  </a:cubicBezTo>
                  <a:cubicBezTo>
                    <a:pt x="2513" y="27855"/>
                    <a:pt x="2465" y="28200"/>
                    <a:pt x="2644" y="28319"/>
                  </a:cubicBezTo>
                  <a:cubicBezTo>
                    <a:pt x="2696" y="28350"/>
                    <a:pt x="2750" y="28364"/>
                    <a:pt x="2804" y="28364"/>
                  </a:cubicBezTo>
                  <a:cubicBezTo>
                    <a:pt x="2842" y="28364"/>
                    <a:pt x="2879" y="28358"/>
                    <a:pt x="2915" y="28345"/>
                  </a:cubicBezTo>
                  <a:lnTo>
                    <a:pt x="2915" y="28345"/>
                  </a:lnTo>
                  <a:cubicBezTo>
                    <a:pt x="2963" y="28412"/>
                    <a:pt x="3033" y="28454"/>
                    <a:pt x="3129" y="28454"/>
                  </a:cubicBezTo>
                  <a:cubicBezTo>
                    <a:pt x="3163" y="28454"/>
                    <a:pt x="3199" y="28449"/>
                    <a:pt x="3239" y="28438"/>
                  </a:cubicBezTo>
                  <a:cubicBezTo>
                    <a:pt x="3346" y="28391"/>
                    <a:pt x="3430" y="28307"/>
                    <a:pt x="3477" y="28212"/>
                  </a:cubicBezTo>
                  <a:cubicBezTo>
                    <a:pt x="3608" y="28021"/>
                    <a:pt x="3715" y="27819"/>
                    <a:pt x="3811" y="27605"/>
                  </a:cubicBezTo>
                  <a:cubicBezTo>
                    <a:pt x="4192" y="26795"/>
                    <a:pt x="4466" y="25938"/>
                    <a:pt x="4847" y="25140"/>
                  </a:cubicBezTo>
                  <a:cubicBezTo>
                    <a:pt x="5251" y="24307"/>
                    <a:pt x="5728" y="23521"/>
                    <a:pt x="6263" y="22771"/>
                  </a:cubicBezTo>
                  <a:cubicBezTo>
                    <a:pt x="7192" y="21449"/>
                    <a:pt x="8240" y="20223"/>
                    <a:pt x="9383" y="19104"/>
                  </a:cubicBezTo>
                  <a:cubicBezTo>
                    <a:pt x="9752" y="18735"/>
                    <a:pt x="10133" y="18365"/>
                    <a:pt x="10526" y="18020"/>
                  </a:cubicBezTo>
                  <a:cubicBezTo>
                    <a:pt x="10740" y="17830"/>
                    <a:pt x="10978" y="17675"/>
                    <a:pt x="11216" y="17496"/>
                  </a:cubicBezTo>
                  <a:cubicBezTo>
                    <a:pt x="11609" y="17222"/>
                    <a:pt x="11966" y="16913"/>
                    <a:pt x="12312" y="16591"/>
                  </a:cubicBezTo>
                  <a:cubicBezTo>
                    <a:pt x="13812" y="15151"/>
                    <a:pt x="14883" y="13330"/>
                    <a:pt x="15419" y="11330"/>
                  </a:cubicBezTo>
                  <a:lnTo>
                    <a:pt x="15419" y="11330"/>
                  </a:lnTo>
                  <a:cubicBezTo>
                    <a:pt x="15419" y="11330"/>
                    <a:pt x="15419" y="11329"/>
                    <a:pt x="15419" y="11329"/>
                  </a:cubicBezTo>
                  <a:lnTo>
                    <a:pt x="15419" y="11329"/>
                  </a:lnTo>
                  <a:cubicBezTo>
                    <a:pt x="15419" y="11329"/>
                    <a:pt x="15419" y="11329"/>
                    <a:pt x="15419" y="11329"/>
                  </a:cubicBezTo>
                  <a:cubicBezTo>
                    <a:pt x="15419" y="11328"/>
                    <a:pt x="15419" y="11328"/>
                    <a:pt x="15420" y="11328"/>
                  </a:cubicBezTo>
                  <a:lnTo>
                    <a:pt x="15420" y="11328"/>
                  </a:lnTo>
                  <a:cubicBezTo>
                    <a:pt x="16015" y="9090"/>
                    <a:pt x="16229" y="6626"/>
                    <a:pt x="15395" y="4423"/>
                  </a:cubicBezTo>
                  <a:cubicBezTo>
                    <a:pt x="14681" y="2578"/>
                    <a:pt x="13205" y="1137"/>
                    <a:pt x="11335" y="494"/>
                  </a:cubicBezTo>
                  <a:cubicBezTo>
                    <a:pt x="10451" y="175"/>
                    <a:pt x="9520" y="1"/>
                    <a:pt x="85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73"/>
            <p:cNvSpPr/>
            <p:nvPr/>
          </p:nvSpPr>
          <p:spPr>
            <a:xfrm>
              <a:off x="5394789" y="2357852"/>
              <a:ext cx="290932" cy="345587"/>
            </a:xfrm>
            <a:custGeom>
              <a:avLst/>
              <a:gdLst/>
              <a:ahLst/>
              <a:cxnLst/>
              <a:rect l="l" t="t" r="r" b="b"/>
              <a:pathLst>
                <a:path w="14383" h="17085" extrusionOk="0">
                  <a:moveTo>
                    <a:pt x="7995" y="130"/>
                  </a:moveTo>
                  <a:cubicBezTo>
                    <a:pt x="8148" y="130"/>
                    <a:pt x="8301" y="136"/>
                    <a:pt x="8454" y="149"/>
                  </a:cubicBezTo>
                  <a:cubicBezTo>
                    <a:pt x="8820" y="183"/>
                    <a:pt x="9176" y="247"/>
                    <a:pt x="9531" y="333"/>
                  </a:cubicBezTo>
                  <a:lnTo>
                    <a:pt x="9531" y="333"/>
                  </a:lnTo>
                  <a:cubicBezTo>
                    <a:pt x="9547" y="343"/>
                    <a:pt x="9572" y="353"/>
                    <a:pt x="9609" y="364"/>
                  </a:cubicBezTo>
                  <a:cubicBezTo>
                    <a:pt x="11002" y="745"/>
                    <a:pt x="12228" y="1554"/>
                    <a:pt x="13002" y="2804"/>
                  </a:cubicBezTo>
                  <a:cubicBezTo>
                    <a:pt x="13764" y="4043"/>
                    <a:pt x="14002" y="5531"/>
                    <a:pt x="13954" y="6960"/>
                  </a:cubicBezTo>
                  <a:cubicBezTo>
                    <a:pt x="13847" y="10281"/>
                    <a:pt x="12454" y="13591"/>
                    <a:pt x="9740" y="15592"/>
                  </a:cubicBezTo>
                  <a:cubicBezTo>
                    <a:pt x="8723" y="16351"/>
                    <a:pt x="7466" y="16962"/>
                    <a:pt x="6181" y="16962"/>
                  </a:cubicBezTo>
                  <a:cubicBezTo>
                    <a:pt x="6157" y="16962"/>
                    <a:pt x="6133" y="16961"/>
                    <a:pt x="6108" y="16961"/>
                  </a:cubicBezTo>
                  <a:cubicBezTo>
                    <a:pt x="4727" y="16937"/>
                    <a:pt x="3501" y="16068"/>
                    <a:pt x="2679" y="15008"/>
                  </a:cubicBezTo>
                  <a:cubicBezTo>
                    <a:pt x="1667" y="13699"/>
                    <a:pt x="1143" y="12044"/>
                    <a:pt x="1024" y="10401"/>
                  </a:cubicBezTo>
                  <a:cubicBezTo>
                    <a:pt x="893" y="8567"/>
                    <a:pt x="1286" y="6745"/>
                    <a:pt x="1989" y="5043"/>
                  </a:cubicBezTo>
                  <a:cubicBezTo>
                    <a:pt x="2560" y="3650"/>
                    <a:pt x="3394" y="2304"/>
                    <a:pt x="4584" y="1340"/>
                  </a:cubicBezTo>
                  <a:cubicBezTo>
                    <a:pt x="5549" y="555"/>
                    <a:pt x="6759" y="130"/>
                    <a:pt x="7995" y="130"/>
                  </a:cubicBezTo>
                  <a:close/>
                  <a:moveTo>
                    <a:pt x="7900" y="1"/>
                  </a:moveTo>
                  <a:cubicBezTo>
                    <a:pt x="7036" y="1"/>
                    <a:pt x="6178" y="175"/>
                    <a:pt x="5382" y="566"/>
                  </a:cubicBezTo>
                  <a:cubicBezTo>
                    <a:pt x="4025" y="1221"/>
                    <a:pt x="3001" y="2423"/>
                    <a:pt x="2274" y="3733"/>
                  </a:cubicBezTo>
                  <a:cubicBezTo>
                    <a:pt x="536" y="6852"/>
                    <a:pt x="0" y="10960"/>
                    <a:pt x="1822" y="14175"/>
                  </a:cubicBezTo>
                  <a:cubicBezTo>
                    <a:pt x="2572" y="15461"/>
                    <a:pt x="3727" y="16556"/>
                    <a:pt x="5191" y="16949"/>
                  </a:cubicBezTo>
                  <a:cubicBezTo>
                    <a:pt x="5537" y="17042"/>
                    <a:pt x="5890" y="17084"/>
                    <a:pt x="6242" y="17084"/>
                  </a:cubicBezTo>
                  <a:cubicBezTo>
                    <a:pt x="7151" y="17084"/>
                    <a:pt x="8061" y="16804"/>
                    <a:pt x="8858" y="16401"/>
                  </a:cubicBezTo>
                  <a:cubicBezTo>
                    <a:pt x="10263" y="15663"/>
                    <a:pt x="11454" y="14580"/>
                    <a:pt x="12335" y="13258"/>
                  </a:cubicBezTo>
                  <a:cubicBezTo>
                    <a:pt x="13359" y="11758"/>
                    <a:pt x="13931" y="10020"/>
                    <a:pt x="14169" y="8222"/>
                  </a:cubicBezTo>
                  <a:cubicBezTo>
                    <a:pt x="14383" y="6674"/>
                    <a:pt x="14323" y="5031"/>
                    <a:pt x="13704" y="3566"/>
                  </a:cubicBezTo>
                  <a:cubicBezTo>
                    <a:pt x="13145" y="2269"/>
                    <a:pt x="12121" y="1221"/>
                    <a:pt x="10835" y="637"/>
                  </a:cubicBezTo>
                  <a:cubicBezTo>
                    <a:pt x="10466" y="483"/>
                    <a:pt x="10097" y="352"/>
                    <a:pt x="9716" y="244"/>
                  </a:cubicBezTo>
                  <a:cubicBezTo>
                    <a:pt x="9120" y="87"/>
                    <a:pt x="8509" y="1"/>
                    <a:pt x="79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73"/>
            <p:cNvSpPr/>
            <p:nvPr/>
          </p:nvSpPr>
          <p:spPr>
            <a:xfrm>
              <a:off x="5441980" y="2696794"/>
              <a:ext cx="102857" cy="139630"/>
            </a:xfrm>
            <a:custGeom>
              <a:avLst/>
              <a:gdLst/>
              <a:ahLst/>
              <a:cxnLst/>
              <a:rect l="l" t="t" r="r" b="b"/>
              <a:pathLst>
                <a:path w="5085" h="6903" extrusionOk="0">
                  <a:moveTo>
                    <a:pt x="505" y="151"/>
                  </a:moveTo>
                  <a:cubicBezTo>
                    <a:pt x="532" y="151"/>
                    <a:pt x="562" y="160"/>
                    <a:pt x="596" y="180"/>
                  </a:cubicBezTo>
                  <a:cubicBezTo>
                    <a:pt x="775" y="287"/>
                    <a:pt x="930" y="418"/>
                    <a:pt x="1096" y="513"/>
                  </a:cubicBezTo>
                  <a:cubicBezTo>
                    <a:pt x="1299" y="632"/>
                    <a:pt x="1513" y="740"/>
                    <a:pt x="1727" y="847"/>
                  </a:cubicBezTo>
                  <a:cubicBezTo>
                    <a:pt x="2431" y="1159"/>
                    <a:pt x="3196" y="1317"/>
                    <a:pt x="3965" y="1317"/>
                  </a:cubicBezTo>
                  <a:cubicBezTo>
                    <a:pt x="4186" y="1317"/>
                    <a:pt x="4407" y="1304"/>
                    <a:pt x="4627" y="1278"/>
                  </a:cubicBezTo>
                  <a:lnTo>
                    <a:pt x="4627" y="1278"/>
                  </a:lnTo>
                  <a:cubicBezTo>
                    <a:pt x="4741" y="1416"/>
                    <a:pt x="4642" y="1645"/>
                    <a:pt x="4561" y="1787"/>
                  </a:cubicBezTo>
                  <a:cubicBezTo>
                    <a:pt x="4359" y="2073"/>
                    <a:pt x="4144" y="2347"/>
                    <a:pt x="3918" y="2621"/>
                  </a:cubicBezTo>
                  <a:cubicBezTo>
                    <a:pt x="3620" y="3002"/>
                    <a:pt x="3323" y="3383"/>
                    <a:pt x="3037" y="3776"/>
                  </a:cubicBezTo>
                  <a:cubicBezTo>
                    <a:pt x="2751" y="4157"/>
                    <a:pt x="2477" y="4550"/>
                    <a:pt x="2204" y="4943"/>
                  </a:cubicBezTo>
                  <a:cubicBezTo>
                    <a:pt x="2001" y="5264"/>
                    <a:pt x="1787" y="5585"/>
                    <a:pt x="1584" y="5907"/>
                  </a:cubicBezTo>
                  <a:cubicBezTo>
                    <a:pt x="1489" y="6062"/>
                    <a:pt x="1394" y="6216"/>
                    <a:pt x="1299" y="6371"/>
                  </a:cubicBezTo>
                  <a:cubicBezTo>
                    <a:pt x="1218" y="6502"/>
                    <a:pt x="1112" y="6692"/>
                    <a:pt x="974" y="6748"/>
                  </a:cubicBezTo>
                  <a:lnTo>
                    <a:pt x="974" y="6748"/>
                  </a:lnTo>
                  <a:cubicBezTo>
                    <a:pt x="846" y="6611"/>
                    <a:pt x="846" y="6370"/>
                    <a:pt x="846" y="6193"/>
                  </a:cubicBezTo>
                  <a:cubicBezTo>
                    <a:pt x="846" y="5955"/>
                    <a:pt x="834" y="5705"/>
                    <a:pt x="822" y="5454"/>
                  </a:cubicBezTo>
                  <a:cubicBezTo>
                    <a:pt x="799" y="5050"/>
                    <a:pt x="787" y="4645"/>
                    <a:pt x="751" y="4240"/>
                  </a:cubicBezTo>
                  <a:cubicBezTo>
                    <a:pt x="703" y="3585"/>
                    <a:pt x="620" y="2918"/>
                    <a:pt x="537" y="2264"/>
                  </a:cubicBezTo>
                  <a:cubicBezTo>
                    <a:pt x="489" y="1847"/>
                    <a:pt x="429" y="1430"/>
                    <a:pt x="358" y="1013"/>
                  </a:cubicBezTo>
                  <a:cubicBezTo>
                    <a:pt x="347" y="896"/>
                    <a:pt x="269" y="151"/>
                    <a:pt x="505" y="151"/>
                  </a:cubicBezTo>
                  <a:close/>
                  <a:moveTo>
                    <a:pt x="448" y="0"/>
                  </a:moveTo>
                  <a:cubicBezTo>
                    <a:pt x="396" y="0"/>
                    <a:pt x="342" y="8"/>
                    <a:pt x="287" y="25"/>
                  </a:cubicBezTo>
                  <a:cubicBezTo>
                    <a:pt x="25" y="109"/>
                    <a:pt x="1" y="418"/>
                    <a:pt x="13" y="656"/>
                  </a:cubicBezTo>
                  <a:cubicBezTo>
                    <a:pt x="25" y="1061"/>
                    <a:pt x="132" y="1466"/>
                    <a:pt x="179" y="1895"/>
                  </a:cubicBezTo>
                  <a:cubicBezTo>
                    <a:pt x="346" y="3216"/>
                    <a:pt x="477" y="4526"/>
                    <a:pt x="525" y="5859"/>
                  </a:cubicBezTo>
                  <a:cubicBezTo>
                    <a:pt x="537" y="6157"/>
                    <a:pt x="465" y="6609"/>
                    <a:pt x="751" y="6824"/>
                  </a:cubicBezTo>
                  <a:cubicBezTo>
                    <a:pt x="827" y="6879"/>
                    <a:pt x="906" y="6902"/>
                    <a:pt x="986" y="6902"/>
                  </a:cubicBezTo>
                  <a:cubicBezTo>
                    <a:pt x="1180" y="6902"/>
                    <a:pt x="1371" y="6762"/>
                    <a:pt x="1489" y="6609"/>
                  </a:cubicBezTo>
                  <a:cubicBezTo>
                    <a:pt x="1739" y="6276"/>
                    <a:pt x="1942" y="5895"/>
                    <a:pt x="2168" y="5538"/>
                  </a:cubicBezTo>
                  <a:cubicBezTo>
                    <a:pt x="2358" y="5240"/>
                    <a:pt x="2549" y="4954"/>
                    <a:pt x="2751" y="4669"/>
                  </a:cubicBezTo>
                  <a:cubicBezTo>
                    <a:pt x="3132" y="4121"/>
                    <a:pt x="3537" y="3585"/>
                    <a:pt x="3954" y="3049"/>
                  </a:cubicBezTo>
                  <a:cubicBezTo>
                    <a:pt x="4245" y="2665"/>
                    <a:pt x="4593" y="2292"/>
                    <a:pt x="4843" y="1885"/>
                  </a:cubicBezTo>
                  <a:lnTo>
                    <a:pt x="4843" y="1885"/>
                  </a:lnTo>
                  <a:cubicBezTo>
                    <a:pt x="4849" y="1881"/>
                    <a:pt x="4855" y="1876"/>
                    <a:pt x="4859" y="1871"/>
                  </a:cubicBezTo>
                  <a:cubicBezTo>
                    <a:pt x="4978" y="1644"/>
                    <a:pt x="5085" y="1347"/>
                    <a:pt x="4823" y="1192"/>
                  </a:cubicBezTo>
                  <a:cubicBezTo>
                    <a:pt x="4739" y="1146"/>
                    <a:pt x="4645" y="1125"/>
                    <a:pt x="4554" y="1125"/>
                  </a:cubicBezTo>
                  <a:cubicBezTo>
                    <a:pt x="4503" y="1125"/>
                    <a:pt x="4453" y="1132"/>
                    <a:pt x="4406" y="1144"/>
                  </a:cubicBezTo>
                  <a:cubicBezTo>
                    <a:pt x="4219" y="1171"/>
                    <a:pt x="4031" y="1185"/>
                    <a:pt x="3849" y="1185"/>
                  </a:cubicBezTo>
                  <a:cubicBezTo>
                    <a:pt x="3788" y="1185"/>
                    <a:pt x="3728" y="1183"/>
                    <a:pt x="3668" y="1180"/>
                  </a:cubicBezTo>
                  <a:cubicBezTo>
                    <a:pt x="2775" y="1133"/>
                    <a:pt x="1906" y="847"/>
                    <a:pt x="1168" y="347"/>
                  </a:cubicBezTo>
                  <a:cubicBezTo>
                    <a:pt x="938" y="207"/>
                    <a:pt x="717" y="0"/>
                    <a:pt x="4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73"/>
            <p:cNvSpPr/>
            <p:nvPr/>
          </p:nvSpPr>
          <p:spPr>
            <a:xfrm>
              <a:off x="5428265" y="2844916"/>
              <a:ext cx="44561" cy="60480"/>
            </a:xfrm>
            <a:custGeom>
              <a:avLst/>
              <a:gdLst/>
              <a:ahLst/>
              <a:cxnLst/>
              <a:rect l="l" t="t" r="r" b="b"/>
              <a:pathLst>
                <a:path w="2203" h="2990" extrusionOk="0">
                  <a:moveTo>
                    <a:pt x="699" y="0"/>
                  </a:moveTo>
                  <a:cubicBezTo>
                    <a:pt x="565" y="0"/>
                    <a:pt x="444" y="89"/>
                    <a:pt x="405" y="227"/>
                  </a:cubicBezTo>
                  <a:lnTo>
                    <a:pt x="0" y="1656"/>
                  </a:lnTo>
                  <a:cubicBezTo>
                    <a:pt x="476" y="2215"/>
                    <a:pt x="1060" y="2727"/>
                    <a:pt x="1691" y="2989"/>
                  </a:cubicBezTo>
                  <a:lnTo>
                    <a:pt x="2203" y="1013"/>
                  </a:lnTo>
                  <a:cubicBezTo>
                    <a:pt x="1691" y="775"/>
                    <a:pt x="1227" y="441"/>
                    <a:pt x="846" y="25"/>
                  </a:cubicBezTo>
                  <a:lnTo>
                    <a:pt x="786" y="13"/>
                  </a:lnTo>
                  <a:cubicBezTo>
                    <a:pt x="757" y="4"/>
                    <a:pt x="728" y="0"/>
                    <a:pt x="6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73"/>
            <p:cNvSpPr/>
            <p:nvPr/>
          </p:nvSpPr>
          <p:spPr>
            <a:xfrm>
              <a:off x="5425130" y="2843217"/>
              <a:ext cx="51317" cy="63474"/>
            </a:xfrm>
            <a:custGeom>
              <a:avLst/>
              <a:gdLst/>
              <a:ahLst/>
              <a:cxnLst/>
              <a:rect l="l" t="t" r="r" b="b"/>
              <a:pathLst>
                <a:path w="2537" h="3138" extrusionOk="0">
                  <a:moveTo>
                    <a:pt x="895" y="148"/>
                  </a:moveTo>
                  <a:cubicBezTo>
                    <a:pt x="902" y="148"/>
                    <a:pt x="909" y="148"/>
                    <a:pt x="916" y="150"/>
                  </a:cubicBezTo>
                  <a:lnTo>
                    <a:pt x="916" y="150"/>
                  </a:lnTo>
                  <a:cubicBezTo>
                    <a:pt x="916" y="150"/>
                    <a:pt x="915" y="150"/>
                    <a:pt x="915" y="150"/>
                  </a:cubicBezTo>
                  <a:cubicBezTo>
                    <a:pt x="881" y="150"/>
                    <a:pt x="992" y="243"/>
                    <a:pt x="1012" y="263"/>
                  </a:cubicBezTo>
                  <a:cubicBezTo>
                    <a:pt x="1060" y="311"/>
                    <a:pt x="1120" y="371"/>
                    <a:pt x="1179" y="418"/>
                  </a:cubicBezTo>
                  <a:cubicBezTo>
                    <a:pt x="1286" y="525"/>
                    <a:pt x="1405" y="609"/>
                    <a:pt x="1524" y="704"/>
                  </a:cubicBezTo>
                  <a:cubicBezTo>
                    <a:pt x="1728" y="854"/>
                    <a:pt x="1952" y="985"/>
                    <a:pt x="2194" y="1097"/>
                  </a:cubicBezTo>
                  <a:lnTo>
                    <a:pt x="2194" y="1097"/>
                  </a:lnTo>
                  <a:lnTo>
                    <a:pt x="1734" y="2927"/>
                  </a:lnTo>
                  <a:lnTo>
                    <a:pt x="1734" y="2927"/>
                  </a:lnTo>
                  <a:cubicBezTo>
                    <a:pt x="1328" y="2717"/>
                    <a:pt x="959" y="2433"/>
                    <a:pt x="643" y="2097"/>
                  </a:cubicBezTo>
                  <a:cubicBezTo>
                    <a:pt x="560" y="2002"/>
                    <a:pt x="465" y="1906"/>
                    <a:pt x="381" y="1811"/>
                  </a:cubicBezTo>
                  <a:cubicBezTo>
                    <a:pt x="334" y="1764"/>
                    <a:pt x="322" y="1775"/>
                    <a:pt x="322" y="1716"/>
                  </a:cubicBezTo>
                  <a:cubicBezTo>
                    <a:pt x="346" y="1633"/>
                    <a:pt x="370" y="1537"/>
                    <a:pt x="405" y="1454"/>
                  </a:cubicBezTo>
                  <a:lnTo>
                    <a:pt x="643" y="621"/>
                  </a:lnTo>
                  <a:cubicBezTo>
                    <a:pt x="676" y="500"/>
                    <a:pt x="729" y="148"/>
                    <a:pt x="895" y="148"/>
                  </a:cubicBezTo>
                  <a:close/>
                  <a:moveTo>
                    <a:pt x="849" y="1"/>
                  </a:moveTo>
                  <a:cubicBezTo>
                    <a:pt x="719" y="1"/>
                    <a:pt x="591" y="46"/>
                    <a:pt x="489" y="132"/>
                  </a:cubicBezTo>
                  <a:cubicBezTo>
                    <a:pt x="429" y="216"/>
                    <a:pt x="393" y="299"/>
                    <a:pt x="381" y="394"/>
                  </a:cubicBezTo>
                  <a:lnTo>
                    <a:pt x="119" y="1287"/>
                  </a:lnTo>
                  <a:lnTo>
                    <a:pt x="24" y="1633"/>
                  </a:lnTo>
                  <a:cubicBezTo>
                    <a:pt x="12" y="1656"/>
                    <a:pt x="12" y="1680"/>
                    <a:pt x="0" y="1704"/>
                  </a:cubicBezTo>
                  <a:cubicBezTo>
                    <a:pt x="12" y="1787"/>
                    <a:pt x="155" y="1895"/>
                    <a:pt x="203" y="1954"/>
                  </a:cubicBezTo>
                  <a:cubicBezTo>
                    <a:pt x="643" y="2454"/>
                    <a:pt x="1167" y="2847"/>
                    <a:pt x="1774" y="3109"/>
                  </a:cubicBezTo>
                  <a:cubicBezTo>
                    <a:pt x="1800" y="3121"/>
                    <a:pt x="1858" y="3137"/>
                    <a:pt x="1911" y="3137"/>
                  </a:cubicBezTo>
                  <a:cubicBezTo>
                    <a:pt x="1958" y="3137"/>
                    <a:pt x="2001" y="3125"/>
                    <a:pt x="2013" y="3085"/>
                  </a:cubicBezTo>
                  <a:lnTo>
                    <a:pt x="2525" y="1109"/>
                  </a:lnTo>
                  <a:cubicBezTo>
                    <a:pt x="2536" y="1067"/>
                    <a:pt x="2461" y="1031"/>
                    <a:pt x="2381" y="1018"/>
                  </a:cubicBezTo>
                  <a:lnTo>
                    <a:pt x="2381" y="1018"/>
                  </a:lnTo>
                  <a:cubicBezTo>
                    <a:pt x="2123" y="902"/>
                    <a:pt x="1885" y="747"/>
                    <a:pt x="1667" y="573"/>
                  </a:cubicBezTo>
                  <a:cubicBezTo>
                    <a:pt x="1548" y="478"/>
                    <a:pt x="1441" y="382"/>
                    <a:pt x="1334" y="275"/>
                  </a:cubicBezTo>
                  <a:cubicBezTo>
                    <a:pt x="1251" y="168"/>
                    <a:pt x="1155" y="97"/>
                    <a:pt x="1048" y="37"/>
                  </a:cubicBezTo>
                  <a:cubicBezTo>
                    <a:pt x="983" y="13"/>
                    <a:pt x="916" y="1"/>
                    <a:pt x="8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73"/>
            <p:cNvSpPr/>
            <p:nvPr/>
          </p:nvSpPr>
          <p:spPr>
            <a:xfrm>
              <a:off x="5417181" y="2878391"/>
              <a:ext cx="45532" cy="67216"/>
            </a:xfrm>
            <a:custGeom>
              <a:avLst/>
              <a:gdLst/>
              <a:ahLst/>
              <a:cxnLst/>
              <a:rect l="l" t="t" r="r" b="b"/>
              <a:pathLst>
                <a:path w="2251" h="3323" extrusionOk="0">
                  <a:moveTo>
                    <a:pt x="560" y="1"/>
                  </a:moveTo>
                  <a:lnTo>
                    <a:pt x="1" y="1941"/>
                  </a:lnTo>
                  <a:cubicBezTo>
                    <a:pt x="489" y="2525"/>
                    <a:pt x="1084" y="3061"/>
                    <a:pt x="1739" y="3323"/>
                  </a:cubicBezTo>
                  <a:lnTo>
                    <a:pt x="2251" y="1334"/>
                  </a:lnTo>
                  <a:cubicBezTo>
                    <a:pt x="1608" y="1072"/>
                    <a:pt x="1024" y="560"/>
                    <a:pt x="5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73"/>
            <p:cNvSpPr/>
            <p:nvPr/>
          </p:nvSpPr>
          <p:spPr>
            <a:xfrm>
              <a:off x="5414046" y="2876793"/>
              <a:ext cx="51904" cy="70210"/>
            </a:xfrm>
            <a:custGeom>
              <a:avLst/>
              <a:gdLst/>
              <a:ahLst/>
              <a:cxnLst/>
              <a:rect l="l" t="t" r="r" b="b"/>
              <a:pathLst>
                <a:path w="2566" h="3471" extrusionOk="0">
                  <a:moveTo>
                    <a:pt x="789" y="347"/>
                  </a:moveTo>
                  <a:cubicBezTo>
                    <a:pt x="1195" y="788"/>
                    <a:pt x="1681" y="1153"/>
                    <a:pt x="2230" y="1412"/>
                  </a:cubicBezTo>
                  <a:lnTo>
                    <a:pt x="2230" y="1412"/>
                  </a:lnTo>
                  <a:lnTo>
                    <a:pt x="1766" y="3258"/>
                  </a:lnTo>
                  <a:lnTo>
                    <a:pt x="1766" y="3258"/>
                  </a:lnTo>
                  <a:cubicBezTo>
                    <a:pt x="1277" y="3010"/>
                    <a:pt x="839" y="2661"/>
                    <a:pt x="477" y="2235"/>
                  </a:cubicBezTo>
                  <a:cubicBezTo>
                    <a:pt x="441" y="2199"/>
                    <a:pt x="310" y="2092"/>
                    <a:pt x="310" y="2044"/>
                  </a:cubicBezTo>
                  <a:cubicBezTo>
                    <a:pt x="310" y="2020"/>
                    <a:pt x="322" y="1997"/>
                    <a:pt x="334" y="1961"/>
                  </a:cubicBezTo>
                  <a:lnTo>
                    <a:pt x="429" y="1628"/>
                  </a:lnTo>
                  <a:lnTo>
                    <a:pt x="789" y="347"/>
                  </a:lnTo>
                  <a:close/>
                  <a:moveTo>
                    <a:pt x="628" y="0"/>
                  </a:moveTo>
                  <a:cubicBezTo>
                    <a:pt x="588" y="0"/>
                    <a:pt x="556" y="12"/>
                    <a:pt x="548" y="44"/>
                  </a:cubicBezTo>
                  <a:lnTo>
                    <a:pt x="203" y="1247"/>
                  </a:lnTo>
                  <a:lnTo>
                    <a:pt x="25" y="1889"/>
                  </a:lnTo>
                  <a:cubicBezTo>
                    <a:pt x="1" y="1925"/>
                    <a:pt x="1" y="1973"/>
                    <a:pt x="13" y="2009"/>
                  </a:cubicBezTo>
                  <a:cubicBezTo>
                    <a:pt x="36" y="2092"/>
                    <a:pt x="156" y="2199"/>
                    <a:pt x="215" y="2259"/>
                  </a:cubicBezTo>
                  <a:cubicBezTo>
                    <a:pt x="310" y="2354"/>
                    <a:pt x="406" y="2449"/>
                    <a:pt x="501" y="2544"/>
                  </a:cubicBezTo>
                  <a:cubicBezTo>
                    <a:pt x="882" y="2925"/>
                    <a:pt x="1334" y="3235"/>
                    <a:pt x="1834" y="3449"/>
                  </a:cubicBezTo>
                  <a:cubicBezTo>
                    <a:pt x="1855" y="3456"/>
                    <a:pt x="1915" y="3471"/>
                    <a:pt x="1966" y="3471"/>
                  </a:cubicBezTo>
                  <a:cubicBezTo>
                    <a:pt x="2005" y="3471"/>
                    <a:pt x="2038" y="3463"/>
                    <a:pt x="2049" y="3437"/>
                  </a:cubicBezTo>
                  <a:lnTo>
                    <a:pt x="2561" y="1449"/>
                  </a:lnTo>
                  <a:cubicBezTo>
                    <a:pt x="2566" y="1414"/>
                    <a:pt x="2513" y="1380"/>
                    <a:pt x="2449" y="1360"/>
                  </a:cubicBezTo>
                  <a:lnTo>
                    <a:pt x="2449" y="1360"/>
                  </a:lnTo>
                  <a:cubicBezTo>
                    <a:pt x="1812" y="1083"/>
                    <a:pt x="1289" y="604"/>
                    <a:pt x="846" y="80"/>
                  </a:cubicBezTo>
                  <a:cubicBezTo>
                    <a:pt x="822" y="48"/>
                    <a:pt x="708" y="0"/>
                    <a:pt x="6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73"/>
            <p:cNvSpPr/>
            <p:nvPr/>
          </p:nvSpPr>
          <p:spPr>
            <a:xfrm>
              <a:off x="5445357" y="2845401"/>
              <a:ext cx="29876" cy="20005"/>
            </a:xfrm>
            <a:custGeom>
              <a:avLst/>
              <a:gdLst/>
              <a:ahLst/>
              <a:cxnLst/>
              <a:rect l="l" t="t" r="r" b="b"/>
              <a:pathLst>
                <a:path w="1477" h="989" extrusionOk="0">
                  <a:moveTo>
                    <a:pt x="1" y="1"/>
                  </a:moveTo>
                  <a:lnTo>
                    <a:pt x="1" y="1"/>
                  </a:lnTo>
                  <a:cubicBezTo>
                    <a:pt x="382" y="417"/>
                    <a:pt x="846" y="751"/>
                    <a:pt x="1358" y="989"/>
                  </a:cubicBezTo>
                  <a:lnTo>
                    <a:pt x="1429" y="703"/>
                  </a:lnTo>
                  <a:cubicBezTo>
                    <a:pt x="1477" y="536"/>
                    <a:pt x="1382" y="370"/>
                    <a:pt x="1215" y="32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73"/>
            <p:cNvSpPr/>
            <p:nvPr/>
          </p:nvSpPr>
          <p:spPr>
            <a:xfrm>
              <a:off x="5441514" y="2844026"/>
              <a:ext cx="36855" cy="22513"/>
            </a:xfrm>
            <a:custGeom>
              <a:avLst/>
              <a:gdLst/>
              <a:ahLst/>
              <a:cxnLst/>
              <a:rect l="l" t="t" r="r" b="b"/>
              <a:pathLst>
                <a:path w="1822" h="1113" extrusionOk="0">
                  <a:moveTo>
                    <a:pt x="558" y="244"/>
                  </a:moveTo>
                  <a:lnTo>
                    <a:pt x="1274" y="438"/>
                  </a:lnTo>
                  <a:cubicBezTo>
                    <a:pt x="1416" y="470"/>
                    <a:pt x="1498" y="603"/>
                    <a:pt x="1474" y="744"/>
                  </a:cubicBezTo>
                  <a:lnTo>
                    <a:pt x="1474" y="744"/>
                  </a:lnTo>
                  <a:cubicBezTo>
                    <a:pt x="1470" y="749"/>
                    <a:pt x="1467" y="754"/>
                    <a:pt x="1465" y="759"/>
                  </a:cubicBezTo>
                  <a:lnTo>
                    <a:pt x="1434" y="883"/>
                  </a:lnTo>
                  <a:lnTo>
                    <a:pt x="1434" y="883"/>
                  </a:lnTo>
                  <a:cubicBezTo>
                    <a:pt x="1117" y="707"/>
                    <a:pt x="823" y="492"/>
                    <a:pt x="558" y="244"/>
                  </a:cubicBezTo>
                  <a:close/>
                  <a:moveTo>
                    <a:pt x="198" y="0"/>
                  </a:moveTo>
                  <a:cubicBezTo>
                    <a:pt x="167" y="0"/>
                    <a:pt x="137" y="3"/>
                    <a:pt x="107" y="9"/>
                  </a:cubicBezTo>
                  <a:cubicBezTo>
                    <a:pt x="83" y="9"/>
                    <a:pt x="0" y="57"/>
                    <a:pt x="36" y="92"/>
                  </a:cubicBezTo>
                  <a:cubicBezTo>
                    <a:pt x="429" y="509"/>
                    <a:pt x="893" y="854"/>
                    <a:pt x="1417" y="1093"/>
                  </a:cubicBezTo>
                  <a:cubicBezTo>
                    <a:pt x="1445" y="1106"/>
                    <a:pt x="1477" y="1112"/>
                    <a:pt x="1508" y="1112"/>
                  </a:cubicBezTo>
                  <a:cubicBezTo>
                    <a:pt x="1530" y="1112"/>
                    <a:pt x="1552" y="1109"/>
                    <a:pt x="1572" y="1104"/>
                  </a:cubicBezTo>
                  <a:cubicBezTo>
                    <a:pt x="1607" y="1104"/>
                    <a:pt x="1691" y="1093"/>
                    <a:pt x="1703" y="1057"/>
                  </a:cubicBezTo>
                  <a:lnTo>
                    <a:pt x="1770" y="789"/>
                  </a:lnTo>
                  <a:lnTo>
                    <a:pt x="1770" y="789"/>
                  </a:lnTo>
                  <a:cubicBezTo>
                    <a:pt x="1778" y="780"/>
                    <a:pt x="1783" y="770"/>
                    <a:pt x="1786" y="759"/>
                  </a:cubicBezTo>
                  <a:cubicBezTo>
                    <a:pt x="1822" y="569"/>
                    <a:pt x="1703" y="378"/>
                    <a:pt x="1512" y="342"/>
                  </a:cubicBezTo>
                  <a:cubicBezTo>
                    <a:pt x="1441" y="319"/>
                    <a:pt x="1381" y="307"/>
                    <a:pt x="1310" y="283"/>
                  </a:cubicBezTo>
                  <a:lnTo>
                    <a:pt x="512" y="69"/>
                  </a:lnTo>
                  <a:lnTo>
                    <a:pt x="298" y="9"/>
                  </a:lnTo>
                  <a:cubicBezTo>
                    <a:pt x="262" y="3"/>
                    <a:pt x="229" y="0"/>
                    <a:pt x="1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73"/>
            <p:cNvSpPr/>
            <p:nvPr/>
          </p:nvSpPr>
          <p:spPr>
            <a:xfrm>
              <a:off x="5394547" y="2956912"/>
              <a:ext cx="47454" cy="68895"/>
            </a:xfrm>
            <a:custGeom>
              <a:avLst/>
              <a:gdLst/>
              <a:ahLst/>
              <a:cxnLst/>
              <a:rect l="l" t="t" r="r" b="b"/>
              <a:pathLst>
                <a:path w="2346" h="3406" extrusionOk="0">
                  <a:moveTo>
                    <a:pt x="560" y="0"/>
                  </a:moveTo>
                  <a:lnTo>
                    <a:pt x="0" y="1953"/>
                  </a:lnTo>
                  <a:cubicBezTo>
                    <a:pt x="512" y="2572"/>
                    <a:pt x="1143" y="3143"/>
                    <a:pt x="1846" y="3405"/>
                  </a:cubicBezTo>
                  <a:lnTo>
                    <a:pt x="2346" y="1417"/>
                  </a:lnTo>
                  <a:cubicBezTo>
                    <a:pt x="1667" y="1155"/>
                    <a:pt x="1048" y="607"/>
                    <a:pt x="5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73"/>
            <p:cNvSpPr/>
            <p:nvPr/>
          </p:nvSpPr>
          <p:spPr>
            <a:xfrm>
              <a:off x="5391654" y="2955516"/>
              <a:ext cx="53664" cy="71767"/>
            </a:xfrm>
            <a:custGeom>
              <a:avLst/>
              <a:gdLst/>
              <a:ahLst/>
              <a:cxnLst/>
              <a:rect l="l" t="t" r="r" b="b"/>
              <a:pathLst>
                <a:path w="2653" h="3548" extrusionOk="0">
                  <a:moveTo>
                    <a:pt x="770" y="361"/>
                  </a:moveTo>
                  <a:lnTo>
                    <a:pt x="770" y="361"/>
                  </a:lnTo>
                  <a:cubicBezTo>
                    <a:pt x="1208" y="848"/>
                    <a:pt x="1724" y="1274"/>
                    <a:pt x="2325" y="1532"/>
                  </a:cubicBezTo>
                  <a:lnTo>
                    <a:pt x="2325" y="1532"/>
                  </a:lnTo>
                  <a:lnTo>
                    <a:pt x="1866" y="3314"/>
                  </a:lnTo>
                  <a:lnTo>
                    <a:pt x="1866" y="3314"/>
                  </a:lnTo>
                  <a:cubicBezTo>
                    <a:pt x="1516" y="3137"/>
                    <a:pt x="1187" y="2913"/>
                    <a:pt x="905" y="2641"/>
                  </a:cubicBezTo>
                  <a:cubicBezTo>
                    <a:pt x="727" y="2474"/>
                    <a:pt x="560" y="2296"/>
                    <a:pt x="405" y="2117"/>
                  </a:cubicBezTo>
                  <a:cubicBezTo>
                    <a:pt x="334" y="2022"/>
                    <a:pt x="298" y="2046"/>
                    <a:pt x="322" y="1938"/>
                  </a:cubicBezTo>
                  <a:lnTo>
                    <a:pt x="715" y="545"/>
                  </a:lnTo>
                  <a:lnTo>
                    <a:pt x="770" y="361"/>
                  </a:lnTo>
                  <a:close/>
                  <a:moveTo>
                    <a:pt x="736" y="0"/>
                  </a:moveTo>
                  <a:cubicBezTo>
                    <a:pt x="656" y="0"/>
                    <a:pt x="563" y="29"/>
                    <a:pt x="548" y="81"/>
                  </a:cubicBezTo>
                  <a:lnTo>
                    <a:pt x="203" y="1295"/>
                  </a:lnTo>
                  <a:lnTo>
                    <a:pt x="24" y="1950"/>
                  </a:lnTo>
                  <a:cubicBezTo>
                    <a:pt x="0" y="1974"/>
                    <a:pt x="0" y="2022"/>
                    <a:pt x="0" y="2057"/>
                  </a:cubicBezTo>
                  <a:cubicBezTo>
                    <a:pt x="24" y="2141"/>
                    <a:pt x="167" y="2260"/>
                    <a:pt x="227" y="2319"/>
                  </a:cubicBezTo>
                  <a:cubicBezTo>
                    <a:pt x="310" y="2427"/>
                    <a:pt x="405" y="2522"/>
                    <a:pt x="501" y="2617"/>
                  </a:cubicBezTo>
                  <a:cubicBezTo>
                    <a:pt x="893" y="3010"/>
                    <a:pt x="1346" y="3320"/>
                    <a:pt x="1858" y="3534"/>
                  </a:cubicBezTo>
                  <a:cubicBezTo>
                    <a:pt x="1879" y="3542"/>
                    <a:pt x="1917" y="3548"/>
                    <a:pt x="1958" y="3548"/>
                  </a:cubicBezTo>
                  <a:cubicBezTo>
                    <a:pt x="2037" y="3548"/>
                    <a:pt x="2128" y="3529"/>
                    <a:pt x="2144" y="3474"/>
                  </a:cubicBezTo>
                  <a:lnTo>
                    <a:pt x="2644" y="1486"/>
                  </a:lnTo>
                  <a:cubicBezTo>
                    <a:pt x="2644" y="1484"/>
                    <a:pt x="2645" y="1481"/>
                    <a:pt x="2645" y="1479"/>
                  </a:cubicBezTo>
                  <a:lnTo>
                    <a:pt x="2645" y="1479"/>
                  </a:lnTo>
                  <a:cubicBezTo>
                    <a:pt x="2652" y="1463"/>
                    <a:pt x="2649" y="1448"/>
                    <a:pt x="2620" y="1438"/>
                  </a:cubicBezTo>
                  <a:cubicBezTo>
                    <a:pt x="1905" y="1153"/>
                    <a:pt x="1334" y="617"/>
                    <a:pt x="846" y="33"/>
                  </a:cubicBezTo>
                  <a:cubicBezTo>
                    <a:pt x="828" y="11"/>
                    <a:pt x="784" y="0"/>
                    <a:pt x="7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73"/>
            <p:cNvSpPr/>
            <p:nvPr/>
          </p:nvSpPr>
          <p:spPr>
            <a:xfrm>
              <a:off x="5378405" y="3029628"/>
              <a:ext cx="52045" cy="25466"/>
            </a:xfrm>
            <a:custGeom>
              <a:avLst/>
              <a:gdLst/>
              <a:ahLst/>
              <a:cxnLst/>
              <a:rect l="l" t="t" r="r" b="b"/>
              <a:pathLst>
                <a:path w="2573" h="1259" extrusionOk="0">
                  <a:moveTo>
                    <a:pt x="322" y="1"/>
                  </a:moveTo>
                  <a:cubicBezTo>
                    <a:pt x="203" y="25"/>
                    <a:pt x="108" y="108"/>
                    <a:pt x="72" y="227"/>
                  </a:cubicBezTo>
                  <a:lnTo>
                    <a:pt x="36" y="358"/>
                  </a:lnTo>
                  <a:cubicBezTo>
                    <a:pt x="1" y="525"/>
                    <a:pt x="96" y="691"/>
                    <a:pt x="251" y="739"/>
                  </a:cubicBezTo>
                  <a:lnTo>
                    <a:pt x="2132" y="1251"/>
                  </a:lnTo>
                  <a:cubicBezTo>
                    <a:pt x="2155" y="1256"/>
                    <a:pt x="2179" y="1258"/>
                    <a:pt x="2202" y="1258"/>
                  </a:cubicBezTo>
                  <a:cubicBezTo>
                    <a:pt x="2343" y="1258"/>
                    <a:pt x="2472" y="1168"/>
                    <a:pt x="2513" y="1025"/>
                  </a:cubicBezTo>
                  <a:lnTo>
                    <a:pt x="2549" y="894"/>
                  </a:lnTo>
                  <a:cubicBezTo>
                    <a:pt x="2572" y="775"/>
                    <a:pt x="2537" y="656"/>
                    <a:pt x="2441" y="572"/>
                  </a:cubicBezTo>
                  <a:lnTo>
                    <a:pt x="2441" y="549"/>
                  </a:lnTo>
                  <a:lnTo>
                    <a:pt x="2120" y="549"/>
                  </a:lnTo>
                  <a:cubicBezTo>
                    <a:pt x="1525" y="513"/>
                    <a:pt x="786" y="358"/>
                    <a:pt x="3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73"/>
            <p:cNvSpPr/>
            <p:nvPr/>
          </p:nvSpPr>
          <p:spPr>
            <a:xfrm>
              <a:off x="5375027" y="3028333"/>
              <a:ext cx="58720" cy="27611"/>
            </a:xfrm>
            <a:custGeom>
              <a:avLst/>
              <a:gdLst/>
              <a:ahLst/>
              <a:cxnLst/>
              <a:rect l="l" t="t" r="r" b="b"/>
              <a:pathLst>
                <a:path w="2903" h="1365" extrusionOk="0">
                  <a:moveTo>
                    <a:pt x="458" y="167"/>
                  </a:moveTo>
                  <a:cubicBezTo>
                    <a:pt x="743" y="347"/>
                    <a:pt x="1064" y="477"/>
                    <a:pt x="1394" y="541"/>
                  </a:cubicBezTo>
                  <a:cubicBezTo>
                    <a:pt x="1747" y="624"/>
                    <a:pt x="2100" y="671"/>
                    <a:pt x="2453" y="674"/>
                  </a:cubicBezTo>
                  <a:lnTo>
                    <a:pt x="2453" y="674"/>
                  </a:lnTo>
                  <a:cubicBezTo>
                    <a:pt x="2461" y="681"/>
                    <a:pt x="2473" y="686"/>
                    <a:pt x="2487" y="691"/>
                  </a:cubicBezTo>
                  <a:lnTo>
                    <a:pt x="2487" y="691"/>
                  </a:lnTo>
                  <a:cubicBezTo>
                    <a:pt x="2565" y="805"/>
                    <a:pt x="2576" y="950"/>
                    <a:pt x="2513" y="1077"/>
                  </a:cubicBezTo>
                  <a:cubicBezTo>
                    <a:pt x="2501" y="1124"/>
                    <a:pt x="2442" y="1232"/>
                    <a:pt x="2406" y="1244"/>
                  </a:cubicBezTo>
                  <a:cubicBezTo>
                    <a:pt x="2394" y="1232"/>
                    <a:pt x="2382" y="1232"/>
                    <a:pt x="2370" y="1232"/>
                  </a:cubicBezTo>
                  <a:cubicBezTo>
                    <a:pt x="2311" y="1220"/>
                    <a:pt x="2251" y="1208"/>
                    <a:pt x="2180" y="1184"/>
                  </a:cubicBezTo>
                  <a:lnTo>
                    <a:pt x="1870" y="1101"/>
                  </a:lnTo>
                  <a:cubicBezTo>
                    <a:pt x="1430" y="982"/>
                    <a:pt x="1001" y="863"/>
                    <a:pt x="572" y="743"/>
                  </a:cubicBezTo>
                  <a:cubicBezTo>
                    <a:pt x="465" y="732"/>
                    <a:pt x="382" y="636"/>
                    <a:pt x="358" y="529"/>
                  </a:cubicBezTo>
                  <a:cubicBezTo>
                    <a:pt x="340" y="437"/>
                    <a:pt x="378" y="259"/>
                    <a:pt x="458" y="167"/>
                  </a:cubicBezTo>
                  <a:close/>
                  <a:moveTo>
                    <a:pt x="485" y="1"/>
                  </a:moveTo>
                  <a:cubicBezTo>
                    <a:pt x="437" y="1"/>
                    <a:pt x="388" y="8"/>
                    <a:pt x="359" y="25"/>
                  </a:cubicBezTo>
                  <a:lnTo>
                    <a:pt x="359" y="25"/>
                  </a:lnTo>
                  <a:cubicBezTo>
                    <a:pt x="217" y="75"/>
                    <a:pt x="102" y="200"/>
                    <a:pt x="72" y="351"/>
                  </a:cubicBezTo>
                  <a:cubicBezTo>
                    <a:pt x="1" y="517"/>
                    <a:pt x="60" y="720"/>
                    <a:pt x="227" y="815"/>
                  </a:cubicBezTo>
                  <a:cubicBezTo>
                    <a:pt x="394" y="874"/>
                    <a:pt x="572" y="934"/>
                    <a:pt x="751" y="958"/>
                  </a:cubicBezTo>
                  <a:cubicBezTo>
                    <a:pt x="1227" y="1089"/>
                    <a:pt x="1704" y="1220"/>
                    <a:pt x="2180" y="1339"/>
                  </a:cubicBezTo>
                  <a:cubicBezTo>
                    <a:pt x="2239" y="1355"/>
                    <a:pt x="2306" y="1365"/>
                    <a:pt x="2372" y="1365"/>
                  </a:cubicBezTo>
                  <a:cubicBezTo>
                    <a:pt x="2545" y="1365"/>
                    <a:pt x="2722" y="1303"/>
                    <a:pt x="2799" y="1148"/>
                  </a:cubicBezTo>
                  <a:cubicBezTo>
                    <a:pt x="2903" y="975"/>
                    <a:pt x="2895" y="768"/>
                    <a:pt x="2763" y="614"/>
                  </a:cubicBezTo>
                  <a:lnTo>
                    <a:pt x="2763" y="614"/>
                  </a:lnTo>
                  <a:lnTo>
                    <a:pt x="2763" y="601"/>
                  </a:lnTo>
                  <a:cubicBezTo>
                    <a:pt x="2775" y="553"/>
                    <a:pt x="2620" y="553"/>
                    <a:pt x="2608" y="553"/>
                  </a:cubicBezTo>
                  <a:cubicBezTo>
                    <a:pt x="2251" y="553"/>
                    <a:pt x="1894" y="517"/>
                    <a:pt x="1549" y="434"/>
                  </a:cubicBezTo>
                  <a:cubicBezTo>
                    <a:pt x="1215" y="362"/>
                    <a:pt x="906" y="220"/>
                    <a:pt x="632" y="29"/>
                  </a:cubicBezTo>
                  <a:cubicBezTo>
                    <a:pt x="609" y="12"/>
                    <a:pt x="547" y="1"/>
                    <a:pt x="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73"/>
            <p:cNvSpPr/>
            <p:nvPr/>
          </p:nvSpPr>
          <p:spPr>
            <a:xfrm>
              <a:off x="5405854" y="2917652"/>
              <a:ext cx="46503" cy="67924"/>
            </a:xfrm>
            <a:custGeom>
              <a:avLst/>
              <a:gdLst/>
              <a:ahLst/>
              <a:cxnLst/>
              <a:rect l="l" t="t" r="r" b="b"/>
              <a:pathLst>
                <a:path w="2299" h="3358" extrusionOk="0">
                  <a:moveTo>
                    <a:pt x="549" y="0"/>
                  </a:moveTo>
                  <a:lnTo>
                    <a:pt x="1" y="1941"/>
                  </a:lnTo>
                  <a:cubicBezTo>
                    <a:pt x="489" y="2548"/>
                    <a:pt x="1108" y="3096"/>
                    <a:pt x="1787" y="3358"/>
                  </a:cubicBezTo>
                  <a:lnTo>
                    <a:pt x="2299" y="1382"/>
                  </a:lnTo>
                  <a:cubicBezTo>
                    <a:pt x="1632" y="1120"/>
                    <a:pt x="1037" y="584"/>
                    <a:pt x="5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73"/>
            <p:cNvSpPr/>
            <p:nvPr/>
          </p:nvSpPr>
          <p:spPr>
            <a:xfrm>
              <a:off x="5402739" y="2916236"/>
              <a:ext cx="52875" cy="70675"/>
            </a:xfrm>
            <a:custGeom>
              <a:avLst/>
              <a:gdLst/>
              <a:ahLst/>
              <a:cxnLst/>
              <a:rect l="l" t="t" r="r" b="b"/>
              <a:pathLst>
                <a:path w="2614" h="3494" extrusionOk="0">
                  <a:moveTo>
                    <a:pt x="777" y="351"/>
                  </a:moveTo>
                  <a:cubicBezTo>
                    <a:pt x="1209" y="816"/>
                    <a:pt x="1704" y="1229"/>
                    <a:pt x="2292" y="1475"/>
                  </a:cubicBezTo>
                  <a:lnTo>
                    <a:pt x="2292" y="1475"/>
                  </a:lnTo>
                  <a:lnTo>
                    <a:pt x="1828" y="3265"/>
                  </a:lnTo>
                  <a:lnTo>
                    <a:pt x="1828" y="3265"/>
                  </a:lnTo>
                  <a:cubicBezTo>
                    <a:pt x="1478" y="3086"/>
                    <a:pt x="1150" y="2854"/>
                    <a:pt x="869" y="2583"/>
                  </a:cubicBezTo>
                  <a:cubicBezTo>
                    <a:pt x="691" y="2416"/>
                    <a:pt x="548" y="2237"/>
                    <a:pt x="381" y="2059"/>
                  </a:cubicBezTo>
                  <a:cubicBezTo>
                    <a:pt x="310" y="1987"/>
                    <a:pt x="310" y="2011"/>
                    <a:pt x="334" y="1928"/>
                  </a:cubicBezTo>
                  <a:lnTo>
                    <a:pt x="726" y="535"/>
                  </a:lnTo>
                  <a:lnTo>
                    <a:pt x="777" y="351"/>
                  </a:lnTo>
                  <a:close/>
                  <a:moveTo>
                    <a:pt x="740" y="1"/>
                  </a:moveTo>
                  <a:cubicBezTo>
                    <a:pt x="659" y="1"/>
                    <a:pt x="567" y="27"/>
                    <a:pt x="560" y="70"/>
                  </a:cubicBezTo>
                  <a:lnTo>
                    <a:pt x="214" y="1261"/>
                  </a:lnTo>
                  <a:lnTo>
                    <a:pt x="36" y="1916"/>
                  </a:lnTo>
                  <a:cubicBezTo>
                    <a:pt x="24" y="1952"/>
                    <a:pt x="0" y="1999"/>
                    <a:pt x="0" y="2035"/>
                  </a:cubicBezTo>
                  <a:cubicBezTo>
                    <a:pt x="12" y="2106"/>
                    <a:pt x="155" y="2214"/>
                    <a:pt x="191" y="2261"/>
                  </a:cubicBezTo>
                  <a:cubicBezTo>
                    <a:pt x="286" y="2368"/>
                    <a:pt x="381" y="2464"/>
                    <a:pt x="476" y="2559"/>
                  </a:cubicBezTo>
                  <a:cubicBezTo>
                    <a:pt x="857" y="2952"/>
                    <a:pt x="1310" y="3261"/>
                    <a:pt x="1810" y="3476"/>
                  </a:cubicBezTo>
                  <a:cubicBezTo>
                    <a:pt x="1834" y="3485"/>
                    <a:pt x="1883" y="3493"/>
                    <a:pt x="1933" y="3493"/>
                  </a:cubicBezTo>
                  <a:cubicBezTo>
                    <a:pt x="2005" y="3493"/>
                    <a:pt x="2082" y="3477"/>
                    <a:pt x="2096" y="3428"/>
                  </a:cubicBezTo>
                  <a:lnTo>
                    <a:pt x="2608" y="1452"/>
                  </a:lnTo>
                  <a:cubicBezTo>
                    <a:pt x="2609" y="1446"/>
                    <a:pt x="2609" y="1442"/>
                    <a:pt x="2609" y="1437"/>
                  </a:cubicBezTo>
                  <a:lnTo>
                    <a:pt x="2609" y="1437"/>
                  </a:lnTo>
                  <a:cubicBezTo>
                    <a:pt x="2613" y="1424"/>
                    <a:pt x="2608" y="1412"/>
                    <a:pt x="2584" y="1404"/>
                  </a:cubicBezTo>
                  <a:cubicBezTo>
                    <a:pt x="1893" y="1118"/>
                    <a:pt x="1334" y="606"/>
                    <a:pt x="857" y="35"/>
                  </a:cubicBezTo>
                  <a:cubicBezTo>
                    <a:pt x="839" y="12"/>
                    <a:pt x="791" y="1"/>
                    <a:pt x="7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73"/>
            <p:cNvSpPr/>
            <p:nvPr/>
          </p:nvSpPr>
          <p:spPr>
            <a:xfrm>
              <a:off x="5385141" y="2996152"/>
              <a:ext cx="46503" cy="44581"/>
            </a:xfrm>
            <a:custGeom>
              <a:avLst/>
              <a:gdLst/>
              <a:ahLst/>
              <a:cxnLst/>
              <a:rect l="l" t="t" r="r" b="b"/>
              <a:pathLst>
                <a:path w="2299" h="2204" extrusionOk="0">
                  <a:moveTo>
                    <a:pt x="465" y="1"/>
                  </a:moveTo>
                  <a:lnTo>
                    <a:pt x="1" y="1644"/>
                  </a:lnTo>
                  <a:cubicBezTo>
                    <a:pt x="453" y="2013"/>
                    <a:pt x="1204" y="2156"/>
                    <a:pt x="1799" y="2204"/>
                  </a:cubicBezTo>
                  <a:lnTo>
                    <a:pt x="2108" y="2204"/>
                  </a:lnTo>
                  <a:lnTo>
                    <a:pt x="2299" y="1453"/>
                  </a:lnTo>
                  <a:cubicBezTo>
                    <a:pt x="1608" y="1191"/>
                    <a:pt x="965" y="620"/>
                    <a:pt x="4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73"/>
            <p:cNvSpPr/>
            <p:nvPr/>
          </p:nvSpPr>
          <p:spPr>
            <a:xfrm>
              <a:off x="5382026" y="2994575"/>
              <a:ext cx="52996" cy="47717"/>
            </a:xfrm>
            <a:custGeom>
              <a:avLst/>
              <a:gdLst/>
              <a:ahLst/>
              <a:cxnLst/>
              <a:rect l="l" t="t" r="r" b="b"/>
              <a:pathLst>
                <a:path w="2620" h="2359" extrusionOk="0">
                  <a:moveTo>
                    <a:pt x="702" y="352"/>
                  </a:moveTo>
                  <a:cubicBezTo>
                    <a:pt x="1152" y="848"/>
                    <a:pt x="1675" y="1290"/>
                    <a:pt x="2284" y="1551"/>
                  </a:cubicBezTo>
                  <a:lnTo>
                    <a:pt x="2284" y="1551"/>
                  </a:lnTo>
                  <a:lnTo>
                    <a:pt x="2117" y="2210"/>
                  </a:lnTo>
                  <a:lnTo>
                    <a:pt x="1973" y="2210"/>
                  </a:lnTo>
                  <a:cubicBezTo>
                    <a:pt x="1942" y="2202"/>
                    <a:pt x="1912" y="2198"/>
                    <a:pt x="1893" y="2198"/>
                  </a:cubicBezTo>
                  <a:cubicBezTo>
                    <a:pt x="1348" y="2152"/>
                    <a:pt x="746" y="2071"/>
                    <a:pt x="307" y="1747"/>
                  </a:cubicBezTo>
                  <a:lnTo>
                    <a:pt x="307" y="1747"/>
                  </a:lnTo>
                  <a:lnTo>
                    <a:pt x="702" y="352"/>
                  </a:lnTo>
                  <a:close/>
                  <a:moveTo>
                    <a:pt x="527" y="0"/>
                  </a:moveTo>
                  <a:cubicBezTo>
                    <a:pt x="497" y="0"/>
                    <a:pt x="474" y="9"/>
                    <a:pt x="465" y="31"/>
                  </a:cubicBezTo>
                  <a:lnTo>
                    <a:pt x="0" y="1686"/>
                  </a:lnTo>
                  <a:cubicBezTo>
                    <a:pt x="0" y="1698"/>
                    <a:pt x="12" y="1722"/>
                    <a:pt x="24" y="1734"/>
                  </a:cubicBezTo>
                  <a:cubicBezTo>
                    <a:pt x="563" y="2146"/>
                    <a:pt x="1267" y="2283"/>
                    <a:pt x="1924" y="2346"/>
                  </a:cubicBezTo>
                  <a:lnTo>
                    <a:pt x="1924" y="2346"/>
                  </a:lnTo>
                  <a:cubicBezTo>
                    <a:pt x="1951" y="2350"/>
                    <a:pt x="1977" y="2352"/>
                    <a:pt x="1998" y="2353"/>
                  </a:cubicBezTo>
                  <a:lnTo>
                    <a:pt x="1998" y="2353"/>
                  </a:lnTo>
                  <a:cubicBezTo>
                    <a:pt x="1999" y="2353"/>
                    <a:pt x="2000" y="2353"/>
                    <a:pt x="2000" y="2353"/>
                  </a:cubicBezTo>
                  <a:cubicBezTo>
                    <a:pt x="2002" y="2353"/>
                    <a:pt x="2004" y="2353"/>
                    <a:pt x="2006" y="2353"/>
                  </a:cubicBezTo>
                  <a:lnTo>
                    <a:pt x="2006" y="2353"/>
                  </a:lnTo>
                  <a:cubicBezTo>
                    <a:pt x="2008" y="2353"/>
                    <a:pt x="2010" y="2353"/>
                    <a:pt x="2012" y="2353"/>
                  </a:cubicBezTo>
                  <a:cubicBezTo>
                    <a:pt x="2092" y="2353"/>
                    <a:pt x="2166" y="2358"/>
                    <a:pt x="2242" y="2358"/>
                  </a:cubicBezTo>
                  <a:cubicBezTo>
                    <a:pt x="2280" y="2358"/>
                    <a:pt x="2318" y="2357"/>
                    <a:pt x="2358" y="2353"/>
                  </a:cubicBezTo>
                  <a:cubicBezTo>
                    <a:pt x="2381" y="2353"/>
                    <a:pt x="2417" y="2353"/>
                    <a:pt x="2417" y="2329"/>
                  </a:cubicBezTo>
                  <a:lnTo>
                    <a:pt x="2608" y="1579"/>
                  </a:lnTo>
                  <a:cubicBezTo>
                    <a:pt x="2620" y="1543"/>
                    <a:pt x="2548" y="1508"/>
                    <a:pt x="2512" y="1496"/>
                  </a:cubicBezTo>
                  <a:cubicBezTo>
                    <a:pt x="1810" y="1222"/>
                    <a:pt x="1238" y="674"/>
                    <a:pt x="762" y="91"/>
                  </a:cubicBezTo>
                  <a:cubicBezTo>
                    <a:pt x="736" y="65"/>
                    <a:pt x="608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73"/>
            <p:cNvSpPr/>
            <p:nvPr/>
          </p:nvSpPr>
          <p:spPr>
            <a:xfrm>
              <a:off x="5356499" y="2891862"/>
              <a:ext cx="97800" cy="133421"/>
            </a:xfrm>
            <a:custGeom>
              <a:avLst/>
              <a:gdLst/>
              <a:ahLst/>
              <a:cxnLst/>
              <a:rect l="l" t="t" r="r" b="b"/>
              <a:pathLst>
                <a:path w="4835" h="6596" extrusionOk="0">
                  <a:moveTo>
                    <a:pt x="3110" y="0"/>
                  </a:moveTo>
                  <a:cubicBezTo>
                    <a:pt x="2190" y="0"/>
                    <a:pt x="973" y="433"/>
                    <a:pt x="1060" y="1514"/>
                  </a:cubicBezTo>
                  <a:cubicBezTo>
                    <a:pt x="1072" y="1645"/>
                    <a:pt x="1107" y="1787"/>
                    <a:pt x="1155" y="1918"/>
                  </a:cubicBezTo>
                  <a:cubicBezTo>
                    <a:pt x="726" y="2097"/>
                    <a:pt x="429" y="2514"/>
                    <a:pt x="417" y="2990"/>
                  </a:cubicBezTo>
                  <a:cubicBezTo>
                    <a:pt x="405" y="3264"/>
                    <a:pt x="476" y="3526"/>
                    <a:pt x="429" y="3788"/>
                  </a:cubicBezTo>
                  <a:cubicBezTo>
                    <a:pt x="345" y="4181"/>
                    <a:pt x="0" y="4514"/>
                    <a:pt x="95" y="4895"/>
                  </a:cubicBezTo>
                  <a:cubicBezTo>
                    <a:pt x="155" y="5038"/>
                    <a:pt x="226" y="5181"/>
                    <a:pt x="298" y="5312"/>
                  </a:cubicBezTo>
                  <a:cubicBezTo>
                    <a:pt x="357" y="5502"/>
                    <a:pt x="393" y="5693"/>
                    <a:pt x="417" y="5895"/>
                  </a:cubicBezTo>
                  <a:cubicBezTo>
                    <a:pt x="555" y="6448"/>
                    <a:pt x="1204" y="6596"/>
                    <a:pt x="1788" y="6596"/>
                  </a:cubicBezTo>
                  <a:cubicBezTo>
                    <a:pt x="2059" y="6596"/>
                    <a:pt x="2316" y="6564"/>
                    <a:pt x="2500" y="6526"/>
                  </a:cubicBezTo>
                  <a:cubicBezTo>
                    <a:pt x="3024" y="6419"/>
                    <a:pt x="3060" y="6276"/>
                    <a:pt x="3334" y="5955"/>
                  </a:cubicBezTo>
                  <a:cubicBezTo>
                    <a:pt x="3417" y="5859"/>
                    <a:pt x="3417" y="5609"/>
                    <a:pt x="3489" y="5514"/>
                  </a:cubicBezTo>
                  <a:cubicBezTo>
                    <a:pt x="3584" y="5395"/>
                    <a:pt x="3512" y="5347"/>
                    <a:pt x="3620" y="5216"/>
                  </a:cubicBezTo>
                  <a:cubicBezTo>
                    <a:pt x="4239" y="4442"/>
                    <a:pt x="4155" y="4121"/>
                    <a:pt x="3608" y="3478"/>
                  </a:cubicBezTo>
                  <a:cubicBezTo>
                    <a:pt x="4477" y="3169"/>
                    <a:pt x="4429" y="2264"/>
                    <a:pt x="3953" y="1597"/>
                  </a:cubicBezTo>
                  <a:cubicBezTo>
                    <a:pt x="4310" y="1299"/>
                    <a:pt x="4834" y="1287"/>
                    <a:pt x="4739" y="704"/>
                  </a:cubicBezTo>
                  <a:cubicBezTo>
                    <a:pt x="4632" y="132"/>
                    <a:pt x="3846" y="61"/>
                    <a:pt x="3382" y="13"/>
                  </a:cubicBezTo>
                  <a:cubicBezTo>
                    <a:pt x="3295" y="5"/>
                    <a:pt x="3204" y="0"/>
                    <a:pt x="3110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73"/>
            <p:cNvSpPr/>
            <p:nvPr/>
          </p:nvSpPr>
          <p:spPr>
            <a:xfrm>
              <a:off x="5354800" y="2890527"/>
              <a:ext cx="101178" cy="136293"/>
            </a:xfrm>
            <a:custGeom>
              <a:avLst/>
              <a:gdLst/>
              <a:ahLst/>
              <a:cxnLst/>
              <a:rect l="l" t="t" r="r" b="b"/>
              <a:pathLst>
                <a:path w="5002" h="6738" extrusionOk="0">
                  <a:moveTo>
                    <a:pt x="3240" y="137"/>
                  </a:moveTo>
                  <a:cubicBezTo>
                    <a:pt x="3276" y="137"/>
                    <a:pt x="3312" y="138"/>
                    <a:pt x="3346" y="139"/>
                  </a:cubicBezTo>
                  <a:cubicBezTo>
                    <a:pt x="3763" y="151"/>
                    <a:pt x="4442" y="175"/>
                    <a:pt x="4620" y="627"/>
                  </a:cubicBezTo>
                  <a:cubicBezTo>
                    <a:pt x="4739" y="853"/>
                    <a:pt x="4680" y="1115"/>
                    <a:pt x="4478" y="1270"/>
                  </a:cubicBezTo>
                  <a:cubicBezTo>
                    <a:pt x="4299" y="1401"/>
                    <a:pt x="4073" y="1472"/>
                    <a:pt x="3894" y="1615"/>
                  </a:cubicBezTo>
                  <a:cubicBezTo>
                    <a:pt x="3894" y="1615"/>
                    <a:pt x="3882" y="1639"/>
                    <a:pt x="3894" y="1651"/>
                  </a:cubicBezTo>
                  <a:cubicBezTo>
                    <a:pt x="4323" y="2270"/>
                    <a:pt x="4406" y="3163"/>
                    <a:pt x="3573" y="3485"/>
                  </a:cubicBezTo>
                  <a:cubicBezTo>
                    <a:pt x="3537" y="3496"/>
                    <a:pt x="3537" y="3520"/>
                    <a:pt x="3561" y="3544"/>
                  </a:cubicBezTo>
                  <a:cubicBezTo>
                    <a:pt x="3763" y="3782"/>
                    <a:pt x="4013" y="4068"/>
                    <a:pt x="3989" y="4401"/>
                  </a:cubicBezTo>
                  <a:cubicBezTo>
                    <a:pt x="3977" y="4544"/>
                    <a:pt x="3930" y="4687"/>
                    <a:pt x="3858" y="4806"/>
                  </a:cubicBezTo>
                  <a:cubicBezTo>
                    <a:pt x="3763" y="4997"/>
                    <a:pt x="3585" y="5140"/>
                    <a:pt x="3501" y="5342"/>
                  </a:cubicBezTo>
                  <a:cubicBezTo>
                    <a:pt x="3442" y="5461"/>
                    <a:pt x="3394" y="5592"/>
                    <a:pt x="3358" y="5723"/>
                  </a:cubicBezTo>
                  <a:cubicBezTo>
                    <a:pt x="3323" y="5878"/>
                    <a:pt x="3251" y="6021"/>
                    <a:pt x="3144" y="6140"/>
                  </a:cubicBezTo>
                  <a:cubicBezTo>
                    <a:pt x="2977" y="6354"/>
                    <a:pt x="2727" y="6485"/>
                    <a:pt x="2465" y="6533"/>
                  </a:cubicBezTo>
                  <a:cubicBezTo>
                    <a:pt x="2262" y="6568"/>
                    <a:pt x="2022" y="6599"/>
                    <a:pt x="1781" y="6599"/>
                  </a:cubicBezTo>
                  <a:cubicBezTo>
                    <a:pt x="1459" y="6599"/>
                    <a:pt x="1138" y="6543"/>
                    <a:pt x="906" y="6366"/>
                  </a:cubicBezTo>
                  <a:cubicBezTo>
                    <a:pt x="608" y="6128"/>
                    <a:pt x="668" y="5782"/>
                    <a:pt x="560" y="5449"/>
                  </a:cubicBezTo>
                  <a:cubicBezTo>
                    <a:pt x="501" y="5282"/>
                    <a:pt x="370" y="5151"/>
                    <a:pt x="334" y="4973"/>
                  </a:cubicBezTo>
                  <a:cubicBezTo>
                    <a:pt x="310" y="4782"/>
                    <a:pt x="346" y="4580"/>
                    <a:pt x="453" y="4413"/>
                  </a:cubicBezTo>
                  <a:cubicBezTo>
                    <a:pt x="560" y="4235"/>
                    <a:pt x="632" y="4032"/>
                    <a:pt x="679" y="3818"/>
                  </a:cubicBezTo>
                  <a:cubicBezTo>
                    <a:pt x="715" y="3568"/>
                    <a:pt x="644" y="3318"/>
                    <a:pt x="656" y="3068"/>
                  </a:cubicBezTo>
                  <a:cubicBezTo>
                    <a:pt x="679" y="2615"/>
                    <a:pt x="953" y="2222"/>
                    <a:pt x="1358" y="2044"/>
                  </a:cubicBezTo>
                  <a:cubicBezTo>
                    <a:pt x="1382" y="2032"/>
                    <a:pt x="1394" y="2020"/>
                    <a:pt x="1394" y="1996"/>
                  </a:cubicBezTo>
                  <a:cubicBezTo>
                    <a:pt x="1346" y="1877"/>
                    <a:pt x="1322" y="1746"/>
                    <a:pt x="1299" y="1615"/>
                  </a:cubicBezTo>
                  <a:cubicBezTo>
                    <a:pt x="1298" y="1613"/>
                    <a:pt x="1298" y="1612"/>
                    <a:pt x="1298" y="1610"/>
                  </a:cubicBezTo>
                  <a:lnTo>
                    <a:pt x="1298" y="1610"/>
                  </a:lnTo>
                  <a:cubicBezTo>
                    <a:pt x="1298" y="1608"/>
                    <a:pt x="1299" y="1606"/>
                    <a:pt x="1299" y="1603"/>
                  </a:cubicBezTo>
                  <a:cubicBezTo>
                    <a:pt x="1230" y="562"/>
                    <a:pt x="2360" y="137"/>
                    <a:pt x="3240" y="137"/>
                  </a:cubicBezTo>
                  <a:close/>
                  <a:moveTo>
                    <a:pt x="3160" y="1"/>
                  </a:moveTo>
                  <a:cubicBezTo>
                    <a:pt x="2792" y="1"/>
                    <a:pt x="2427" y="56"/>
                    <a:pt x="2072" y="175"/>
                  </a:cubicBezTo>
                  <a:cubicBezTo>
                    <a:pt x="1453" y="389"/>
                    <a:pt x="941" y="841"/>
                    <a:pt x="977" y="1544"/>
                  </a:cubicBezTo>
                  <a:cubicBezTo>
                    <a:pt x="978" y="1555"/>
                    <a:pt x="984" y="1565"/>
                    <a:pt x="992" y="1574"/>
                  </a:cubicBezTo>
                  <a:lnTo>
                    <a:pt x="992" y="1574"/>
                  </a:lnTo>
                  <a:cubicBezTo>
                    <a:pt x="1005" y="1696"/>
                    <a:pt x="1035" y="1818"/>
                    <a:pt x="1074" y="1940"/>
                  </a:cubicBezTo>
                  <a:lnTo>
                    <a:pt x="1074" y="1940"/>
                  </a:lnTo>
                  <a:cubicBezTo>
                    <a:pt x="722" y="2100"/>
                    <a:pt x="462" y="2413"/>
                    <a:pt x="370" y="2794"/>
                  </a:cubicBezTo>
                  <a:cubicBezTo>
                    <a:pt x="334" y="3044"/>
                    <a:pt x="334" y="3294"/>
                    <a:pt x="370" y="3544"/>
                  </a:cubicBezTo>
                  <a:cubicBezTo>
                    <a:pt x="370" y="3782"/>
                    <a:pt x="322" y="4008"/>
                    <a:pt x="203" y="4223"/>
                  </a:cubicBezTo>
                  <a:cubicBezTo>
                    <a:pt x="84" y="4401"/>
                    <a:pt x="25" y="4604"/>
                    <a:pt x="1" y="4818"/>
                  </a:cubicBezTo>
                  <a:cubicBezTo>
                    <a:pt x="1" y="5032"/>
                    <a:pt x="156" y="5175"/>
                    <a:pt x="227" y="5366"/>
                  </a:cubicBezTo>
                  <a:cubicBezTo>
                    <a:pt x="298" y="5556"/>
                    <a:pt x="298" y="5794"/>
                    <a:pt x="370" y="6009"/>
                  </a:cubicBezTo>
                  <a:cubicBezTo>
                    <a:pt x="418" y="6140"/>
                    <a:pt x="501" y="6271"/>
                    <a:pt x="608" y="6366"/>
                  </a:cubicBezTo>
                  <a:cubicBezTo>
                    <a:pt x="949" y="6655"/>
                    <a:pt x="1432" y="6738"/>
                    <a:pt x="1891" y="6738"/>
                  </a:cubicBezTo>
                  <a:cubicBezTo>
                    <a:pt x="2057" y="6738"/>
                    <a:pt x="2219" y="6727"/>
                    <a:pt x="2370" y="6711"/>
                  </a:cubicBezTo>
                  <a:cubicBezTo>
                    <a:pt x="2656" y="6675"/>
                    <a:pt x="2977" y="6640"/>
                    <a:pt x="3215" y="6461"/>
                  </a:cubicBezTo>
                  <a:cubicBezTo>
                    <a:pt x="3311" y="6378"/>
                    <a:pt x="3406" y="6283"/>
                    <a:pt x="3477" y="6187"/>
                  </a:cubicBezTo>
                  <a:cubicBezTo>
                    <a:pt x="3525" y="6140"/>
                    <a:pt x="3561" y="6080"/>
                    <a:pt x="3608" y="6021"/>
                  </a:cubicBezTo>
                  <a:cubicBezTo>
                    <a:pt x="3644" y="5925"/>
                    <a:pt x="3668" y="5818"/>
                    <a:pt x="3692" y="5711"/>
                  </a:cubicBezTo>
                  <a:cubicBezTo>
                    <a:pt x="3775" y="5497"/>
                    <a:pt x="3894" y="5282"/>
                    <a:pt x="4037" y="5092"/>
                  </a:cubicBezTo>
                  <a:cubicBezTo>
                    <a:pt x="4156" y="4937"/>
                    <a:pt x="4239" y="4759"/>
                    <a:pt x="4287" y="4556"/>
                  </a:cubicBezTo>
                  <a:cubicBezTo>
                    <a:pt x="4355" y="4181"/>
                    <a:pt x="4098" y="3849"/>
                    <a:pt x="3877" y="3581"/>
                  </a:cubicBezTo>
                  <a:lnTo>
                    <a:pt x="3877" y="3581"/>
                  </a:lnTo>
                  <a:cubicBezTo>
                    <a:pt x="4454" y="3330"/>
                    <a:pt x="4650" y="2752"/>
                    <a:pt x="4442" y="2175"/>
                  </a:cubicBezTo>
                  <a:cubicBezTo>
                    <a:pt x="4382" y="2032"/>
                    <a:pt x="4323" y="1901"/>
                    <a:pt x="4251" y="1770"/>
                  </a:cubicBezTo>
                  <a:cubicBezTo>
                    <a:pt x="4204" y="1675"/>
                    <a:pt x="4263" y="1651"/>
                    <a:pt x="4347" y="1603"/>
                  </a:cubicBezTo>
                  <a:cubicBezTo>
                    <a:pt x="4430" y="1556"/>
                    <a:pt x="4489" y="1532"/>
                    <a:pt x="4561" y="1496"/>
                  </a:cubicBezTo>
                  <a:cubicBezTo>
                    <a:pt x="4775" y="1377"/>
                    <a:pt x="4978" y="1246"/>
                    <a:pt x="4978" y="972"/>
                  </a:cubicBezTo>
                  <a:cubicBezTo>
                    <a:pt x="5001" y="306"/>
                    <a:pt x="4251" y="115"/>
                    <a:pt x="3727" y="44"/>
                  </a:cubicBezTo>
                  <a:cubicBezTo>
                    <a:pt x="3538" y="15"/>
                    <a:pt x="3349" y="1"/>
                    <a:pt x="31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73"/>
            <p:cNvSpPr/>
            <p:nvPr/>
          </p:nvSpPr>
          <p:spPr>
            <a:xfrm>
              <a:off x="5386840" y="2918279"/>
              <a:ext cx="50104" cy="5259"/>
            </a:xfrm>
            <a:custGeom>
              <a:avLst/>
              <a:gdLst/>
              <a:ahLst/>
              <a:cxnLst/>
              <a:rect l="l" t="t" r="r" b="b"/>
              <a:pathLst>
                <a:path w="2477" h="260" extrusionOk="0">
                  <a:moveTo>
                    <a:pt x="1183" y="0"/>
                  </a:moveTo>
                  <a:cubicBezTo>
                    <a:pt x="830" y="0"/>
                    <a:pt x="478" y="33"/>
                    <a:pt x="131" y="100"/>
                  </a:cubicBezTo>
                  <a:cubicBezTo>
                    <a:pt x="96" y="112"/>
                    <a:pt x="0" y="136"/>
                    <a:pt x="36" y="184"/>
                  </a:cubicBezTo>
                  <a:cubicBezTo>
                    <a:pt x="49" y="217"/>
                    <a:pt x="96" y="224"/>
                    <a:pt x="140" y="224"/>
                  </a:cubicBezTo>
                  <a:cubicBezTo>
                    <a:pt x="176" y="224"/>
                    <a:pt x="211" y="219"/>
                    <a:pt x="227" y="219"/>
                  </a:cubicBezTo>
                  <a:cubicBezTo>
                    <a:pt x="524" y="165"/>
                    <a:pt x="827" y="138"/>
                    <a:pt x="1130" y="138"/>
                  </a:cubicBezTo>
                  <a:cubicBezTo>
                    <a:pt x="1493" y="138"/>
                    <a:pt x="1858" y="177"/>
                    <a:pt x="2215" y="255"/>
                  </a:cubicBezTo>
                  <a:cubicBezTo>
                    <a:pt x="2232" y="258"/>
                    <a:pt x="2249" y="259"/>
                    <a:pt x="2267" y="259"/>
                  </a:cubicBezTo>
                  <a:cubicBezTo>
                    <a:pt x="2324" y="259"/>
                    <a:pt x="2384" y="244"/>
                    <a:pt x="2429" y="208"/>
                  </a:cubicBezTo>
                  <a:cubicBezTo>
                    <a:pt x="2477" y="160"/>
                    <a:pt x="2417" y="136"/>
                    <a:pt x="2370" y="124"/>
                  </a:cubicBezTo>
                  <a:cubicBezTo>
                    <a:pt x="1978" y="42"/>
                    <a:pt x="1581" y="0"/>
                    <a:pt x="1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73"/>
            <p:cNvSpPr/>
            <p:nvPr/>
          </p:nvSpPr>
          <p:spPr>
            <a:xfrm>
              <a:off x="5375513" y="2956265"/>
              <a:ext cx="49881" cy="6695"/>
            </a:xfrm>
            <a:custGeom>
              <a:avLst/>
              <a:gdLst/>
              <a:ahLst/>
              <a:cxnLst/>
              <a:rect l="l" t="t" r="r" b="b"/>
              <a:pathLst>
                <a:path w="2466" h="331" extrusionOk="0">
                  <a:moveTo>
                    <a:pt x="1023" y="0"/>
                  </a:moveTo>
                  <a:cubicBezTo>
                    <a:pt x="688" y="0"/>
                    <a:pt x="351" y="83"/>
                    <a:pt x="48" y="235"/>
                  </a:cubicBezTo>
                  <a:cubicBezTo>
                    <a:pt x="1" y="258"/>
                    <a:pt x="1" y="306"/>
                    <a:pt x="60" y="318"/>
                  </a:cubicBezTo>
                  <a:cubicBezTo>
                    <a:pt x="86" y="326"/>
                    <a:pt x="112" y="330"/>
                    <a:pt x="140" y="330"/>
                  </a:cubicBezTo>
                  <a:cubicBezTo>
                    <a:pt x="189" y="330"/>
                    <a:pt x="240" y="317"/>
                    <a:pt x="286" y="294"/>
                  </a:cubicBezTo>
                  <a:cubicBezTo>
                    <a:pt x="517" y="188"/>
                    <a:pt x="764" y="129"/>
                    <a:pt x="1019" y="129"/>
                  </a:cubicBezTo>
                  <a:cubicBezTo>
                    <a:pt x="1080" y="129"/>
                    <a:pt x="1141" y="132"/>
                    <a:pt x="1203" y="139"/>
                  </a:cubicBezTo>
                  <a:cubicBezTo>
                    <a:pt x="1525" y="139"/>
                    <a:pt x="1858" y="187"/>
                    <a:pt x="2180" y="270"/>
                  </a:cubicBezTo>
                  <a:cubicBezTo>
                    <a:pt x="2210" y="275"/>
                    <a:pt x="2239" y="277"/>
                    <a:pt x="2267" y="277"/>
                  </a:cubicBezTo>
                  <a:cubicBezTo>
                    <a:pt x="2315" y="277"/>
                    <a:pt x="2360" y="269"/>
                    <a:pt x="2406" y="246"/>
                  </a:cubicBezTo>
                  <a:cubicBezTo>
                    <a:pt x="2453" y="211"/>
                    <a:pt x="2465" y="163"/>
                    <a:pt x="2394" y="151"/>
                  </a:cubicBezTo>
                  <a:cubicBezTo>
                    <a:pt x="2001" y="56"/>
                    <a:pt x="1608" y="8"/>
                    <a:pt x="1203" y="8"/>
                  </a:cubicBezTo>
                  <a:cubicBezTo>
                    <a:pt x="1143" y="3"/>
                    <a:pt x="1083" y="0"/>
                    <a:pt x="1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73"/>
            <p:cNvSpPr/>
            <p:nvPr/>
          </p:nvSpPr>
          <p:spPr>
            <a:xfrm>
              <a:off x="5369970" y="2993199"/>
              <a:ext cx="49396" cy="7646"/>
            </a:xfrm>
            <a:custGeom>
              <a:avLst/>
              <a:gdLst/>
              <a:ahLst/>
              <a:cxnLst/>
              <a:rect l="l" t="t" r="r" b="b"/>
              <a:pathLst>
                <a:path w="2442" h="378" extrusionOk="0">
                  <a:moveTo>
                    <a:pt x="2210" y="1"/>
                  </a:moveTo>
                  <a:cubicBezTo>
                    <a:pt x="2196" y="1"/>
                    <a:pt x="2182" y="2"/>
                    <a:pt x="2168" y="4"/>
                  </a:cubicBezTo>
                  <a:cubicBezTo>
                    <a:pt x="1465" y="75"/>
                    <a:pt x="751" y="4"/>
                    <a:pt x="72" y="242"/>
                  </a:cubicBezTo>
                  <a:cubicBezTo>
                    <a:pt x="1" y="266"/>
                    <a:pt x="72" y="325"/>
                    <a:pt x="108" y="337"/>
                  </a:cubicBezTo>
                  <a:cubicBezTo>
                    <a:pt x="153" y="364"/>
                    <a:pt x="211" y="378"/>
                    <a:pt x="267" y="378"/>
                  </a:cubicBezTo>
                  <a:cubicBezTo>
                    <a:pt x="286" y="378"/>
                    <a:pt x="304" y="376"/>
                    <a:pt x="322" y="373"/>
                  </a:cubicBezTo>
                  <a:cubicBezTo>
                    <a:pt x="977" y="147"/>
                    <a:pt x="1692" y="206"/>
                    <a:pt x="2370" y="147"/>
                  </a:cubicBezTo>
                  <a:cubicBezTo>
                    <a:pt x="2430" y="147"/>
                    <a:pt x="2442" y="99"/>
                    <a:pt x="2394" y="64"/>
                  </a:cubicBezTo>
                  <a:cubicBezTo>
                    <a:pt x="2335" y="24"/>
                    <a:pt x="2276" y="1"/>
                    <a:pt x="2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73"/>
            <p:cNvSpPr/>
            <p:nvPr/>
          </p:nvSpPr>
          <p:spPr>
            <a:xfrm>
              <a:off x="5372620" y="2853310"/>
              <a:ext cx="151504" cy="104819"/>
            </a:xfrm>
            <a:custGeom>
              <a:avLst/>
              <a:gdLst/>
              <a:ahLst/>
              <a:cxnLst/>
              <a:rect l="l" t="t" r="r" b="b"/>
              <a:pathLst>
                <a:path w="7490" h="5182" extrusionOk="0">
                  <a:moveTo>
                    <a:pt x="4695" y="0"/>
                  </a:moveTo>
                  <a:cubicBezTo>
                    <a:pt x="3922" y="0"/>
                    <a:pt x="2954" y="360"/>
                    <a:pt x="2954" y="360"/>
                  </a:cubicBezTo>
                  <a:cubicBezTo>
                    <a:pt x="2334" y="360"/>
                    <a:pt x="1418" y="395"/>
                    <a:pt x="918" y="824"/>
                  </a:cubicBezTo>
                  <a:cubicBezTo>
                    <a:pt x="1" y="1598"/>
                    <a:pt x="1025" y="2098"/>
                    <a:pt x="1834" y="2229"/>
                  </a:cubicBezTo>
                  <a:cubicBezTo>
                    <a:pt x="2037" y="2265"/>
                    <a:pt x="2715" y="2205"/>
                    <a:pt x="2882" y="2336"/>
                  </a:cubicBezTo>
                  <a:cubicBezTo>
                    <a:pt x="3168" y="2562"/>
                    <a:pt x="3073" y="3181"/>
                    <a:pt x="3251" y="3562"/>
                  </a:cubicBezTo>
                  <a:cubicBezTo>
                    <a:pt x="3680" y="4467"/>
                    <a:pt x="4466" y="4503"/>
                    <a:pt x="5025" y="5182"/>
                  </a:cubicBezTo>
                  <a:lnTo>
                    <a:pt x="7490" y="3396"/>
                  </a:lnTo>
                  <a:cubicBezTo>
                    <a:pt x="7407" y="1812"/>
                    <a:pt x="6049" y="764"/>
                    <a:pt x="5454" y="217"/>
                  </a:cubicBezTo>
                  <a:cubicBezTo>
                    <a:pt x="5281" y="57"/>
                    <a:pt x="5004" y="0"/>
                    <a:pt x="4695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73"/>
            <p:cNvSpPr/>
            <p:nvPr/>
          </p:nvSpPr>
          <p:spPr>
            <a:xfrm>
              <a:off x="5379376" y="2851914"/>
              <a:ext cx="147883" cy="107064"/>
            </a:xfrm>
            <a:custGeom>
              <a:avLst/>
              <a:gdLst/>
              <a:ahLst/>
              <a:cxnLst/>
              <a:rect l="l" t="t" r="r" b="b"/>
              <a:pathLst>
                <a:path w="7311" h="5293" extrusionOk="0">
                  <a:moveTo>
                    <a:pt x="4465" y="0"/>
                  </a:moveTo>
                  <a:cubicBezTo>
                    <a:pt x="3977" y="0"/>
                    <a:pt x="3489" y="71"/>
                    <a:pt x="3013" y="226"/>
                  </a:cubicBezTo>
                  <a:cubicBezTo>
                    <a:pt x="2858" y="262"/>
                    <a:pt x="2715" y="298"/>
                    <a:pt x="2584" y="357"/>
                  </a:cubicBezTo>
                  <a:cubicBezTo>
                    <a:pt x="2578" y="357"/>
                    <a:pt x="2572" y="358"/>
                    <a:pt x="2567" y="359"/>
                  </a:cubicBezTo>
                  <a:lnTo>
                    <a:pt x="2567" y="359"/>
                  </a:lnTo>
                  <a:cubicBezTo>
                    <a:pt x="2562" y="359"/>
                    <a:pt x="2555" y="358"/>
                    <a:pt x="2548" y="357"/>
                  </a:cubicBezTo>
                  <a:cubicBezTo>
                    <a:pt x="2393" y="357"/>
                    <a:pt x="2239" y="357"/>
                    <a:pt x="2084" y="369"/>
                  </a:cubicBezTo>
                  <a:cubicBezTo>
                    <a:pt x="1489" y="405"/>
                    <a:pt x="798" y="500"/>
                    <a:pt x="357" y="941"/>
                  </a:cubicBezTo>
                  <a:cubicBezTo>
                    <a:pt x="179" y="1107"/>
                    <a:pt x="0" y="1345"/>
                    <a:pt x="72" y="1607"/>
                  </a:cubicBezTo>
                  <a:cubicBezTo>
                    <a:pt x="155" y="1810"/>
                    <a:pt x="322" y="1976"/>
                    <a:pt x="524" y="2072"/>
                  </a:cubicBezTo>
                  <a:cubicBezTo>
                    <a:pt x="786" y="2203"/>
                    <a:pt x="1060" y="2298"/>
                    <a:pt x="1346" y="2346"/>
                  </a:cubicBezTo>
                  <a:cubicBezTo>
                    <a:pt x="1596" y="2369"/>
                    <a:pt x="1846" y="2381"/>
                    <a:pt x="2096" y="2381"/>
                  </a:cubicBezTo>
                  <a:cubicBezTo>
                    <a:pt x="2112" y="2380"/>
                    <a:pt x="2128" y="2379"/>
                    <a:pt x="2145" y="2379"/>
                  </a:cubicBezTo>
                  <a:cubicBezTo>
                    <a:pt x="2261" y="2379"/>
                    <a:pt x="2381" y="2417"/>
                    <a:pt x="2465" y="2500"/>
                  </a:cubicBezTo>
                  <a:cubicBezTo>
                    <a:pt x="2548" y="2643"/>
                    <a:pt x="2596" y="2798"/>
                    <a:pt x="2608" y="2965"/>
                  </a:cubicBezTo>
                  <a:cubicBezTo>
                    <a:pt x="2667" y="3334"/>
                    <a:pt x="2715" y="3643"/>
                    <a:pt x="2941" y="3953"/>
                  </a:cubicBezTo>
                  <a:cubicBezTo>
                    <a:pt x="3346" y="4536"/>
                    <a:pt x="4072" y="4739"/>
                    <a:pt x="4537" y="5263"/>
                  </a:cubicBezTo>
                  <a:cubicBezTo>
                    <a:pt x="4555" y="5284"/>
                    <a:pt x="4595" y="5293"/>
                    <a:pt x="4640" y="5293"/>
                  </a:cubicBezTo>
                  <a:cubicBezTo>
                    <a:pt x="4744" y="5293"/>
                    <a:pt x="4876" y="5248"/>
                    <a:pt x="4834" y="5215"/>
                  </a:cubicBezTo>
                  <a:lnTo>
                    <a:pt x="4846" y="5215"/>
                  </a:lnTo>
                  <a:cubicBezTo>
                    <a:pt x="4465" y="4786"/>
                    <a:pt x="3929" y="4584"/>
                    <a:pt x="3524" y="4215"/>
                  </a:cubicBezTo>
                  <a:cubicBezTo>
                    <a:pt x="3274" y="4001"/>
                    <a:pt x="3108" y="3739"/>
                    <a:pt x="3013" y="3429"/>
                  </a:cubicBezTo>
                  <a:cubicBezTo>
                    <a:pt x="2941" y="3155"/>
                    <a:pt x="2953" y="2869"/>
                    <a:pt x="2846" y="2608"/>
                  </a:cubicBezTo>
                  <a:cubicBezTo>
                    <a:pt x="2708" y="2258"/>
                    <a:pt x="2329" y="2242"/>
                    <a:pt x="1988" y="2242"/>
                  </a:cubicBezTo>
                  <a:cubicBezTo>
                    <a:pt x="1954" y="2242"/>
                    <a:pt x="1920" y="2243"/>
                    <a:pt x="1887" y="2243"/>
                  </a:cubicBezTo>
                  <a:cubicBezTo>
                    <a:pt x="1823" y="2243"/>
                    <a:pt x="1760" y="2242"/>
                    <a:pt x="1703" y="2238"/>
                  </a:cubicBezTo>
                  <a:cubicBezTo>
                    <a:pt x="1310" y="2227"/>
                    <a:pt x="524" y="2036"/>
                    <a:pt x="393" y="1584"/>
                  </a:cubicBezTo>
                  <a:cubicBezTo>
                    <a:pt x="298" y="1298"/>
                    <a:pt x="548" y="1036"/>
                    <a:pt x="750" y="881"/>
                  </a:cubicBezTo>
                  <a:cubicBezTo>
                    <a:pt x="1012" y="703"/>
                    <a:pt x="1310" y="583"/>
                    <a:pt x="1631" y="548"/>
                  </a:cubicBezTo>
                  <a:cubicBezTo>
                    <a:pt x="2024" y="488"/>
                    <a:pt x="2441" y="560"/>
                    <a:pt x="2822" y="429"/>
                  </a:cubicBezTo>
                  <a:cubicBezTo>
                    <a:pt x="3191" y="310"/>
                    <a:pt x="3572" y="214"/>
                    <a:pt x="3965" y="155"/>
                  </a:cubicBezTo>
                  <a:cubicBezTo>
                    <a:pt x="4072" y="137"/>
                    <a:pt x="4182" y="128"/>
                    <a:pt x="4294" y="128"/>
                  </a:cubicBezTo>
                  <a:cubicBezTo>
                    <a:pt x="4406" y="128"/>
                    <a:pt x="4519" y="137"/>
                    <a:pt x="4632" y="155"/>
                  </a:cubicBezTo>
                  <a:cubicBezTo>
                    <a:pt x="4810" y="202"/>
                    <a:pt x="4977" y="310"/>
                    <a:pt x="5108" y="452"/>
                  </a:cubicBezTo>
                  <a:cubicBezTo>
                    <a:pt x="6013" y="1262"/>
                    <a:pt x="6906" y="2179"/>
                    <a:pt x="6989" y="3477"/>
                  </a:cubicBezTo>
                  <a:cubicBezTo>
                    <a:pt x="6989" y="3518"/>
                    <a:pt x="7051" y="3537"/>
                    <a:pt x="7120" y="3537"/>
                  </a:cubicBezTo>
                  <a:cubicBezTo>
                    <a:pt x="7209" y="3537"/>
                    <a:pt x="7311" y="3506"/>
                    <a:pt x="7311" y="3453"/>
                  </a:cubicBezTo>
                  <a:cubicBezTo>
                    <a:pt x="7227" y="2215"/>
                    <a:pt x="6418" y="1286"/>
                    <a:pt x="5537" y="500"/>
                  </a:cubicBezTo>
                  <a:cubicBezTo>
                    <a:pt x="5394" y="357"/>
                    <a:pt x="5251" y="238"/>
                    <a:pt x="5072" y="131"/>
                  </a:cubicBezTo>
                  <a:cubicBezTo>
                    <a:pt x="4882" y="48"/>
                    <a:pt x="4679" y="0"/>
                    <a:pt x="4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73"/>
            <p:cNvSpPr/>
            <p:nvPr/>
          </p:nvSpPr>
          <p:spPr>
            <a:xfrm>
              <a:off x="5609117" y="2984360"/>
              <a:ext cx="210750" cy="294411"/>
            </a:xfrm>
            <a:custGeom>
              <a:avLst/>
              <a:gdLst/>
              <a:ahLst/>
              <a:cxnLst/>
              <a:rect l="l" t="t" r="r" b="b"/>
              <a:pathLst>
                <a:path w="10419" h="14555" extrusionOk="0">
                  <a:moveTo>
                    <a:pt x="7094" y="0"/>
                  </a:moveTo>
                  <a:cubicBezTo>
                    <a:pt x="5905" y="0"/>
                    <a:pt x="4281" y="1347"/>
                    <a:pt x="1156" y="3668"/>
                  </a:cubicBezTo>
                  <a:cubicBezTo>
                    <a:pt x="263" y="4561"/>
                    <a:pt x="334" y="5144"/>
                    <a:pt x="215" y="6085"/>
                  </a:cubicBezTo>
                  <a:cubicBezTo>
                    <a:pt x="1" y="7632"/>
                    <a:pt x="358" y="9585"/>
                    <a:pt x="775" y="10918"/>
                  </a:cubicBezTo>
                  <a:cubicBezTo>
                    <a:pt x="1265" y="12500"/>
                    <a:pt x="2069" y="14554"/>
                    <a:pt x="3923" y="14554"/>
                  </a:cubicBezTo>
                  <a:cubicBezTo>
                    <a:pt x="4233" y="14554"/>
                    <a:pt x="4571" y="14497"/>
                    <a:pt x="4942" y="14371"/>
                  </a:cubicBezTo>
                  <a:cubicBezTo>
                    <a:pt x="7109" y="13633"/>
                    <a:pt x="9097" y="10657"/>
                    <a:pt x="9776" y="8585"/>
                  </a:cubicBezTo>
                  <a:cubicBezTo>
                    <a:pt x="10419" y="6656"/>
                    <a:pt x="9931" y="5287"/>
                    <a:pt x="9371" y="3429"/>
                  </a:cubicBezTo>
                  <a:cubicBezTo>
                    <a:pt x="9097" y="2501"/>
                    <a:pt x="8883" y="1048"/>
                    <a:pt x="8085" y="381"/>
                  </a:cubicBezTo>
                  <a:cubicBezTo>
                    <a:pt x="7775" y="124"/>
                    <a:pt x="7455" y="0"/>
                    <a:pt x="7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73"/>
            <p:cNvSpPr/>
            <p:nvPr/>
          </p:nvSpPr>
          <p:spPr>
            <a:xfrm>
              <a:off x="5608875" y="2982985"/>
              <a:ext cx="208343" cy="297081"/>
            </a:xfrm>
            <a:custGeom>
              <a:avLst/>
              <a:gdLst/>
              <a:ahLst/>
              <a:cxnLst/>
              <a:rect l="l" t="t" r="r" b="b"/>
              <a:pathLst>
                <a:path w="10300" h="14687" extrusionOk="0">
                  <a:moveTo>
                    <a:pt x="7158" y="146"/>
                  </a:moveTo>
                  <a:cubicBezTo>
                    <a:pt x="7933" y="146"/>
                    <a:pt x="8419" y="900"/>
                    <a:pt x="8669" y="1569"/>
                  </a:cubicBezTo>
                  <a:cubicBezTo>
                    <a:pt x="8871" y="2152"/>
                    <a:pt x="9050" y="2735"/>
                    <a:pt x="9193" y="3343"/>
                  </a:cubicBezTo>
                  <a:cubicBezTo>
                    <a:pt x="9395" y="4093"/>
                    <a:pt x="9657" y="4843"/>
                    <a:pt x="9812" y="5617"/>
                  </a:cubicBezTo>
                  <a:cubicBezTo>
                    <a:pt x="9966" y="6379"/>
                    <a:pt x="9966" y="7165"/>
                    <a:pt x="9824" y="7927"/>
                  </a:cubicBezTo>
                  <a:cubicBezTo>
                    <a:pt x="9669" y="8581"/>
                    <a:pt x="9454" y="9212"/>
                    <a:pt x="9157" y="9808"/>
                  </a:cubicBezTo>
                  <a:cubicBezTo>
                    <a:pt x="8573" y="11022"/>
                    <a:pt x="7776" y="12141"/>
                    <a:pt x="6811" y="13094"/>
                  </a:cubicBezTo>
                  <a:cubicBezTo>
                    <a:pt x="6067" y="13807"/>
                    <a:pt x="5017" y="14566"/>
                    <a:pt x="3940" y="14566"/>
                  </a:cubicBezTo>
                  <a:cubicBezTo>
                    <a:pt x="3794" y="14566"/>
                    <a:pt x="3647" y="14552"/>
                    <a:pt x="3501" y="14523"/>
                  </a:cubicBezTo>
                  <a:cubicBezTo>
                    <a:pt x="2454" y="14320"/>
                    <a:pt x="1834" y="13284"/>
                    <a:pt x="1442" y="12391"/>
                  </a:cubicBezTo>
                  <a:cubicBezTo>
                    <a:pt x="941" y="11225"/>
                    <a:pt x="596" y="9998"/>
                    <a:pt x="430" y="8736"/>
                  </a:cubicBezTo>
                  <a:cubicBezTo>
                    <a:pt x="310" y="7974"/>
                    <a:pt x="287" y="7200"/>
                    <a:pt x="346" y="6438"/>
                  </a:cubicBezTo>
                  <a:cubicBezTo>
                    <a:pt x="406" y="5855"/>
                    <a:pt x="430" y="5212"/>
                    <a:pt x="668" y="4676"/>
                  </a:cubicBezTo>
                  <a:cubicBezTo>
                    <a:pt x="834" y="4343"/>
                    <a:pt x="1049" y="4045"/>
                    <a:pt x="1311" y="3795"/>
                  </a:cubicBezTo>
                  <a:cubicBezTo>
                    <a:pt x="1315" y="3789"/>
                    <a:pt x="1318" y="3783"/>
                    <a:pt x="1319" y="3777"/>
                  </a:cubicBezTo>
                  <a:lnTo>
                    <a:pt x="1319" y="3777"/>
                  </a:lnTo>
                  <a:cubicBezTo>
                    <a:pt x="2494" y="2910"/>
                    <a:pt x="3635" y="2007"/>
                    <a:pt x="4847" y="1188"/>
                  </a:cubicBezTo>
                  <a:cubicBezTo>
                    <a:pt x="5490" y="759"/>
                    <a:pt x="6240" y="223"/>
                    <a:pt x="7037" y="152"/>
                  </a:cubicBezTo>
                  <a:cubicBezTo>
                    <a:pt x="7079" y="148"/>
                    <a:pt x="7119" y="146"/>
                    <a:pt x="7158" y="146"/>
                  </a:cubicBezTo>
                  <a:close/>
                  <a:moveTo>
                    <a:pt x="7034" y="1"/>
                  </a:moveTo>
                  <a:cubicBezTo>
                    <a:pt x="6443" y="1"/>
                    <a:pt x="5865" y="279"/>
                    <a:pt x="5359" y="580"/>
                  </a:cubicBezTo>
                  <a:cubicBezTo>
                    <a:pt x="4204" y="1247"/>
                    <a:pt x="3156" y="2081"/>
                    <a:pt x="2096" y="2878"/>
                  </a:cubicBezTo>
                  <a:cubicBezTo>
                    <a:pt x="1739" y="3152"/>
                    <a:pt x="1370" y="3414"/>
                    <a:pt x="1013" y="3676"/>
                  </a:cubicBezTo>
                  <a:cubicBezTo>
                    <a:pt x="1003" y="3684"/>
                    <a:pt x="1002" y="3693"/>
                    <a:pt x="1008" y="3704"/>
                  </a:cubicBezTo>
                  <a:lnTo>
                    <a:pt x="1008" y="3704"/>
                  </a:lnTo>
                  <a:cubicBezTo>
                    <a:pt x="530" y="4166"/>
                    <a:pt x="226" y="4779"/>
                    <a:pt x="144" y="5438"/>
                  </a:cubicBezTo>
                  <a:cubicBezTo>
                    <a:pt x="37" y="6176"/>
                    <a:pt x="1" y="6915"/>
                    <a:pt x="25" y="7665"/>
                  </a:cubicBezTo>
                  <a:cubicBezTo>
                    <a:pt x="108" y="9093"/>
                    <a:pt x="418" y="10510"/>
                    <a:pt x="930" y="11844"/>
                  </a:cubicBezTo>
                  <a:cubicBezTo>
                    <a:pt x="1311" y="12832"/>
                    <a:pt x="1834" y="13892"/>
                    <a:pt x="2811" y="14404"/>
                  </a:cubicBezTo>
                  <a:cubicBezTo>
                    <a:pt x="3190" y="14601"/>
                    <a:pt x="3591" y="14687"/>
                    <a:pt x="3993" y="14687"/>
                  </a:cubicBezTo>
                  <a:cubicBezTo>
                    <a:pt x="4753" y="14687"/>
                    <a:pt x="5518" y="14383"/>
                    <a:pt x="6156" y="13963"/>
                  </a:cubicBezTo>
                  <a:cubicBezTo>
                    <a:pt x="7311" y="13177"/>
                    <a:pt x="8228" y="12022"/>
                    <a:pt x="8942" y="10832"/>
                  </a:cubicBezTo>
                  <a:cubicBezTo>
                    <a:pt x="9681" y="9582"/>
                    <a:pt x="10300" y="8177"/>
                    <a:pt x="10252" y="6688"/>
                  </a:cubicBezTo>
                  <a:cubicBezTo>
                    <a:pt x="10193" y="5891"/>
                    <a:pt x="10038" y="5105"/>
                    <a:pt x="9788" y="4343"/>
                  </a:cubicBezTo>
                  <a:cubicBezTo>
                    <a:pt x="9585" y="3640"/>
                    <a:pt x="9407" y="2938"/>
                    <a:pt x="9193" y="2235"/>
                  </a:cubicBezTo>
                  <a:cubicBezTo>
                    <a:pt x="8919" y="1307"/>
                    <a:pt x="8466" y="283"/>
                    <a:pt x="7430" y="45"/>
                  </a:cubicBezTo>
                  <a:cubicBezTo>
                    <a:pt x="7298" y="14"/>
                    <a:pt x="7166" y="1"/>
                    <a:pt x="70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73"/>
            <p:cNvSpPr/>
            <p:nvPr/>
          </p:nvSpPr>
          <p:spPr>
            <a:xfrm>
              <a:off x="5669395" y="2631077"/>
              <a:ext cx="546163" cy="883618"/>
            </a:xfrm>
            <a:custGeom>
              <a:avLst/>
              <a:gdLst/>
              <a:ahLst/>
              <a:cxnLst/>
              <a:rect l="l" t="t" r="r" b="b"/>
              <a:pathLst>
                <a:path w="27001" h="43684" extrusionOk="0">
                  <a:moveTo>
                    <a:pt x="18587" y="0"/>
                  </a:moveTo>
                  <a:cubicBezTo>
                    <a:pt x="18399" y="0"/>
                    <a:pt x="18225" y="4"/>
                    <a:pt x="18071" y="12"/>
                  </a:cubicBezTo>
                  <a:cubicBezTo>
                    <a:pt x="17095" y="60"/>
                    <a:pt x="15535" y="0"/>
                    <a:pt x="15249" y="1000"/>
                  </a:cubicBezTo>
                  <a:cubicBezTo>
                    <a:pt x="15118" y="1441"/>
                    <a:pt x="15166" y="1857"/>
                    <a:pt x="14975" y="2310"/>
                  </a:cubicBezTo>
                  <a:cubicBezTo>
                    <a:pt x="14797" y="2762"/>
                    <a:pt x="13916" y="6525"/>
                    <a:pt x="13451" y="7656"/>
                  </a:cubicBezTo>
                  <a:cubicBezTo>
                    <a:pt x="13178" y="8311"/>
                    <a:pt x="12868" y="8930"/>
                    <a:pt x="12511" y="9537"/>
                  </a:cubicBezTo>
                  <a:cubicBezTo>
                    <a:pt x="12261" y="9394"/>
                    <a:pt x="12023" y="9239"/>
                    <a:pt x="11796" y="9073"/>
                  </a:cubicBezTo>
                  <a:cubicBezTo>
                    <a:pt x="11795" y="9072"/>
                    <a:pt x="11793" y="9071"/>
                    <a:pt x="11791" y="9071"/>
                  </a:cubicBezTo>
                  <a:cubicBezTo>
                    <a:pt x="11585" y="9071"/>
                    <a:pt x="7035" y="12656"/>
                    <a:pt x="6105" y="13668"/>
                  </a:cubicBezTo>
                  <a:cubicBezTo>
                    <a:pt x="5927" y="13859"/>
                    <a:pt x="5784" y="14811"/>
                    <a:pt x="5653" y="15621"/>
                  </a:cubicBezTo>
                  <a:cubicBezTo>
                    <a:pt x="4117" y="16871"/>
                    <a:pt x="3581" y="17335"/>
                    <a:pt x="3022" y="17764"/>
                  </a:cubicBezTo>
                  <a:cubicBezTo>
                    <a:pt x="2736" y="17990"/>
                    <a:pt x="2307" y="18181"/>
                    <a:pt x="2093" y="18478"/>
                  </a:cubicBezTo>
                  <a:cubicBezTo>
                    <a:pt x="1748" y="18943"/>
                    <a:pt x="1759" y="19514"/>
                    <a:pt x="1819" y="20074"/>
                  </a:cubicBezTo>
                  <a:cubicBezTo>
                    <a:pt x="1974" y="21431"/>
                    <a:pt x="2140" y="22789"/>
                    <a:pt x="2188" y="24170"/>
                  </a:cubicBezTo>
                  <a:cubicBezTo>
                    <a:pt x="2319" y="27849"/>
                    <a:pt x="1640" y="30670"/>
                    <a:pt x="1319" y="34338"/>
                  </a:cubicBezTo>
                  <a:cubicBezTo>
                    <a:pt x="1237" y="35197"/>
                    <a:pt x="1" y="38899"/>
                    <a:pt x="55" y="38899"/>
                  </a:cubicBezTo>
                  <a:cubicBezTo>
                    <a:pt x="55" y="38899"/>
                    <a:pt x="56" y="38899"/>
                    <a:pt x="57" y="38898"/>
                  </a:cubicBezTo>
                  <a:cubicBezTo>
                    <a:pt x="426" y="38529"/>
                    <a:pt x="4855" y="37945"/>
                    <a:pt x="6570" y="37838"/>
                  </a:cubicBezTo>
                  <a:cubicBezTo>
                    <a:pt x="6711" y="37829"/>
                    <a:pt x="6864" y="37825"/>
                    <a:pt x="7025" y="37825"/>
                  </a:cubicBezTo>
                  <a:cubicBezTo>
                    <a:pt x="9240" y="37825"/>
                    <a:pt x="13184" y="38618"/>
                    <a:pt x="15071" y="39029"/>
                  </a:cubicBezTo>
                  <a:cubicBezTo>
                    <a:pt x="18964" y="39886"/>
                    <a:pt x="22679" y="41600"/>
                    <a:pt x="26024" y="43684"/>
                  </a:cubicBezTo>
                  <a:cubicBezTo>
                    <a:pt x="27001" y="42458"/>
                    <a:pt x="26394" y="39136"/>
                    <a:pt x="26394" y="37636"/>
                  </a:cubicBezTo>
                  <a:cubicBezTo>
                    <a:pt x="26394" y="34183"/>
                    <a:pt x="25203" y="18288"/>
                    <a:pt x="25060" y="13323"/>
                  </a:cubicBezTo>
                  <a:cubicBezTo>
                    <a:pt x="24965" y="10585"/>
                    <a:pt x="25358" y="7965"/>
                    <a:pt x="25477" y="5239"/>
                  </a:cubicBezTo>
                  <a:cubicBezTo>
                    <a:pt x="25512" y="4536"/>
                    <a:pt x="25703" y="3334"/>
                    <a:pt x="25489" y="2631"/>
                  </a:cubicBezTo>
                  <a:cubicBezTo>
                    <a:pt x="24854" y="541"/>
                    <a:pt x="20730" y="0"/>
                    <a:pt x="185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73"/>
            <p:cNvSpPr/>
            <p:nvPr/>
          </p:nvSpPr>
          <p:spPr>
            <a:xfrm>
              <a:off x="5667271" y="2629519"/>
              <a:ext cx="544201" cy="886652"/>
            </a:xfrm>
            <a:custGeom>
              <a:avLst/>
              <a:gdLst/>
              <a:ahLst/>
              <a:cxnLst/>
              <a:rect l="l" t="t" r="r" b="b"/>
              <a:pathLst>
                <a:path w="26904" h="43834" extrusionOk="0">
                  <a:moveTo>
                    <a:pt x="12036" y="9190"/>
                  </a:moveTo>
                  <a:cubicBezTo>
                    <a:pt x="12038" y="9190"/>
                    <a:pt x="12025" y="9211"/>
                    <a:pt x="12021" y="9211"/>
                  </a:cubicBezTo>
                  <a:cubicBezTo>
                    <a:pt x="12021" y="9211"/>
                    <a:pt x="12021" y="9210"/>
                    <a:pt x="12021" y="9209"/>
                  </a:cubicBezTo>
                  <a:cubicBezTo>
                    <a:pt x="12031" y="9195"/>
                    <a:pt x="12035" y="9190"/>
                    <a:pt x="12036" y="9190"/>
                  </a:cubicBezTo>
                  <a:close/>
                  <a:moveTo>
                    <a:pt x="18689" y="133"/>
                  </a:moveTo>
                  <a:cubicBezTo>
                    <a:pt x="19814" y="133"/>
                    <a:pt x="20934" y="257"/>
                    <a:pt x="22034" y="506"/>
                  </a:cubicBezTo>
                  <a:cubicBezTo>
                    <a:pt x="22879" y="696"/>
                    <a:pt x="23748" y="970"/>
                    <a:pt x="24474" y="1470"/>
                  </a:cubicBezTo>
                  <a:cubicBezTo>
                    <a:pt x="24784" y="1672"/>
                    <a:pt x="25034" y="1946"/>
                    <a:pt x="25236" y="2256"/>
                  </a:cubicBezTo>
                  <a:cubicBezTo>
                    <a:pt x="25486" y="2673"/>
                    <a:pt x="25534" y="3137"/>
                    <a:pt x="25534" y="3613"/>
                  </a:cubicBezTo>
                  <a:cubicBezTo>
                    <a:pt x="25534" y="4185"/>
                    <a:pt x="25451" y="4756"/>
                    <a:pt x="25427" y="5328"/>
                  </a:cubicBezTo>
                  <a:cubicBezTo>
                    <a:pt x="25391" y="6078"/>
                    <a:pt x="25332" y="6816"/>
                    <a:pt x="25272" y="7566"/>
                  </a:cubicBezTo>
                  <a:cubicBezTo>
                    <a:pt x="25153" y="9078"/>
                    <a:pt x="25022" y="10578"/>
                    <a:pt x="24998" y="12090"/>
                  </a:cubicBezTo>
                  <a:cubicBezTo>
                    <a:pt x="24975" y="13603"/>
                    <a:pt x="25070" y="15162"/>
                    <a:pt x="25165" y="16686"/>
                  </a:cubicBezTo>
                  <a:cubicBezTo>
                    <a:pt x="25260" y="18460"/>
                    <a:pt x="25367" y="20234"/>
                    <a:pt x="25475" y="22008"/>
                  </a:cubicBezTo>
                  <a:cubicBezTo>
                    <a:pt x="25594" y="23973"/>
                    <a:pt x="25725" y="25937"/>
                    <a:pt x="25844" y="27902"/>
                  </a:cubicBezTo>
                  <a:cubicBezTo>
                    <a:pt x="25963" y="29700"/>
                    <a:pt x="26070" y="31486"/>
                    <a:pt x="26165" y="33283"/>
                  </a:cubicBezTo>
                  <a:cubicBezTo>
                    <a:pt x="26237" y="34557"/>
                    <a:pt x="26308" y="35831"/>
                    <a:pt x="26332" y="37105"/>
                  </a:cubicBezTo>
                  <a:cubicBezTo>
                    <a:pt x="26332" y="37296"/>
                    <a:pt x="26344" y="37498"/>
                    <a:pt x="26344" y="37689"/>
                  </a:cubicBezTo>
                  <a:cubicBezTo>
                    <a:pt x="26344" y="37701"/>
                    <a:pt x="26348" y="37713"/>
                    <a:pt x="26356" y="37723"/>
                  </a:cubicBezTo>
                  <a:lnTo>
                    <a:pt x="26356" y="37723"/>
                  </a:lnTo>
                  <a:cubicBezTo>
                    <a:pt x="26359" y="38747"/>
                    <a:pt x="26511" y="39760"/>
                    <a:pt x="26534" y="40784"/>
                  </a:cubicBezTo>
                  <a:cubicBezTo>
                    <a:pt x="26558" y="41332"/>
                    <a:pt x="26534" y="41880"/>
                    <a:pt x="26475" y="42416"/>
                  </a:cubicBezTo>
                  <a:cubicBezTo>
                    <a:pt x="26410" y="42836"/>
                    <a:pt x="26306" y="43256"/>
                    <a:pt x="26075" y="43615"/>
                  </a:cubicBezTo>
                  <a:lnTo>
                    <a:pt x="26075" y="43615"/>
                  </a:lnTo>
                  <a:cubicBezTo>
                    <a:pt x="24098" y="42394"/>
                    <a:pt x="22022" y="41351"/>
                    <a:pt x="19867" y="40487"/>
                  </a:cubicBezTo>
                  <a:cubicBezTo>
                    <a:pt x="17914" y="39737"/>
                    <a:pt x="15902" y="39153"/>
                    <a:pt x="13842" y="38760"/>
                  </a:cubicBezTo>
                  <a:cubicBezTo>
                    <a:pt x="12056" y="38367"/>
                    <a:pt x="10246" y="38082"/>
                    <a:pt x="8413" y="37903"/>
                  </a:cubicBezTo>
                  <a:cubicBezTo>
                    <a:pt x="8014" y="37863"/>
                    <a:pt x="7611" y="37841"/>
                    <a:pt x="7207" y="37841"/>
                  </a:cubicBezTo>
                  <a:cubicBezTo>
                    <a:pt x="6899" y="37841"/>
                    <a:pt x="6590" y="37854"/>
                    <a:pt x="6282" y="37879"/>
                  </a:cubicBezTo>
                  <a:cubicBezTo>
                    <a:pt x="5544" y="37939"/>
                    <a:pt x="4793" y="38022"/>
                    <a:pt x="4055" y="38117"/>
                  </a:cubicBezTo>
                  <a:cubicBezTo>
                    <a:pt x="3174" y="38225"/>
                    <a:pt x="2305" y="38356"/>
                    <a:pt x="1448" y="38522"/>
                  </a:cubicBezTo>
                  <a:cubicBezTo>
                    <a:pt x="1126" y="38582"/>
                    <a:pt x="737" y="38629"/>
                    <a:pt x="402" y="38750"/>
                  </a:cubicBezTo>
                  <a:lnTo>
                    <a:pt x="402" y="38750"/>
                  </a:lnTo>
                  <a:cubicBezTo>
                    <a:pt x="438" y="38635"/>
                    <a:pt x="469" y="38521"/>
                    <a:pt x="507" y="38415"/>
                  </a:cubicBezTo>
                  <a:cubicBezTo>
                    <a:pt x="638" y="37975"/>
                    <a:pt x="769" y="37534"/>
                    <a:pt x="900" y="37105"/>
                  </a:cubicBezTo>
                  <a:cubicBezTo>
                    <a:pt x="1162" y="36260"/>
                    <a:pt x="1472" y="35391"/>
                    <a:pt x="1591" y="34522"/>
                  </a:cubicBezTo>
                  <a:cubicBezTo>
                    <a:pt x="1698" y="33724"/>
                    <a:pt x="1745" y="32914"/>
                    <a:pt x="1853" y="32117"/>
                  </a:cubicBezTo>
                  <a:cubicBezTo>
                    <a:pt x="1960" y="31283"/>
                    <a:pt x="2067" y="30462"/>
                    <a:pt x="2174" y="29628"/>
                  </a:cubicBezTo>
                  <a:cubicBezTo>
                    <a:pt x="2400" y="27950"/>
                    <a:pt x="2507" y="26259"/>
                    <a:pt x="2484" y="24568"/>
                  </a:cubicBezTo>
                  <a:cubicBezTo>
                    <a:pt x="2460" y="23639"/>
                    <a:pt x="2376" y="22711"/>
                    <a:pt x="2281" y="21794"/>
                  </a:cubicBezTo>
                  <a:cubicBezTo>
                    <a:pt x="2234" y="21330"/>
                    <a:pt x="2186" y="20877"/>
                    <a:pt x="2126" y="20425"/>
                  </a:cubicBezTo>
                  <a:cubicBezTo>
                    <a:pt x="2067" y="20032"/>
                    <a:pt x="2055" y="19627"/>
                    <a:pt x="2103" y="19234"/>
                  </a:cubicBezTo>
                  <a:cubicBezTo>
                    <a:pt x="2162" y="18853"/>
                    <a:pt x="2388" y="18508"/>
                    <a:pt x="2698" y="18282"/>
                  </a:cubicBezTo>
                  <a:cubicBezTo>
                    <a:pt x="2936" y="18103"/>
                    <a:pt x="3186" y="17960"/>
                    <a:pt x="3424" y="17782"/>
                  </a:cubicBezTo>
                  <a:cubicBezTo>
                    <a:pt x="3734" y="17532"/>
                    <a:pt x="4043" y="17282"/>
                    <a:pt x="4353" y="17031"/>
                  </a:cubicBezTo>
                  <a:lnTo>
                    <a:pt x="5032" y="16460"/>
                  </a:lnTo>
                  <a:lnTo>
                    <a:pt x="5460" y="16115"/>
                  </a:lnTo>
                  <a:lnTo>
                    <a:pt x="5674" y="15936"/>
                  </a:lnTo>
                  <a:cubicBezTo>
                    <a:pt x="5770" y="15877"/>
                    <a:pt x="5865" y="15805"/>
                    <a:pt x="5936" y="15710"/>
                  </a:cubicBezTo>
                  <a:cubicBezTo>
                    <a:pt x="5972" y="15615"/>
                    <a:pt x="5984" y="15519"/>
                    <a:pt x="5984" y="15424"/>
                  </a:cubicBezTo>
                  <a:cubicBezTo>
                    <a:pt x="5996" y="15341"/>
                    <a:pt x="6008" y="15257"/>
                    <a:pt x="6032" y="15174"/>
                  </a:cubicBezTo>
                  <a:cubicBezTo>
                    <a:pt x="6055" y="14972"/>
                    <a:pt x="6091" y="14769"/>
                    <a:pt x="6139" y="14579"/>
                  </a:cubicBezTo>
                  <a:cubicBezTo>
                    <a:pt x="6186" y="14329"/>
                    <a:pt x="6222" y="14007"/>
                    <a:pt x="6365" y="13793"/>
                  </a:cubicBezTo>
                  <a:cubicBezTo>
                    <a:pt x="6579" y="13555"/>
                    <a:pt x="6817" y="13329"/>
                    <a:pt x="7068" y="13126"/>
                  </a:cubicBezTo>
                  <a:cubicBezTo>
                    <a:pt x="7413" y="12829"/>
                    <a:pt x="7758" y="12531"/>
                    <a:pt x="8115" y="12233"/>
                  </a:cubicBezTo>
                  <a:cubicBezTo>
                    <a:pt x="8901" y="11578"/>
                    <a:pt x="9711" y="10924"/>
                    <a:pt x="10532" y="10293"/>
                  </a:cubicBezTo>
                  <a:cubicBezTo>
                    <a:pt x="10854" y="10043"/>
                    <a:pt x="11163" y="9804"/>
                    <a:pt x="11497" y="9566"/>
                  </a:cubicBezTo>
                  <a:cubicBezTo>
                    <a:pt x="11604" y="9483"/>
                    <a:pt x="11723" y="9400"/>
                    <a:pt x="11830" y="9316"/>
                  </a:cubicBezTo>
                  <a:cubicBezTo>
                    <a:pt x="11852" y="9305"/>
                    <a:pt x="11886" y="9292"/>
                    <a:pt x="11919" y="9276"/>
                  </a:cubicBezTo>
                  <a:lnTo>
                    <a:pt x="11919" y="9276"/>
                  </a:lnTo>
                  <a:cubicBezTo>
                    <a:pt x="11940" y="9292"/>
                    <a:pt x="11963" y="9305"/>
                    <a:pt x="11985" y="9316"/>
                  </a:cubicBezTo>
                  <a:cubicBezTo>
                    <a:pt x="12151" y="9423"/>
                    <a:pt x="12330" y="9531"/>
                    <a:pt x="12497" y="9638"/>
                  </a:cubicBezTo>
                  <a:cubicBezTo>
                    <a:pt x="12528" y="9653"/>
                    <a:pt x="12614" y="9684"/>
                    <a:pt x="12683" y="9684"/>
                  </a:cubicBezTo>
                  <a:cubicBezTo>
                    <a:pt x="12721" y="9684"/>
                    <a:pt x="12754" y="9675"/>
                    <a:pt x="12771" y="9650"/>
                  </a:cubicBezTo>
                  <a:cubicBezTo>
                    <a:pt x="13294" y="8757"/>
                    <a:pt x="13723" y="7804"/>
                    <a:pt x="14033" y="6816"/>
                  </a:cubicBezTo>
                  <a:cubicBezTo>
                    <a:pt x="14295" y="5935"/>
                    <a:pt x="14533" y="5042"/>
                    <a:pt x="14771" y="4149"/>
                  </a:cubicBezTo>
                  <a:cubicBezTo>
                    <a:pt x="14914" y="3566"/>
                    <a:pt x="15045" y="2970"/>
                    <a:pt x="15247" y="2411"/>
                  </a:cubicBezTo>
                  <a:cubicBezTo>
                    <a:pt x="15342" y="2065"/>
                    <a:pt x="15414" y="1720"/>
                    <a:pt x="15450" y="1363"/>
                  </a:cubicBezTo>
                  <a:cubicBezTo>
                    <a:pt x="15473" y="1113"/>
                    <a:pt x="15580" y="875"/>
                    <a:pt x="15747" y="684"/>
                  </a:cubicBezTo>
                  <a:cubicBezTo>
                    <a:pt x="16081" y="351"/>
                    <a:pt x="16604" y="268"/>
                    <a:pt x="17057" y="220"/>
                  </a:cubicBezTo>
                  <a:cubicBezTo>
                    <a:pt x="17600" y="162"/>
                    <a:pt x="18145" y="133"/>
                    <a:pt x="18689" y="133"/>
                  </a:cubicBezTo>
                  <a:close/>
                  <a:moveTo>
                    <a:pt x="18853" y="1"/>
                  </a:moveTo>
                  <a:cubicBezTo>
                    <a:pt x="18624" y="1"/>
                    <a:pt x="18394" y="6"/>
                    <a:pt x="18164" y="18"/>
                  </a:cubicBezTo>
                  <a:cubicBezTo>
                    <a:pt x="17700" y="41"/>
                    <a:pt x="17235" y="41"/>
                    <a:pt x="16771" y="101"/>
                  </a:cubicBezTo>
                  <a:cubicBezTo>
                    <a:pt x="16354" y="160"/>
                    <a:pt x="15890" y="256"/>
                    <a:pt x="15545" y="518"/>
                  </a:cubicBezTo>
                  <a:cubicBezTo>
                    <a:pt x="15080" y="887"/>
                    <a:pt x="15140" y="1482"/>
                    <a:pt x="15021" y="2006"/>
                  </a:cubicBezTo>
                  <a:cubicBezTo>
                    <a:pt x="14961" y="2292"/>
                    <a:pt x="14854" y="2565"/>
                    <a:pt x="14771" y="2839"/>
                  </a:cubicBezTo>
                  <a:cubicBezTo>
                    <a:pt x="14545" y="3661"/>
                    <a:pt x="14342" y="4482"/>
                    <a:pt x="14116" y="5316"/>
                  </a:cubicBezTo>
                  <a:cubicBezTo>
                    <a:pt x="13926" y="6102"/>
                    <a:pt x="13687" y="6887"/>
                    <a:pt x="13414" y="7661"/>
                  </a:cubicBezTo>
                  <a:cubicBezTo>
                    <a:pt x="13156" y="8278"/>
                    <a:pt x="12866" y="8884"/>
                    <a:pt x="12525" y="9460"/>
                  </a:cubicBezTo>
                  <a:lnTo>
                    <a:pt x="12525" y="9460"/>
                  </a:lnTo>
                  <a:cubicBezTo>
                    <a:pt x="12443" y="9409"/>
                    <a:pt x="12361" y="9357"/>
                    <a:pt x="12282" y="9304"/>
                  </a:cubicBezTo>
                  <a:cubicBezTo>
                    <a:pt x="12175" y="9221"/>
                    <a:pt x="12068" y="9150"/>
                    <a:pt x="11949" y="9090"/>
                  </a:cubicBezTo>
                  <a:cubicBezTo>
                    <a:pt x="11917" y="9081"/>
                    <a:pt x="11885" y="9077"/>
                    <a:pt x="11854" y="9077"/>
                  </a:cubicBezTo>
                  <a:cubicBezTo>
                    <a:pt x="11804" y="9077"/>
                    <a:pt x="11755" y="9087"/>
                    <a:pt x="11711" y="9102"/>
                  </a:cubicBezTo>
                  <a:cubicBezTo>
                    <a:pt x="11568" y="9185"/>
                    <a:pt x="11425" y="9281"/>
                    <a:pt x="11294" y="9388"/>
                  </a:cubicBezTo>
                  <a:cubicBezTo>
                    <a:pt x="10699" y="9816"/>
                    <a:pt x="10127" y="10269"/>
                    <a:pt x="9556" y="10721"/>
                  </a:cubicBezTo>
                  <a:cubicBezTo>
                    <a:pt x="8853" y="11281"/>
                    <a:pt x="8151" y="11840"/>
                    <a:pt x="7472" y="12424"/>
                  </a:cubicBezTo>
                  <a:cubicBezTo>
                    <a:pt x="7175" y="12674"/>
                    <a:pt x="6889" y="12912"/>
                    <a:pt x="6615" y="13174"/>
                  </a:cubicBezTo>
                  <a:cubicBezTo>
                    <a:pt x="6401" y="13329"/>
                    <a:pt x="6222" y="13519"/>
                    <a:pt x="6044" y="13710"/>
                  </a:cubicBezTo>
                  <a:cubicBezTo>
                    <a:pt x="5948" y="13888"/>
                    <a:pt x="5877" y="14079"/>
                    <a:pt x="5853" y="14269"/>
                  </a:cubicBezTo>
                  <a:cubicBezTo>
                    <a:pt x="5770" y="14591"/>
                    <a:pt x="5722" y="14912"/>
                    <a:pt x="5663" y="15234"/>
                  </a:cubicBezTo>
                  <a:cubicBezTo>
                    <a:pt x="5639" y="15412"/>
                    <a:pt x="5639" y="15591"/>
                    <a:pt x="5508" y="15734"/>
                  </a:cubicBezTo>
                  <a:cubicBezTo>
                    <a:pt x="5365" y="15865"/>
                    <a:pt x="5210" y="15984"/>
                    <a:pt x="5055" y="16103"/>
                  </a:cubicBezTo>
                  <a:lnTo>
                    <a:pt x="4377" y="16674"/>
                  </a:lnTo>
                  <a:cubicBezTo>
                    <a:pt x="4055" y="16924"/>
                    <a:pt x="3746" y="17186"/>
                    <a:pt x="3436" y="17436"/>
                  </a:cubicBezTo>
                  <a:cubicBezTo>
                    <a:pt x="3127" y="17698"/>
                    <a:pt x="2781" y="17924"/>
                    <a:pt x="2436" y="18163"/>
                  </a:cubicBezTo>
                  <a:cubicBezTo>
                    <a:pt x="1888" y="18544"/>
                    <a:pt x="1722" y="19115"/>
                    <a:pt x="1745" y="19770"/>
                  </a:cubicBezTo>
                  <a:cubicBezTo>
                    <a:pt x="1781" y="20544"/>
                    <a:pt x="1912" y="21306"/>
                    <a:pt x="1984" y="22080"/>
                  </a:cubicBezTo>
                  <a:cubicBezTo>
                    <a:pt x="2150" y="23628"/>
                    <a:pt x="2198" y="25187"/>
                    <a:pt x="2115" y="26747"/>
                  </a:cubicBezTo>
                  <a:cubicBezTo>
                    <a:pt x="2031" y="28176"/>
                    <a:pt x="1841" y="29593"/>
                    <a:pt x="1662" y="31009"/>
                  </a:cubicBezTo>
                  <a:cubicBezTo>
                    <a:pt x="1567" y="31748"/>
                    <a:pt x="1472" y="32474"/>
                    <a:pt x="1388" y="33212"/>
                  </a:cubicBezTo>
                  <a:cubicBezTo>
                    <a:pt x="1329" y="33724"/>
                    <a:pt x="1317" y="34236"/>
                    <a:pt x="1210" y="34736"/>
                  </a:cubicBezTo>
                  <a:cubicBezTo>
                    <a:pt x="1043" y="35534"/>
                    <a:pt x="793" y="36308"/>
                    <a:pt x="567" y="37093"/>
                  </a:cubicBezTo>
                  <a:cubicBezTo>
                    <a:pt x="448" y="37474"/>
                    <a:pt x="329" y="37855"/>
                    <a:pt x="210" y="38236"/>
                  </a:cubicBezTo>
                  <a:cubicBezTo>
                    <a:pt x="126" y="38451"/>
                    <a:pt x="55" y="38677"/>
                    <a:pt x="7" y="38903"/>
                  </a:cubicBezTo>
                  <a:cubicBezTo>
                    <a:pt x="1" y="39009"/>
                    <a:pt x="66" y="39043"/>
                    <a:pt x="147" y="39043"/>
                  </a:cubicBezTo>
                  <a:cubicBezTo>
                    <a:pt x="221" y="39043"/>
                    <a:pt x="308" y="39015"/>
                    <a:pt x="364" y="38987"/>
                  </a:cubicBezTo>
                  <a:cubicBezTo>
                    <a:pt x="602" y="38868"/>
                    <a:pt x="852" y="38796"/>
                    <a:pt x="1114" y="38748"/>
                  </a:cubicBezTo>
                  <a:cubicBezTo>
                    <a:pt x="2007" y="38546"/>
                    <a:pt x="2936" y="38415"/>
                    <a:pt x="3853" y="38296"/>
                  </a:cubicBezTo>
                  <a:cubicBezTo>
                    <a:pt x="4782" y="38165"/>
                    <a:pt x="5663" y="38058"/>
                    <a:pt x="6567" y="37998"/>
                  </a:cubicBezTo>
                  <a:cubicBezTo>
                    <a:pt x="6806" y="37986"/>
                    <a:pt x="7046" y="37980"/>
                    <a:pt x="7286" y="37980"/>
                  </a:cubicBezTo>
                  <a:cubicBezTo>
                    <a:pt x="7991" y="37980"/>
                    <a:pt x="8699" y="38032"/>
                    <a:pt x="9401" y="38129"/>
                  </a:cubicBezTo>
                  <a:cubicBezTo>
                    <a:pt x="11604" y="38403"/>
                    <a:pt x="13795" y="38808"/>
                    <a:pt x="15950" y="39356"/>
                  </a:cubicBezTo>
                  <a:cubicBezTo>
                    <a:pt x="18831" y="40082"/>
                    <a:pt x="21581" y="41261"/>
                    <a:pt x="24177" y="42701"/>
                  </a:cubicBezTo>
                  <a:cubicBezTo>
                    <a:pt x="24808" y="43047"/>
                    <a:pt x="25415" y="43404"/>
                    <a:pt x="26034" y="43785"/>
                  </a:cubicBezTo>
                  <a:cubicBezTo>
                    <a:pt x="26064" y="43807"/>
                    <a:pt x="26139" y="43834"/>
                    <a:pt x="26204" y="43834"/>
                  </a:cubicBezTo>
                  <a:cubicBezTo>
                    <a:pt x="26243" y="43834"/>
                    <a:pt x="26278" y="43824"/>
                    <a:pt x="26296" y="43797"/>
                  </a:cubicBezTo>
                  <a:cubicBezTo>
                    <a:pt x="26903" y="43011"/>
                    <a:pt x="26880" y="41832"/>
                    <a:pt x="26856" y="40892"/>
                  </a:cubicBezTo>
                  <a:cubicBezTo>
                    <a:pt x="26832" y="39844"/>
                    <a:pt x="26677" y="38796"/>
                    <a:pt x="26677" y="37736"/>
                  </a:cubicBezTo>
                  <a:cubicBezTo>
                    <a:pt x="26677" y="37721"/>
                    <a:pt x="26668" y="37706"/>
                    <a:pt x="26653" y="37694"/>
                  </a:cubicBezTo>
                  <a:lnTo>
                    <a:pt x="26653" y="37694"/>
                  </a:lnTo>
                  <a:cubicBezTo>
                    <a:pt x="26651" y="36581"/>
                    <a:pt x="26593" y="35480"/>
                    <a:pt x="26534" y="34367"/>
                  </a:cubicBezTo>
                  <a:cubicBezTo>
                    <a:pt x="26439" y="32617"/>
                    <a:pt x="26344" y="30878"/>
                    <a:pt x="26237" y="29128"/>
                  </a:cubicBezTo>
                  <a:cubicBezTo>
                    <a:pt x="26106" y="27140"/>
                    <a:pt x="25987" y="25140"/>
                    <a:pt x="25856" y="23151"/>
                  </a:cubicBezTo>
                  <a:cubicBezTo>
                    <a:pt x="25737" y="21282"/>
                    <a:pt x="25629" y="19413"/>
                    <a:pt x="25522" y="17543"/>
                  </a:cubicBezTo>
                  <a:cubicBezTo>
                    <a:pt x="25439" y="16174"/>
                    <a:pt x="25367" y="14805"/>
                    <a:pt x="25320" y="13436"/>
                  </a:cubicBezTo>
                  <a:cubicBezTo>
                    <a:pt x="25296" y="11900"/>
                    <a:pt x="25356" y="10364"/>
                    <a:pt x="25498" y="8828"/>
                  </a:cubicBezTo>
                  <a:cubicBezTo>
                    <a:pt x="25606" y="7411"/>
                    <a:pt x="25677" y="5994"/>
                    <a:pt x="25796" y="4578"/>
                  </a:cubicBezTo>
                  <a:cubicBezTo>
                    <a:pt x="25844" y="4006"/>
                    <a:pt x="25903" y="3411"/>
                    <a:pt x="25772" y="2839"/>
                  </a:cubicBezTo>
                  <a:cubicBezTo>
                    <a:pt x="25689" y="2494"/>
                    <a:pt x="25510" y="2161"/>
                    <a:pt x="25260" y="1899"/>
                  </a:cubicBezTo>
                  <a:cubicBezTo>
                    <a:pt x="24724" y="1303"/>
                    <a:pt x="23939" y="946"/>
                    <a:pt x="23189" y="684"/>
                  </a:cubicBezTo>
                  <a:cubicBezTo>
                    <a:pt x="21788" y="231"/>
                    <a:pt x="20325" y="1"/>
                    <a:pt x="18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73"/>
            <p:cNvSpPr/>
            <p:nvPr/>
          </p:nvSpPr>
          <p:spPr>
            <a:xfrm>
              <a:off x="5848264" y="2814575"/>
              <a:ext cx="89608" cy="109593"/>
            </a:xfrm>
            <a:custGeom>
              <a:avLst/>
              <a:gdLst/>
              <a:ahLst/>
              <a:cxnLst/>
              <a:rect l="l" t="t" r="r" b="b"/>
              <a:pathLst>
                <a:path w="4430" h="5418" extrusionOk="0">
                  <a:moveTo>
                    <a:pt x="2739" y="1"/>
                  </a:moveTo>
                  <a:lnTo>
                    <a:pt x="2739" y="1"/>
                  </a:lnTo>
                  <a:cubicBezTo>
                    <a:pt x="2822" y="751"/>
                    <a:pt x="36" y="2429"/>
                    <a:pt x="1" y="4632"/>
                  </a:cubicBezTo>
                  <a:cubicBezTo>
                    <a:pt x="200" y="4428"/>
                    <a:pt x="524" y="4361"/>
                    <a:pt x="883" y="4361"/>
                  </a:cubicBezTo>
                  <a:cubicBezTo>
                    <a:pt x="1402" y="4361"/>
                    <a:pt x="1994" y="4502"/>
                    <a:pt x="2382" y="4573"/>
                  </a:cubicBezTo>
                  <a:cubicBezTo>
                    <a:pt x="3073" y="4704"/>
                    <a:pt x="3573" y="5061"/>
                    <a:pt x="4168" y="5418"/>
                  </a:cubicBezTo>
                  <a:cubicBezTo>
                    <a:pt x="4049" y="4227"/>
                    <a:pt x="4120" y="2989"/>
                    <a:pt x="4180" y="1775"/>
                  </a:cubicBezTo>
                  <a:cubicBezTo>
                    <a:pt x="4192" y="1513"/>
                    <a:pt x="4430" y="584"/>
                    <a:pt x="4311" y="405"/>
                  </a:cubicBezTo>
                  <a:cubicBezTo>
                    <a:pt x="4180" y="215"/>
                    <a:pt x="3037" y="72"/>
                    <a:pt x="27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73"/>
            <p:cNvSpPr/>
            <p:nvPr/>
          </p:nvSpPr>
          <p:spPr>
            <a:xfrm>
              <a:off x="5844907" y="2813261"/>
              <a:ext cx="94422" cy="112384"/>
            </a:xfrm>
            <a:custGeom>
              <a:avLst/>
              <a:gdLst/>
              <a:ahLst/>
              <a:cxnLst/>
              <a:rect l="l" t="t" r="r" b="b"/>
              <a:pathLst>
                <a:path w="4668" h="5556" extrusionOk="0">
                  <a:moveTo>
                    <a:pt x="3047" y="170"/>
                  </a:moveTo>
                  <a:lnTo>
                    <a:pt x="3047" y="170"/>
                  </a:lnTo>
                  <a:cubicBezTo>
                    <a:pt x="3404" y="232"/>
                    <a:pt x="3760" y="273"/>
                    <a:pt x="4108" y="375"/>
                  </a:cubicBezTo>
                  <a:cubicBezTo>
                    <a:pt x="4286" y="423"/>
                    <a:pt x="4334" y="470"/>
                    <a:pt x="4334" y="661"/>
                  </a:cubicBezTo>
                  <a:cubicBezTo>
                    <a:pt x="4322" y="887"/>
                    <a:pt x="4298" y="1113"/>
                    <a:pt x="4251" y="1340"/>
                  </a:cubicBezTo>
                  <a:cubicBezTo>
                    <a:pt x="4167" y="1923"/>
                    <a:pt x="4120" y="2518"/>
                    <a:pt x="4120" y="3114"/>
                  </a:cubicBezTo>
                  <a:cubicBezTo>
                    <a:pt x="4086" y="3831"/>
                    <a:pt x="4094" y="4559"/>
                    <a:pt x="4143" y="5288"/>
                  </a:cubicBezTo>
                  <a:lnTo>
                    <a:pt x="4143" y="5288"/>
                  </a:lnTo>
                  <a:cubicBezTo>
                    <a:pt x="3840" y="5102"/>
                    <a:pt x="3528" y="4934"/>
                    <a:pt x="3203" y="4780"/>
                  </a:cubicBezTo>
                  <a:cubicBezTo>
                    <a:pt x="2822" y="4649"/>
                    <a:pt x="2429" y="4542"/>
                    <a:pt x="2036" y="4483"/>
                  </a:cubicBezTo>
                  <a:cubicBezTo>
                    <a:pt x="1729" y="4429"/>
                    <a:pt x="1344" y="4353"/>
                    <a:pt x="973" y="4353"/>
                  </a:cubicBezTo>
                  <a:cubicBezTo>
                    <a:pt x="746" y="4353"/>
                    <a:pt x="525" y="4381"/>
                    <a:pt x="330" y="4460"/>
                  </a:cubicBezTo>
                  <a:lnTo>
                    <a:pt x="330" y="4460"/>
                  </a:lnTo>
                  <a:cubicBezTo>
                    <a:pt x="425" y="3701"/>
                    <a:pt x="818" y="3018"/>
                    <a:pt x="1286" y="2411"/>
                  </a:cubicBezTo>
                  <a:cubicBezTo>
                    <a:pt x="1738" y="1816"/>
                    <a:pt x="2298" y="1316"/>
                    <a:pt x="2750" y="720"/>
                  </a:cubicBezTo>
                  <a:cubicBezTo>
                    <a:pt x="2870" y="568"/>
                    <a:pt x="3030" y="375"/>
                    <a:pt x="3047" y="170"/>
                  </a:cubicBezTo>
                  <a:close/>
                  <a:moveTo>
                    <a:pt x="2808" y="0"/>
                  </a:moveTo>
                  <a:cubicBezTo>
                    <a:pt x="2768" y="0"/>
                    <a:pt x="2732" y="6"/>
                    <a:pt x="2738" y="30"/>
                  </a:cubicBezTo>
                  <a:cubicBezTo>
                    <a:pt x="2750" y="232"/>
                    <a:pt x="2607" y="435"/>
                    <a:pt x="2500" y="578"/>
                  </a:cubicBezTo>
                  <a:cubicBezTo>
                    <a:pt x="2298" y="839"/>
                    <a:pt x="2072" y="1078"/>
                    <a:pt x="1857" y="1328"/>
                  </a:cubicBezTo>
                  <a:cubicBezTo>
                    <a:pt x="1298" y="1935"/>
                    <a:pt x="738" y="2554"/>
                    <a:pt x="369" y="3292"/>
                  </a:cubicBezTo>
                  <a:cubicBezTo>
                    <a:pt x="143" y="3721"/>
                    <a:pt x="24" y="4185"/>
                    <a:pt x="0" y="4673"/>
                  </a:cubicBezTo>
                  <a:cubicBezTo>
                    <a:pt x="0" y="4734"/>
                    <a:pt x="127" y="4776"/>
                    <a:pt x="218" y="4776"/>
                  </a:cubicBezTo>
                  <a:cubicBezTo>
                    <a:pt x="259" y="4776"/>
                    <a:pt x="293" y="4767"/>
                    <a:pt x="305" y="4749"/>
                  </a:cubicBezTo>
                  <a:lnTo>
                    <a:pt x="305" y="4749"/>
                  </a:lnTo>
                  <a:cubicBezTo>
                    <a:pt x="307" y="4748"/>
                    <a:pt x="308" y="4746"/>
                    <a:pt x="310" y="4745"/>
                  </a:cubicBezTo>
                  <a:cubicBezTo>
                    <a:pt x="515" y="4544"/>
                    <a:pt x="805" y="4482"/>
                    <a:pt x="1109" y="4482"/>
                  </a:cubicBezTo>
                  <a:cubicBezTo>
                    <a:pt x="1456" y="4482"/>
                    <a:pt x="1822" y="4563"/>
                    <a:pt x="2107" y="4614"/>
                  </a:cubicBezTo>
                  <a:cubicBezTo>
                    <a:pt x="2453" y="4673"/>
                    <a:pt x="2786" y="4757"/>
                    <a:pt x="3119" y="4888"/>
                  </a:cubicBezTo>
                  <a:cubicBezTo>
                    <a:pt x="3489" y="5066"/>
                    <a:pt x="3846" y="5269"/>
                    <a:pt x="4203" y="5507"/>
                  </a:cubicBezTo>
                  <a:cubicBezTo>
                    <a:pt x="4219" y="5515"/>
                    <a:pt x="4338" y="5555"/>
                    <a:pt x="4414" y="5555"/>
                  </a:cubicBezTo>
                  <a:cubicBezTo>
                    <a:pt x="4450" y="5555"/>
                    <a:pt x="4477" y="5546"/>
                    <a:pt x="4477" y="5519"/>
                  </a:cubicBezTo>
                  <a:cubicBezTo>
                    <a:pt x="4417" y="4864"/>
                    <a:pt x="4405" y="4209"/>
                    <a:pt x="4417" y="3554"/>
                  </a:cubicBezTo>
                  <a:cubicBezTo>
                    <a:pt x="4417" y="2959"/>
                    <a:pt x="4441" y="2363"/>
                    <a:pt x="4501" y="1768"/>
                  </a:cubicBezTo>
                  <a:cubicBezTo>
                    <a:pt x="4548" y="1399"/>
                    <a:pt x="4667" y="1030"/>
                    <a:pt x="4655" y="649"/>
                  </a:cubicBezTo>
                  <a:cubicBezTo>
                    <a:pt x="4632" y="351"/>
                    <a:pt x="4334" y="292"/>
                    <a:pt x="4084" y="232"/>
                  </a:cubicBezTo>
                  <a:cubicBezTo>
                    <a:pt x="3691" y="125"/>
                    <a:pt x="3298" y="77"/>
                    <a:pt x="2905" y="6"/>
                  </a:cubicBezTo>
                  <a:cubicBezTo>
                    <a:pt x="2893" y="6"/>
                    <a:pt x="2849" y="0"/>
                    <a:pt x="2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73"/>
            <p:cNvSpPr/>
            <p:nvPr/>
          </p:nvSpPr>
          <p:spPr>
            <a:xfrm>
              <a:off x="5777712" y="2892752"/>
              <a:ext cx="62139" cy="112829"/>
            </a:xfrm>
            <a:custGeom>
              <a:avLst/>
              <a:gdLst/>
              <a:ahLst/>
              <a:cxnLst/>
              <a:rect l="l" t="t" r="r" b="b"/>
              <a:pathLst>
                <a:path w="3072" h="5578" extrusionOk="0">
                  <a:moveTo>
                    <a:pt x="1735" y="1"/>
                  </a:moveTo>
                  <a:cubicBezTo>
                    <a:pt x="1461" y="1"/>
                    <a:pt x="1126" y="238"/>
                    <a:pt x="703" y="874"/>
                  </a:cubicBezTo>
                  <a:cubicBezTo>
                    <a:pt x="488" y="1291"/>
                    <a:pt x="0" y="3148"/>
                    <a:pt x="84" y="3589"/>
                  </a:cubicBezTo>
                  <a:cubicBezTo>
                    <a:pt x="131" y="3827"/>
                    <a:pt x="941" y="5220"/>
                    <a:pt x="1477" y="5577"/>
                  </a:cubicBezTo>
                  <a:cubicBezTo>
                    <a:pt x="1524" y="4684"/>
                    <a:pt x="1655" y="4303"/>
                    <a:pt x="1655" y="3434"/>
                  </a:cubicBezTo>
                  <a:cubicBezTo>
                    <a:pt x="1655" y="3065"/>
                    <a:pt x="1608" y="2422"/>
                    <a:pt x="1822" y="2112"/>
                  </a:cubicBezTo>
                  <a:cubicBezTo>
                    <a:pt x="1977" y="1879"/>
                    <a:pt x="2234" y="1835"/>
                    <a:pt x="2509" y="1835"/>
                  </a:cubicBezTo>
                  <a:cubicBezTo>
                    <a:pt x="2677" y="1835"/>
                    <a:pt x="2852" y="1851"/>
                    <a:pt x="3015" y="1851"/>
                  </a:cubicBezTo>
                  <a:cubicBezTo>
                    <a:pt x="3034" y="1851"/>
                    <a:pt x="3053" y="1851"/>
                    <a:pt x="3072" y="1851"/>
                  </a:cubicBezTo>
                  <a:cubicBezTo>
                    <a:pt x="2710" y="1371"/>
                    <a:pt x="2396" y="1"/>
                    <a:pt x="17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73"/>
            <p:cNvSpPr/>
            <p:nvPr/>
          </p:nvSpPr>
          <p:spPr>
            <a:xfrm>
              <a:off x="5775062" y="2891336"/>
              <a:ext cx="68895" cy="115499"/>
            </a:xfrm>
            <a:custGeom>
              <a:avLst/>
              <a:gdLst/>
              <a:ahLst/>
              <a:cxnLst/>
              <a:rect l="l" t="t" r="r" b="b"/>
              <a:pathLst>
                <a:path w="3406" h="5710" extrusionOk="0">
                  <a:moveTo>
                    <a:pt x="1836" y="122"/>
                  </a:moveTo>
                  <a:cubicBezTo>
                    <a:pt x="2032" y="122"/>
                    <a:pt x="2205" y="364"/>
                    <a:pt x="2310" y="504"/>
                  </a:cubicBezTo>
                  <a:cubicBezTo>
                    <a:pt x="2587" y="925"/>
                    <a:pt x="2720" y="1429"/>
                    <a:pt x="2987" y="1843"/>
                  </a:cubicBezTo>
                  <a:lnTo>
                    <a:pt x="2987" y="1843"/>
                  </a:lnTo>
                  <a:cubicBezTo>
                    <a:pt x="2864" y="1836"/>
                    <a:pt x="2740" y="1828"/>
                    <a:pt x="2617" y="1828"/>
                  </a:cubicBezTo>
                  <a:cubicBezTo>
                    <a:pt x="2420" y="1828"/>
                    <a:pt x="2227" y="1849"/>
                    <a:pt x="2048" y="1932"/>
                  </a:cubicBezTo>
                  <a:cubicBezTo>
                    <a:pt x="1691" y="2111"/>
                    <a:pt x="1631" y="2540"/>
                    <a:pt x="1619" y="2909"/>
                  </a:cubicBezTo>
                  <a:cubicBezTo>
                    <a:pt x="1596" y="3349"/>
                    <a:pt x="1631" y="3790"/>
                    <a:pt x="1584" y="4230"/>
                  </a:cubicBezTo>
                  <a:cubicBezTo>
                    <a:pt x="1546" y="4610"/>
                    <a:pt x="1493" y="4982"/>
                    <a:pt x="1461" y="5358"/>
                  </a:cubicBezTo>
                  <a:lnTo>
                    <a:pt x="1461" y="5358"/>
                  </a:lnTo>
                  <a:cubicBezTo>
                    <a:pt x="1275" y="5175"/>
                    <a:pt x="1115" y="4970"/>
                    <a:pt x="977" y="4742"/>
                  </a:cubicBezTo>
                  <a:cubicBezTo>
                    <a:pt x="762" y="4445"/>
                    <a:pt x="584" y="4135"/>
                    <a:pt x="417" y="3802"/>
                  </a:cubicBezTo>
                  <a:cubicBezTo>
                    <a:pt x="345" y="3587"/>
                    <a:pt x="334" y="3349"/>
                    <a:pt x="381" y="3123"/>
                  </a:cubicBezTo>
                  <a:cubicBezTo>
                    <a:pt x="453" y="2730"/>
                    <a:pt x="536" y="2349"/>
                    <a:pt x="643" y="1980"/>
                  </a:cubicBezTo>
                  <a:cubicBezTo>
                    <a:pt x="726" y="1623"/>
                    <a:pt x="834" y="1278"/>
                    <a:pt x="988" y="956"/>
                  </a:cubicBezTo>
                  <a:cubicBezTo>
                    <a:pt x="991" y="950"/>
                    <a:pt x="992" y="945"/>
                    <a:pt x="991" y="939"/>
                  </a:cubicBezTo>
                  <a:lnTo>
                    <a:pt x="991" y="939"/>
                  </a:lnTo>
                  <a:cubicBezTo>
                    <a:pt x="1122" y="727"/>
                    <a:pt x="1287" y="526"/>
                    <a:pt x="1465" y="349"/>
                  </a:cubicBezTo>
                  <a:cubicBezTo>
                    <a:pt x="1560" y="242"/>
                    <a:pt x="1691" y="170"/>
                    <a:pt x="1822" y="123"/>
                  </a:cubicBezTo>
                  <a:cubicBezTo>
                    <a:pt x="1827" y="122"/>
                    <a:pt x="1831" y="122"/>
                    <a:pt x="1836" y="122"/>
                  </a:cubicBezTo>
                  <a:close/>
                  <a:moveTo>
                    <a:pt x="1858" y="0"/>
                  </a:moveTo>
                  <a:cubicBezTo>
                    <a:pt x="1790" y="0"/>
                    <a:pt x="1721" y="9"/>
                    <a:pt x="1655" y="27"/>
                  </a:cubicBezTo>
                  <a:cubicBezTo>
                    <a:pt x="1217" y="146"/>
                    <a:pt x="908" y="571"/>
                    <a:pt x="682" y="915"/>
                  </a:cubicBezTo>
                  <a:lnTo>
                    <a:pt x="682" y="915"/>
                  </a:lnTo>
                  <a:cubicBezTo>
                    <a:pt x="681" y="917"/>
                    <a:pt x="680" y="919"/>
                    <a:pt x="679" y="920"/>
                  </a:cubicBezTo>
                  <a:cubicBezTo>
                    <a:pt x="679" y="920"/>
                    <a:pt x="679" y="920"/>
                    <a:pt x="679" y="920"/>
                  </a:cubicBezTo>
                  <a:lnTo>
                    <a:pt x="679" y="920"/>
                  </a:lnTo>
                  <a:cubicBezTo>
                    <a:pt x="677" y="923"/>
                    <a:pt x="676" y="926"/>
                    <a:pt x="675" y="929"/>
                  </a:cubicBezTo>
                  <a:lnTo>
                    <a:pt x="675" y="929"/>
                  </a:lnTo>
                  <a:cubicBezTo>
                    <a:pt x="546" y="1201"/>
                    <a:pt x="452" y="1495"/>
                    <a:pt x="381" y="1790"/>
                  </a:cubicBezTo>
                  <a:cubicBezTo>
                    <a:pt x="262" y="2194"/>
                    <a:pt x="167" y="2599"/>
                    <a:pt x="95" y="3016"/>
                  </a:cubicBezTo>
                  <a:cubicBezTo>
                    <a:pt x="60" y="3254"/>
                    <a:pt x="0" y="3528"/>
                    <a:pt x="84" y="3766"/>
                  </a:cubicBezTo>
                  <a:cubicBezTo>
                    <a:pt x="226" y="4076"/>
                    <a:pt x="393" y="4385"/>
                    <a:pt x="596" y="4671"/>
                  </a:cubicBezTo>
                  <a:cubicBezTo>
                    <a:pt x="834" y="5040"/>
                    <a:pt x="1107" y="5433"/>
                    <a:pt x="1477" y="5683"/>
                  </a:cubicBezTo>
                  <a:cubicBezTo>
                    <a:pt x="1497" y="5698"/>
                    <a:pt x="1552" y="5709"/>
                    <a:pt x="1610" y="5709"/>
                  </a:cubicBezTo>
                  <a:cubicBezTo>
                    <a:pt x="1687" y="5709"/>
                    <a:pt x="1767" y="5690"/>
                    <a:pt x="1774" y="5635"/>
                  </a:cubicBezTo>
                  <a:cubicBezTo>
                    <a:pt x="1810" y="4838"/>
                    <a:pt x="1953" y="4040"/>
                    <a:pt x="1941" y="3230"/>
                  </a:cubicBezTo>
                  <a:cubicBezTo>
                    <a:pt x="1941" y="2897"/>
                    <a:pt x="1905" y="2456"/>
                    <a:pt x="2120" y="2171"/>
                  </a:cubicBezTo>
                  <a:cubicBezTo>
                    <a:pt x="2251" y="1993"/>
                    <a:pt x="2465" y="1954"/>
                    <a:pt x="2689" y="1954"/>
                  </a:cubicBezTo>
                  <a:cubicBezTo>
                    <a:pt x="2871" y="1954"/>
                    <a:pt x="3060" y="1980"/>
                    <a:pt x="3215" y="1980"/>
                  </a:cubicBezTo>
                  <a:cubicBezTo>
                    <a:pt x="3239" y="1980"/>
                    <a:pt x="3405" y="1956"/>
                    <a:pt x="3358" y="1897"/>
                  </a:cubicBezTo>
                  <a:cubicBezTo>
                    <a:pt x="2977" y="1385"/>
                    <a:pt x="2882" y="682"/>
                    <a:pt x="2417" y="230"/>
                  </a:cubicBezTo>
                  <a:cubicBezTo>
                    <a:pt x="2266" y="79"/>
                    <a:pt x="2061" y="0"/>
                    <a:pt x="18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73"/>
            <p:cNvSpPr/>
            <p:nvPr/>
          </p:nvSpPr>
          <p:spPr>
            <a:xfrm>
              <a:off x="5754592" y="3215270"/>
              <a:ext cx="290932" cy="128182"/>
            </a:xfrm>
            <a:custGeom>
              <a:avLst/>
              <a:gdLst/>
              <a:ahLst/>
              <a:cxnLst/>
              <a:rect l="l" t="t" r="r" b="b"/>
              <a:pathLst>
                <a:path w="14383" h="6337" extrusionOk="0">
                  <a:moveTo>
                    <a:pt x="14215" y="0"/>
                  </a:moveTo>
                  <a:cubicBezTo>
                    <a:pt x="14148" y="0"/>
                    <a:pt x="14075" y="13"/>
                    <a:pt x="14050" y="38"/>
                  </a:cubicBezTo>
                  <a:cubicBezTo>
                    <a:pt x="13264" y="741"/>
                    <a:pt x="12502" y="1467"/>
                    <a:pt x="11692" y="2122"/>
                  </a:cubicBezTo>
                  <a:cubicBezTo>
                    <a:pt x="10894" y="2765"/>
                    <a:pt x="10049" y="3312"/>
                    <a:pt x="9132" y="3765"/>
                  </a:cubicBezTo>
                  <a:cubicBezTo>
                    <a:pt x="7346" y="4646"/>
                    <a:pt x="5406" y="5134"/>
                    <a:pt x="3465" y="5539"/>
                  </a:cubicBezTo>
                  <a:cubicBezTo>
                    <a:pt x="2370" y="5765"/>
                    <a:pt x="1262" y="5968"/>
                    <a:pt x="167" y="6182"/>
                  </a:cubicBezTo>
                  <a:cubicBezTo>
                    <a:pt x="131" y="6182"/>
                    <a:pt x="0" y="6218"/>
                    <a:pt x="12" y="6277"/>
                  </a:cubicBezTo>
                  <a:cubicBezTo>
                    <a:pt x="20" y="6309"/>
                    <a:pt x="76" y="6319"/>
                    <a:pt x="122" y="6319"/>
                  </a:cubicBezTo>
                  <a:cubicBezTo>
                    <a:pt x="146" y="6319"/>
                    <a:pt x="167" y="6317"/>
                    <a:pt x="179" y="6313"/>
                  </a:cubicBezTo>
                  <a:lnTo>
                    <a:pt x="179" y="6337"/>
                  </a:lnTo>
                  <a:cubicBezTo>
                    <a:pt x="4120" y="5527"/>
                    <a:pt x="8275" y="4979"/>
                    <a:pt x="11573" y="2467"/>
                  </a:cubicBezTo>
                  <a:cubicBezTo>
                    <a:pt x="12549" y="1717"/>
                    <a:pt x="13419" y="872"/>
                    <a:pt x="14335" y="62"/>
                  </a:cubicBezTo>
                  <a:cubicBezTo>
                    <a:pt x="14383" y="22"/>
                    <a:pt x="14303" y="0"/>
                    <a:pt x="14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73"/>
            <p:cNvSpPr/>
            <p:nvPr/>
          </p:nvSpPr>
          <p:spPr>
            <a:xfrm>
              <a:off x="5966654" y="1984948"/>
              <a:ext cx="229400" cy="918774"/>
            </a:xfrm>
            <a:custGeom>
              <a:avLst/>
              <a:gdLst/>
              <a:ahLst/>
              <a:cxnLst/>
              <a:rect l="l" t="t" r="r" b="b"/>
              <a:pathLst>
                <a:path w="11341" h="45422" extrusionOk="0">
                  <a:moveTo>
                    <a:pt x="6752" y="1"/>
                  </a:moveTo>
                  <a:cubicBezTo>
                    <a:pt x="6365" y="1"/>
                    <a:pt x="6062" y="603"/>
                    <a:pt x="5935" y="1035"/>
                  </a:cubicBezTo>
                  <a:cubicBezTo>
                    <a:pt x="5673" y="1928"/>
                    <a:pt x="5756" y="3941"/>
                    <a:pt x="5482" y="4834"/>
                  </a:cubicBezTo>
                  <a:cubicBezTo>
                    <a:pt x="5411" y="4369"/>
                    <a:pt x="5375" y="2440"/>
                    <a:pt x="5328" y="1714"/>
                  </a:cubicBezTo>
                  <a:cubicBezTo>
                    <a:pt x="5302" y="1242"/>
                    <a:pt x="4788" y="357"/>
                    <a:pt x="4249" y="357"/>
                  </a:cubicBezTo>
                  <a:cubicBezTo>
                    <a:pt x="4040" y="357"/>
                    <a:pt x="3827" y="490"/>
                    <a:pt x="3637" y="833"/>
                  </a:cubicBezTo>
                  <a:cubicBezTo>
                    <a:pt x="3042" y="1905"/>
                    <a:pt x="2982" y="6524"/>
                    <a:pt x="2851" y="7560"/>
                  </a:cubicBezTo>
                  <a:cubicBezTo>
                    <a:pt x="2101" y="6953"/>
                    <a:pt x="2065" y="5679"/>
                    <a:pt x="982" y="5405"/>
                  </a:cubicBezTo>
                  <a:cubicBezTo>
                    <a:pt x="872" y="5377"/>
                    <a:pt x="779" y="5364"/>
                    <a:pt x="700" y="5364"/>
                  </a:cubicBezTo>
                  <a:cubicBezTo>
                    <a:pt x="1" y="5364"/>
                    <a:pt x="434" y="6370"/>
                    <a:pt x="541" y="6905"/>
                  </a:cubicBezTo>
                  <a:cubicBezTo>
                    <a:pt x="720" y="7965"/>
                    <a:pt x="839" y="9025"/>
                    <a:pt x="1018" y="10072"/>
                  </a:cubicBezTo>
                  <a:cubicBezTo>
                    <a:pt x="1256" y="11382"/>
                    <a:pt x="1756" y="12465"/>
                    <a:pt x="2875" y="13239"/>
                  </a:cubicBezTo>
                  <a:cubicBezTo>
                    <a:pt x="2875" y="13239"/>
                    <a:pt x="2375" y="23514"/>
                    <a:pt x="2149" y="24646"/>
                  </a:cubicBezTo>
                  <a:cubicBezTo>
                    <a:pt x="1934" y="25777"/>
                    <a:pt x="1077" y="35849"/>
                    <a:pt x="779" y="37338"/>
                  </a:cubicBezTo>
                  <a:cubicBezTo>
                    <a:pt x="508" y="38739"/>
                    <a:pt x="1106" y="45421"/>
                    <a:pt x="3939" y="45421"/>
                  </a:cubicBezTo>
                  <a:cubicBezTo>
                    <a:pt x="4090" y="45421"/>
                    <a:pt x="4247" y="45402"/>
                    <a:pt x="4411" y="45362"/>
                  </a:cubicBezTo>
                  <a:cubicBezTo>
                    <a:pt x="7649" y="44577"/>
                    <a:pt x="9793" y="43660"/>
                    <a:pt x="9781" y="41469"/>
                  </a:cubicBezTo>
                  <a:cubicBezTo>
                    <a:pt x="9781" y="39290"/>
                    <a:pt x="9304" y="25193"/>
                    <a:pt x="9292" y="24419"/>
                  </a:cubicBezTo>
                  <a:cubicBezTo>
                    <a:pt x="9292" y="23645"/>
                    <a:pt x="8828" y="13347"/>
                    <a:pt x="8828" y="13347"/>
                  </a:cubicBezTo>
                  <a:cubicBezTo>
                    <a:pt x="10888" y="12501"/>
                    <a:pt x="11019" y="8441"/>
                    <a:pt x="10983" y="5869"/>
                  </a:cubicBezTo>
                  <a:cubicBezTo>
                    <a:pt x="10983" y="5310"/>
                    <a:pt x="11340" y="3179"/>
                    <a:pt x="10733" y="2726"/>
                  </a:cubicBezTo>
                  <a:cubicBezTo>
                    <a:pt x="10666" y="2676"/>
                    <a:pt x="10600" y="2654"/>
                    <a:pt x="10537" y="2654"/>
                  </a:cubicBezTo>
                  <a:cubicBezTo>
                    <a:pt x="9891" y="2654"/>
                    <a:pt x="9484" y="5049"/>
                    <a:pt x="9449" y="5697"/>
                  </a:cubicBezTo>
                  <a:lnTo>
                    <a:pt x="9449" y="5697"/>
                  </a:lnTo>
                  <a:cubicBezTo>
                    <a:pt x="9480" y="4588"/>
                    <a:pt x="9921" y="2173"/>
                    <a:pt x="9173" y="1345"/>
                  </a:cubicBezTo>
                  <a:cubicBezTo>
                    <a:pt x="9066" y="1222"/>
                    <a:pt x="8961" y="1170"/>
                    <a:pt x="8861" y="1170"/>
                  </a:cubicBezTo>
                  <a:cubicBezTo>
                    <a:pt x="8406" y="1170"/>
                    <a:pt x="8042" y="2246"/>
                    <a:pt x="7935" y="2714"/>
                  </a:cubicBezTo>
                  <a:cubicBezTo>
                    <a:pt x="7768" y="3393"/>
                    <a:pt x="7590" y="4631"/>
                    <a:pt x="7483" y="5322"/>
                  </a:cubicBezTo>
                  <a:cubicBezTo>
                    <a:pt x="7483" y="4203"/>
                    <a:pt x="7971" y="1309"/>
                    <a:pt x="7256" y="345"/>
                  </a:cubicBezTo>
                  <a:cubicBezTo>
                    <a:pt x="7079" y="99"/>
                    <a:pt x="6909" y="1"/>
                    <a:pt x="6752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73"/>
            <p:cNvSpPr/>
            <p:nvPr/>
          </p:nvSpPr>
          <p:spPr>
            <a:xfrm>
              <a:off x="5968212" y="1983209"/>
              <a:ext cx="226143" cy="921969"/>
            </a:xfrm>
            <a:custGeom>
              <a:avLst/>
              <a:gdLst/>
              <a:ahLst/>
              <a:cxnLst/>
              <a:rect l="l" t="t" r="r" b="b"/>
              <a:pathLst>
                <a:path w="11180" h="45580" extrusionOk="0">
                  <a:moveTo>
                    <a:pt x="6719" y="146"/>
                  </a:moveTo>
                  <a:cubicBezTo>
                    <a:pt x="6828" y="146"/>
                    <a:pt x="6907" y="243"/>
                    <a:pt x="6977" y="324"/>
                  </a:cubicBezTo>
                  <a:cubicBezTo>
                    <a:pt x="7156" y="550"/>
                    <a:pt x="7275" y="824"/>
                    <a:pt x="7322" y="1110"/>
                  </a:cubicBezTo>
                  <a:cubicBezTo>
                    <a:pt x="7477" y="1800"/>
                    <a:pt x="7441" y="2526"/>
                    <a:pt x="7406" y="3229"/>
                  </a:cubicBezTo>
                  <a:cubicBezTo>
                    <a:pt x="7372" y="3897"/>
                    <a:pt x="7284" y="4586"/>
                    <a:pt x="7265" y="5266"/>
                  </a:cubicBezTo>
                  <a:lnTo>
                    <a:pt x="7265" y="5266"/>
                  </a:lnTo>
                  <a:cubicBezTo>
                    <a:pt x="7260" y="5305"/>
                    <a:pt x="7256" y="5344"/>
                    <a:pt x="7251" y="5384"/>
                  </a:cubicBezTo>
                  <a:lnTo>
                    <a:pt x="7266" y="5386"/>
                  </a:lnTo>
                  <a:lnTo>
                    <a:pt x="7266" y="5386"/>
                  </a:lnTo>
                  <a:cubicBezTo>
                    <a:pt x="7284" y="5431"/>
                    <a:pt x="7391" y="5463"/>
                    <a:pt x="7476" y="5463"/>
                  </a:cubicBezTo>
                  <a:cubicBezTo>
                    <a:pt x="7530" y="5463"/>
                    <a:pt x="7576" y="5450"/>
                    <a:pt x="7584" y="5420"/>
                  </a:cubicBezTo>
                  <a:cubicBezTo>
                    <a:pt x="7680" y="4693"/>
                    <a:pt x="7787" y="3967"/>
                    <a:pt x="7930" y="3253"/>
                  </a:cubicBezTo>
                  <a:cubicBezTo>
                    <a:pt x="8037" y="2717"/>
                    <a:pt x="8168" y="2145"/>
                    <a:pt x="8465" y="1669"/>
                  </a:cubicBezTo>
                  <a:cubicBezTo>
                    <a:pt x="8513" y="1574"/>
                    <a:pt x="8584" y="1479"/>
                    <a:pt x="8668" y="1407"/>
                  </a:cubicBezTo>
                  <a:cubicBezTo>
                    <a:pt x="8734" y="1348"/>
                    <a:pt x="8778" y="1314"/>
                    <a:pt x="8822" y="1314"/>
                  </a:cubicBezTo>
                  <a:cubicBezTo>
                    <a:pt x="8858" y="1314"/>
                    <a:pt x="8894" y="1336"/>
                    <a:pt x="8942" y="1383"/>
                  </a:cubicBezTo>
                  <a:cubicBezTo>
                    <a:pt x="9108" y="1574"/>
                    <a:pt x="9215" y="1800"/>
                    <a:pt x="9263" y="2050"/>
                  </a:cubicBezTo>
                  <a:cubicBezTo>
                    <a:pt x="9418" y="2657"/>
                    <a:pt x="9394" y="3312"/>
                    <a:pt x="9358" y="3931"/>
                  </a:cubicBezTo>
                  <a:cubicBezTo>
                    <a:pt x="9319" y="4442"/>
                    <a:pt x="9247" y="4986"/>
                    <a:pt x="9223" y="5522"/>
                  </a:cubicBezTo>
                  <a:lnTo>
                    <a:pt x="9223" y="5522"/>
                  </a:lnTo>
                  <a:cubicBezTo>
                    <a:pt x="9213" y="5638"/>
                    <a:pt x="9207" y="5755"/>
                    <a:pt x="9204" y="5872"/>
                  </a:cubicBezTo>
                  <a:cubicBezTo>
                    <a:pt x="9204" y="5930"/>
                    <a:pt x="9324" y="5966"/>
                    <a:pt x="9418" y="5966"/>
                  </a:cubicBezTo>
                  <a:cubicBezTo>
                    <a:pt x="9477" y="5966"/>
                    <a:pt x="9525" y="5952"/>
                    <a:pt x="9525" y="5920"/>
                  </a:cubicBezTo>
                  <a:cubicBezTo>
                    <a:pt x="9525" y="5915"/>
                    <a:pt x="9525" y="5911"/>
                    <a:pt x="9525" y="5906"/>
                  </a:cubicBezTo>
                  <a:lnTo>
                    <a:pt x="9525" y="5906"/>
                  </a:lnTo>
                  <a:lnTo>
                    <a:pt x="9537" y="5908"/>
                  </a:lnTo>
                  <a:cubicBezTo>
                    <a:pt x="9537" y="5610"/>
                    <a:pt x="9573" y="5312"/>
                    <a:pt x="9632" y="5015"/>
                  </a:cubicBezTo>
                  <a:cubicBezTo>
                    <a:pt x="9704" y="4562"/>
                    <a:pt x="9811" y="4122"/>
                    <a:pt x="9954" y="3681"/>
                  </a:cubicBezTo>
                  <a:cubicBezTo>
                    <a:pt x="10061" y="3384"/>
                    <a:pt x="10192" y="2991"/>
                    <a:pt x="10489" y="2824"/>
                  </a:cubicBezTo>
                  <a:cubicBezTo>
                    <a:pt x="10499" y="2818"/>
                    <a:pt x="10507" y="2815"/>
                    <a:pt x="10512" y="2813"/>
                  </a:cubicBezTo>
                  <a:lnTo>
                    <a:pt x="10512" y="2813"/>
                  </a:lnTo>
                  <a:cubicBezTo>
                    <a:pt x="10524" y="2821"/>
                    <a:pt x="10534" y="2828"/>
                    <a:pt x="10549" y="2836"/>
                  </a:cubicBezTo>
                  <a:cubicBezTo>
                    <a:pt x="10608" y="2907"/>
                    <a:pt x="10656" y="2979"/>
                    <a:pt x="10692" y="3062"/>
                  </a:cubicBezTo>
                  <a:cubicBezTo>
                    <a:pt x="10787" y="3288"/>
                    <a:pt x="10835" y="3527"/>
                    <a:pt x="10847" y="3777"/>
                  </a:cubicBezTo>
                  <a:cubicBezTo>
                    <a:pt x="10870" y="4300"/>
                    <a:pt x="10847" y="4836"/>
                    <a:pt x="10787" y="5372"/>
                  </a:cubicBezTo>
                  <a:cubicBezTo>
                    <a:pt x="10751" y="5824"/>
                    <a:pt x="10763" y="6277"/>
                    <a:pt x="10763" y="6729"/>
                  </a:cubicBezTo>
                  <a:cubicBezTo>
                    <a:pt x="10775" y="7979"/>
                    <a:pt x="10668" y="9230"/>
                    <a:pt x="10442" y="10456"/>
                  </a:cubicBezTo>
                  <a:cubicBezTo>
                    <a:pt x="10204" y="11549"/>
                    <a:pt x="9765" y="12890"/>
                    <a:pt x="8641" y="13369"/>
                  </a:cubicBezTo>
                  <a:lnTo>
                    <a:pt x="8641" y="13369"/>
                  </a:lnTo>
                  <a:cubicBezTo>
                    <a:pt x="8601" y="13374"/>
                    <a:pt x="8573" y="13387"/>
                    <a:pt x="8573" y="13409"/>
                  </a:cubicBezTo>
                  <a:cubicBezTo>
                    <a:pt x="8608" y="14135"/>
                    <a:pt x="8644" y="14861"/>
                    <a:pt x="8668" y="15588"/>
                  </a:cubicBezTo>
                  <a:cubicBezTo>
                    <a:pt x="8739" y="17076"/>
                    <a:pt x="8799" y="18576"/>
                    <a:pt x="8870" y="20064"/>
                  </a:cubicBezTo>
                  <a:cubicBezTo>
                    <a:pt x="8918" y="21326"/>
                    <a:pt x="8977" y="22588"/>
                    <a:pt x="9013" y="23850"/>
                  </a:cubicBezTo>
                  <a:cubicBezTo>
                    <a:pt x="9037" y="24362"/>
                    <a:pt x="9037" y="24886"/>
                    <a:pt x="9061" y="25398"/>
                  </a:cubicBezTo>
                  <a:cubicBezTo>
                    <a:pt x="9084" y="26601"/>
                    <a:pt x="9132" y="27803"/>
                    <a:pt x="9168" y="29018"/>
                  </a:cubicBezTo>
                  <a:cubicBezTo>
                    <a:pt x="9215" y="30649"/>
                    <a:pt x="9263" y="32280"/>
                    <a:pt x="9311" y="33923"/>
                  </a:cubicBezTo>
                  <a:cubicBezTo>
                    <a:pt x="9358" y="35471"/>
                    <a:pt x="9406" y="37019"/>
                    <a:pt x="9454" y="38567"/>
                  </a:cubicBezTo>
                  <a:cubicBezTo>
                    <a:pt x="9477" y="39543"/>
                    <a:pt x="9513" y="40519"/>
                    <a:pt x="9513" y="41484"/>
                  </a:cubicBezTo>
                  <a:cubicBezTo>
                    <a:pt x="9537" y="42222"/>
                    <a:pt x="9263" y="42924"/>
                    <a:pt x="8751" y="43460"/>
                  </a:cubicBezTo>
                  <a:cubicBezTo>
                    <a:pt x="8096" y="44103"/>
                    <a:pt x="7191" y="44484"/>
                    <a:pt x="6334" y="44782"/>
                  </a:cubicBezTo>
                  <a:cubicBezTo>
                    <a:pt x="5763" y="44972"/>
                    <a:pt x="5179" y="45139"/>
                    <a:pt x="4596" y="45282"/>
                  </a:cubicBezTo>
                  <a:cubicBezTo>
                    <a:pt x="4330" y="45346"/>
                    <a:pt x="4064" y="45424"/>
                    <a:pt x="3793" y="45424"/>
                  </a:cubicBezTo>
                  <a:cubicBezTo>
                    <a:pt x="3712" y="45424"/>
                    <a:pt x="3630" y="45417"/>
                    <a:pt x="3548" y="45401"/>
                  </a:cubicBezTo>
                  <a:cubicBezTo>
                    <a:pt x="2988" y="45294"/>
                    <a:pt x="2560" y="44829"/>
                    <a:pt x="2250" y="44377"/>
                  </a:cubicBezTo>
                  <a:cubicBezTo>
                    <a:pt x="1453" y="43174"/>
                    <a:pt x="1131" y="41638"/>
                    <a:pt x="941" y="40222"/>
                  </a:cubicBezTo>
                  <a:cubicBezTo>
                    <a:pt x="786" y="39209"/>
                    <a:pt x="774" y="38186"/>
                    <a:pt x="917" y="37185"/>
                  </a:cubicBezTo>
                  <a:cubicBezTo>
                    <a:pt x="1095" y="35971"/>
                    <a:pt x="1214" y="34757"/>
                    <a:pt x="1322" y="33530"/>
                  </a:cubicBezTo>
                  <a:cubicBezTo>
                    <a:pt x="1488" y="31875"/>
                    <a:pt x="1655" y="30208"/>
                    <a:pt x="1822" y="28553"/>
                  </a:cubicBezTo>
                  <a:cubicBezTo>
                    <a:pt x="1929" y="27363"/>
                    <a:pt x="2036" y="26184"/>
                    <a:pt x="2191" y="25005"/>
                  </a:cubicBezTo>
                  <a:cubicBezTo>
                    <a:pt x="2310" y="24208"/>
                    <a:pt x="2381" y="23422"/>
                    <a:pt x="2429" y="22612"/>
                  </a:cubicBezTo>
                  <a:cubicBezTo>
                    <a:pt x="2536" y="21088"/>
                    <a:pt x="2631" y="19564"/>
                    <a:pt x="2715" y="18028"/>
                  </a:cubicBezTo>
                  <a:cubicBezTo>
                    <a:pt x="2786" y="16731"/>
                    <a:pt x="2858" y="15421"/>
                    <a:pt x="2917" y="14123"/>
                  </a:cubicBezTo>
                  <a:lnTo>
                    <a:pt x="2953" y="13611"/>
                  </a:lnTo>
                  <a:cubicBezTo>
                    <a:pt x="2965" y="13528"/>
                    <a:pt x="2965" y="13444"/>
                    <a:pt x="2965" y="13361"/>
                  </a:cubicBezTo>
                  <a:cubicBezTo>
                    <a:pt x="2941" y="13266"/>
                    <a:pt x="2822" y="13218"/>
                    <a:pt x="2750" y="13171"/>
                  </a:cubicBezTo>
                  <a:cubicBezTo>
                    <a:pt x="2524" y="12992"/>
                    <a:pt x="2322" y="12790"/>
                    <a:pt x="2131" y="12575"/>
                  </a:cubicBezTo>
                  <a:cubicBezTo>
                    <a:pt x="1786" y="12159"/>
                    <a:pt x="1524" y="11670"/>
                    <a:pt x="1357" y="11158"/>
                  </a:cubicBezTo>
                  <a:cubicBezTo>
                    <a:pt x="1155" y="10527"/>
                    <a:pt x="1024" y="9873"/>
                    <a:pt x="953" y="9206"/>
                  </a:cubicBezTo>
                  <a:cubicBezTo>
                    <a:pt x="845" y="8503"/>
                    <a:pt x="762" y="7789"/>
                    <a:pt x="631" y="7075"/>
                  </a:cubicBezTo>
                  <a:cubicBezTo>
                    <a:pt x="560" y="6717"/>
                    <a:pt x="429" y="6360"/>
                    <a:pt x="405" y="5991"/>
                  </a:cubicBezTo>
                  <a:cubicBezTo>
                    <a:pt x="381" y="5848"/>
                    <a:pt x="405" y="5705"/>
                    <a:pt x="488" y="5586"/>
                  </a:cubicBezTo>
                  <a:cubicBezTo>
                    <a:pt x="545" y="5525"/>
                    <a:pt x="621" y="5502"/>
                    <a:pt x="703" y="5502"/>
                  </a:cubicBezTo>
                  <a:cubicBezTo>
                    <a:pt x="844" y="5502"/>
                    <a:pt x="1002" y="5569"/>
                    <a:pt x="1107" y="5622"/>
                  </a:cubicBezTo>
                  <a:cubicBezTo>
                    <a:pt x="1879" y="6020"/>
                    <a:pt x="1985" y="7061"/>
                    <a:pt x="2610" y="7617"/>
                  </a:cubicBezTo>
                  <a:lnTo>
                    <a:pt x="2610" y="7617"/>
                  </a:lnTo>
                  <a:cubicBezTo>
                    <a:pt x="2609" y="7623"/>
                    <a:pt x="2608" y="7628"/>
                    <a:pt x="2607" y="7634"/>
                  </a:cubicBezTo>
                  <a:lnTo>
                    <a:pt x="2630" y="7635"/>
                  </a:lnTo>
                  <a:lnTo>
                    <a:pt x="2630" y="7635"/>
                  </a:lnTo>
                  <a:cubicBezTo>
                    <a:pt x="2635" y="7639"/>
                    <a:pt x="2639" y="7642"/>
                    <a:pt x="2643" y="7646"/>
                  </a:cubicBezTo>
                  <a:cubicBezTo>
                    <a:pt x="2666" y="7669"/>
                    <a:pt x="2770" y="7711"/>
                    <a:pt x="2850" y="7711"/>
                  </a:cubicBezTo>
                  <a:cubicBezTo>
                    <a:pt x="2895" y="7711"/>
                    <a:pt x="2932" y="7697"/>
                    <a:pt x="2941" y="7658"/>
                  </a:cubicBezTo>
                  <a:cubicBezTo>
                    <a:pt x="3024" y="7003"/>
                    <a:pt x="3036" y="6336"/>
                    <a:pt x="3072" y="5670"/>
                  </a:cubicBezTo>
                  <a:cubicBezTo>
                    <a:pt x="3119" y="4741"/>
                    <a:pt x="3179" y="3812"/>
                    <a:pt x="3286" y="2895"/>
                  </a:cubicBezTo>
                  <a:cubicBezTo>
                    <a:pt x="3334" y="2503"/>
                    <a:pt x="3393" y="2098"/>
                    <a:pt x="3477" y="1705"/>
                  </a:cubicBezTo>
                  <a:cubicBezTo>
                    <a:pt x="3524" y="1395"/>
                    <a:pt x="3631" y="1098"/>
                    <a:pt x="3786" y="824"/>
                  </a:cubicBezTo>
                  <a:cubicBezTo>
                    <a:pt x="3881" y="686"/>
                    <a:pt x="4042" y="493"/>
                    <a:pt x="4227" y="493"/>
                  </a:cubicBezTo>
                  <a:cubicBezTo>
                    <a:pt x="4250" y="493"/>
                    <a:pt x="4274" y="496"/>
                    <a:pt x="4298" y="502"/>
                  </a:cubicBezTo>
                  <a:cubicBezTo>
                    <a:pt x="4489" y="598"/>
                    <a:pt x="4655" y="752"/>
                    <a:pt x="4763" y="931"/>
                  </a:cubicBezTo>
                  <a:cubicBezTo>
                    <a:pt x="4989" y="1241"/>
                    <a:pt x="5108" y="1610"/>
                    <a:pt x="5120" y="1991"/>
                  </a:cubicBezTo>
                  <a:cubicBezTo>
                    <a:pt x="5144" y="2514"/>
                    <a:pt x="5155" y="3038"/>
                    <a:pt x="5179" y="3562"/>
                  </a:cubicBezTo>
                  <a:cubicBezTo>
                    <a:pt x="5179" y="3999"/>
                    <a:pt x="5203" y="4436"/>
                    <a:pt x="5249" y="4861"/>
                  </a:cubicBezTo>
                  <a:lnTo>
                    <a:pt x="5249" y="4861"/>
                  </a:lnTo>
                  <a:cubicBezTo>
                    <a:pt x="5246" y="4872"/>
                    <a:pt x="5242" y="4884"/>
                    <a:pt x="5239" y="4896"/>
                  </a:cubicBezTo>
                  <a:lnTo>
                    <a:pt x="5262" y="4900"/>
                  </a:lnTo>
                  <a:lnTo>
                    <a:pt x="5262" y="4900"/>
                  </a:lnTo>
                  <a:cubicBezTo>
                    <a:pt x="5295" y="4947"/>
                    <a:pt x="5389" y="4980"/>
                    <a:pt x="5466" y="4980"/>
                  </a:cubicBezTo>
                  <a:cubicBezTo>
                    <a:pt x="5503" y="4980"/>
                    <a:pt x="5536" y="4972"/>
                    <a:pt x="5556" y="4954"/>
                  </a:cubicBezTo>
                  <a:lnTo>
                    <a:pt x="5556" y="4954"/>
                  </a:lnTo>
                  <a:lnTo>
                    <a:pt x="5560" y="4955"/>
                  </a:lnTo>
                  <a:cubicBezTo>
                    <a:pt x="5560" y="4954"/>
                    <a:pt x="5560" y="4952"/>
                    <a:pt x="5560" y="4951"/>
                  </a:cubicBezTo>
                  <a:lnTo>
                    <a:pt x="5560" y="4951"/>
                  </a:lnTo>
                  <a:cubicBezTo>
                    <a:pt x="5565" y="4945"/>
                    <a:pt x="5569" y="4939"/>
                    <a:pt x="5572" y="4931"/>
                  </a:cubicBezTo>
                  <a:cubicBezTo>
                    <a:pt x="5775" y="4241"/>
                    <a:pt x="5775" y="3479"/>
                    <a:pt x="5822" y="2765"/>
                  </a:cubicBezTo>
                  <a:cubicBezTo>
                    <a:pt x="5858" y="2086"/>
                    <a:pt x="5882" y="1348"/>
                    <a:pt x="6179" y="717"/>
                  </a:cubicBezTo>
                  <a:cubicBezTo>
                    <a:pt x="6263" y="562"/>
                    <a:pt x="6358" y="407"/>
                    <a:pt x="6477" y="288"/>
                  </a:cubicBezTo>
                  <a:cubicBezTo>
                    <a:pt x="6525" y="229"/>
                    <a:pt x="6584" y="193"/>
                    <a:pt x="6656" y="157"/>
                  </a:cubicBezTo>
                  <a:cubicBezTo>
                    <a:pt x="6678" y="150"/>
                    <a:pt x="6699" y="146"/>
                    <a:pt x="6719" y="146"/>
                  </a:cubicBezTo>
                  <a:close/>
                  <a:moveTo>
                    <a:pt x="6660" y="1"/>
                  </a:moveTo>
                  <a:cubicBezTo>
                    <a:pt x="6541" y="1"/>
                    <a:pt x="6416" y="41"/>
                    <a:pt x="6287" y="133"/>
                  </a:cubicBezTo>
                  <a:cubicBezTo>
                    <a:pt x="5989" y="336"/>
                    <a:pt x="5822" y="729"/>
                    <a:pt x="5715" y="1050"/>
                  </a:cubicBezTo>
                  <a:cubicBezTo>
                    <a:pt x="5620" y="1395"/>
                    <a:pt x="5560" y="1753"/>
                    <a:pt x="5536" y="2122"/>
                  </a:cubicBezTo>
                  <a:cubicBezTo>
                    <a:pt x="5499" y="2532"/>
                    <a:pt x="5490" y="2955"/>
                    <a:pt x="5468" y="3375"/>
                  </a:cubicBezTo>
                  <a:lnTo>
                    <a:pt x="5468" y="3375"/>
                  </a:lnTo>
                  <a:cubicBezTo>
                    <a:pt x="5455" y="2969"/>
                    <a:pt x="5439" y="2567"/>
                    <a:pt x="5429" y="2157"/>
                  </a:cubicBezTo>
                  <a:cubicBezTo>
                    <a:pt x="5429" y="1753"/>
                    <a:pt x="5310" y="1372"/>
                    <a:pt x="5108" y="1026"/>
                  </a:cubicBezTo>
                  <a:cubicBezTo>
                    <a:pt x="4893" y="693"/>
                    <a:pt x="4572" y="395"/>
                    <a:pt x="4155" y="383"/>
                  </a:cubicBezTo>
                  <a:cubicBezTo>
                    <a:pt x="4143" y="383"/>
                    <a:pt x="4130" y="382"/>
                    <a:pt x="4118" y="382"/>
                  </a:cubicBezTo>
                  <a:cubicBezTo>
                    <a:pt x="3340" y="382"/>
                    <a:pt x="3166" y="1488"/>
                    <a:pt x="3072" y="2074"/>
                  </a:cubicBezTo>
                  <a:cubicBezTo>
                    <a:pt x="2917" y="3050"/>
                    <a:pt x="2822" y="4038"/>
                    <a:pt x="2774" y="5039"/>
                  </a:cubicBezTo>
                  <a:cubicBezTo>
                    <a:pt x="2721" y="5805"/>
                    <a:pt x="2715" y="6590"/>
                    <a:pt x="2638" y="7360"/>
                  </a:cubicBezTo>
                  <a:lnTo>
                    <a:pt x="2638" y="7360"/>
                  </a:lnTo>
                  <a:cubicBezTo>
                    <a:pt x="2275" y="6880"/>
                    <a:pt x="2108" y="6258"/>
                    <a:pt x="1667" y="5836"/>
                  </a:cubicBezTo>
                  <a:cubicBezTo>
                    <a:pt x="1393" y="5586"/>
                    <a:pt x="1060" y="5432"/>
                    <a:pt x="702" y="5396"/>
                  </a:cubicBezTo>
                  <a:cubicBezTo>
                    <a:pt x="660" y="5391"/>
                    <a:pt x="616" y="5389"/>
                    <a:pt x="571" y="5389"/>
                  </a:cubicBezTo>
                  <a:cubicBezTo>
                    <a:pt x="380" y="5389"/>
                    <a:pt x="184" y="5441"/>
                    <a:pt x="107" y="5634"/>
                  </a:cubicBezTo>
                  <a:cubicBezTo>
                    <a:pt x="0" y="5872"/>
                    <a:pt x="83" y="6170"/>
                    <a:pt x="143" y="6408"/>
                  </a:cubicBezTo>
                  <a:cubicBezTo>
                    <a:pt x="238" y="6801"/>
                    <a:pt x="321" y="7182"/>
                    <a:pt x="381" y="7598"/>
                  </a:cubicBezTo>
                  <a:cubicBezTo>
                    <a:pt x="560" y="8706"/>
                    <a:pt x="631" y="9861"/>
                    <a:pt x="953" y="10944"/>
                  </a:cubicBezTo>
                  <a:cubicBezTo>
                    <a:pt x="1222" y="11917"/>
                    <a:pt x="1815" y="12752"/>
                    <a:pt x="2630" y="13346"/>
                  </a:cubicBezTo>
                  <a:lnTo>
                    <a:pt x="2630" y="13346"/>
                  </a:lnTo>
                  <a:cubicBezTo>
                    <a:pt x="2523" y="15323"/>
                    <a:pt x="2416" y="17301"/>
                    <a:pt x="2310" y="19278"/>
                  </a:cubicBezTo>
                  <a:cubicBezTo>
                    <a:pt x="2226" y="20612"/>
                    <a:pt x="2155" y="21934"/>
                    <a:pt x="2048" y="23255"/>
                  </a:cubicBezTo>
                  <a:cubicBezTo>
                    <a:pt x="2000" y="23910"/>
                    <a:pt x="1905" y="24553"/>
                    <a:pt x="1834" y="25196"/>
                  </a:cubicBezTo>
                  <a:cubicBezTo>
                    <a:pt x="1488" y="27863"/>
                    <a:pt x="1286" y="30554"/>
                    <a:pt x="1012" y="33221"/>
                  </a:cubicBezTo>
                  <a:cubicBezTo>
                    <a:pt x="893" y="34423"/>
                    <a:pt x="774" y="35626"/>
                    <a:pt x="619" y="36816"/>
                  </a:cubicBezTo>
                  <a:cubicBezTo>
                    <a:pt x="583" y="37126"/>
                    <a:pt x="512" y="37435"/>
                    <a:pt x="488" y="37757"/>
                  </a:cubicBezTo>
                  <a:cubicBezTo>
                    <a:pt x="452" y="38245"/>
                    <a:pt x="464" y="38745"/>
                    <a:pt x="512" y="39245"/>
                  </a:cubicBezTo>
                  <a:cubicBezTo>
                    <a:pt x="583" y="40591"/>
                    <a:pt x="857" y="41912"/>
                    <a:pt x="1322" y="43174"/>
                  </a:cubicBezTo>
                  <a:cubicBezTo>
                    <a:pt x="1703" y="44174"/>
                    <a:pt x="2346" y="45317"/>
                    <a:pt x="3489" y="45544"/>
                  </a:cubicBezTo>
                  <a:cubicBezTo>
                    <a:pt x="3620" y="45567"/>
                    <a:pt x="3750" y="45579"/>
                    <a:pt x="3881" y="45579"/>
                  </a:cubicBezTo>
                  <a:cubicBezTo>
                    <a:pt x="4012" y="45579"/>
                    <a:pt x="4143" y="45567"/>
                    <a:pt x="4274" y="45544"/>
                  </a:cubicBezTo>
                  <a:cubicBezTo>
                    <a:pt x="4798" y="45436"/>
                    <a:pt x="5310" y="45305"/>
                    <a:pt x="5822" y="45139"/>
                  </a:cubicBezTo>
                  <a:cubicBezTo>
                    <a:pt x="6691" y="44877"/>
                    <a:pt x="7560" y="44579"/>
                    <a:pt x="8322" y="44091"/>
                  </a:cubicBezTo>
                  <a:cubicBezTo>
                    <a:pt x="8918" y="43722"/>
                    <a:pt x="9442" y="43210"/>
                    <a:pt x="9680" y="42543"/>
                  </a:cubicBezTo>
                  <a:cubicBezTo>
                    <a:pt x="9846" y="42079"/>
                    <a:pt x="9846" y="41615"/>
                    <a:pt x="9835" y="41138"/>
                  </a:cubicBezTo>
                  <a:cubicBezTo>
                    <a:pt x="9799" y="38662"/>
                    <a:pt x="9704" y="36197"/>
                    <a:pt x="9632" y="33721"/>
                  </a:cubicBezTo>
                  <a:cubicBezTo>
                    <a:pt x="9549" y="31066"/>
                    <a:pt x="9465" y="28411"/>
                    <a:pt x="9382" y="25755"/>
                  </a:cubicBezTo>
                  <a:cubicBezTo>
                    <a:pt x="9346" y="24303"/>
                    <a:pt x="9299" y="22838"/>
                    <a:pt x="9239" y="21386"/>
                  </a:cubicBezTo>
                  <a:cubicBezTo>
                    <a:pt x="9132" y="18909"/>
                    <a:pt x="9025" y="16421"/>
                    <a:pt x="8906" y="13944"/>
                  </a:cubicBezTo>
                  <a:cubicBezTo>
                    <a:pt x="8906" y="13800"/>
                    <a:pt x="8896" y="13646"/>
                    <a:pt x="8885" y="13491"/>
                  </a:cubicBezTo>
                  <a:lnTo>
                    <a:pt x="8885" y="13491"/>
                  </a:lnTo>
                  <a:cubicBezTo>
                    <a:pt x="9919" y="13038"/>
                    <a:pt x="10394" y="11896"/>
                    <a:pt x="10656" y="10873"/>
                  </a:cubicBezTo>
                  <a:cubicBezTo>
                    <a:pt x="10989" y="9563"/>
                    <a:pt x="11061" y="8194"/>
                    <a:pt x="11061" y="6836"/>
                  </a:cubicBezTo>
                  <a:cubicBezTo>
                    <a:pt x="11061" y="6336"/>
                    <a:pt x="11061" y="5848"/>
                    <a:pt x="11097" y="5348"/>
                  </a:cubicBezTo>
                  <a:cubicBezTo>
                    <a:pt x="11168" y="4777"/>
                    <a:pt x="11180" y="4193"/>
                    <a:pt x="11132" y="3610"/>
                  </a:cubicBezTo>
                  <a:cubicBezTo>
                    <a:pt x="11085" y="3241"/>
                    <a:pt x="10978" y="2788"/>
                    <a:pt x="10561" y="2693"/>
                  </a:cubicBezTo>
                  <a:cubicBezTo>
                    <a:pt x="10513" y="2682"/>
                    <a:pt x="10468" y="2677"/>
                    <a:pt x="10426" y="2677"/>
                  </a:cubicBezTo>
                  <a:cubicBezTo>
                    <a:pt x="10148" y="2677"/>
                    <a:pt x="9969" y="2898"/>
                    <a:pt x="9835" y="3146"/>
                  </a:cubicBezTo>
                  <a:cubicBezTo>
                    <a:pt x="9780" y="3264"/>
                    <a:pt x="9729" y="3383"/>
                    <a:pt x="9683" y="3504"/>
                  </a:cubicBezTo>
                  <a:lnTo>
                    <a:pt x="9683" y="3504"/>
                  </a:lnTo>
                  <a:cubicBezTo>
                    <a:pt x="9702" y="2985"/>
                    <a:pt x="9680" y="2436"/>
                    <a:pt x="9525" y="1943"/>
                  </a:cubicBezTo>
                  <a:cubicBezTo>
                    <a:pt x="9419" y="1607"/>
                    <a:pt x="9120" y="1170"/>
                    <a:pt x="8746" y="1170"/>
                  </a:cubicBezTo>
                  <a:cubicBezTo>
                    <a:pt x="8656" y="1170"/>
                    <a:pt x="8562" y="1195"/>
                    <a:pt x="8465" y="1252"/>
                  </a:cubicBezTo>
                  <a:cubicBezTo>
                    <a:pt x="8251" y="1383"/>
                    <a:pt x="8120" y="1645"/>
                    <a:pt x="8013" y="1872"/>
                  </a:cubicBezTo>
                  <a:cubicBezTo>
                    <a:pt x="7902" y="2103"/>
                    <a:pt x="7817" y="2334"/>
                    <a:pt x="7751" y="2572"/>
                  </a:cubicBezTo>
                  <a:lnTo>
                    <a:pt x="7751" y="2572"/>
                  </a:lnTo>
                  <a:cubicBezTo>
                    <a:pt x="7758" y="2050"/>
                    <a:pt x="7723" y="1532"/>
                    <a:pt x="7596" y="1026"/>
                  </a:cubicBezTo>
                  <a:cubicBezTo>
                    <a:pt x="7483" y="600"/>
                    <a:pt x="7120" y="1"/>
                    <a:pt x="6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73"/>
            <p:cNvSpPr/>
            <p:nvPr/>
          </p:nvSpPr>
          <p:spPr>
            <a:xfrm>
              <a:off x="6057070" y="2166748"/>
              <a:ext cx="32769" cy="40010"/>
            </a:xfrm>
            <a:custGeom>
              <a:avLst/>
              <a:gdLst/>
              <a:ahLst/>
              <a:cxnLst/>
              <a:rect l="l" t="t" r="r" b="b"/>
              <a:pathLst>
                <a:path w="1620" h="1978" extrusionOk="0">
                  <a:moveTo>
                    <a:pt x="0" y="1"/>
                  </a:moveTo>
                  <a:lnTo>
                    <a:pt x="1620" y="1977"/>
                  </a:lnTo>
                  <a:cubicBezTo>
                    <a:pt x="1227" y="1203"/>
                    <a:pt x="679" y="537"/>
                    <a:pt x="0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73"/>
            <p:cNvSpPr/>
            <p:nvPr/>
          </p:nvSpPr>
          <p:spPr>
            <a:xfrm>
              <a:off x="6053450" y="2165251"/>
              <a:ext cx="39626" cy="43206"/>
            </a:xfrm>
            <a:custGeom>
              <a:avLst/>
              <a:gdLst/>
              <a:ahLst/>
              <a:cxnLst/>
              <a:rect l="l" t="t" r="r" b="b"/>
              <a:pathLst>
                <a:path w="1959" h="2136" extrusionOk="0">
                  <a:moveTo>
                    <a:pt x="122" y="0"/>
                  </a:moveTo>
                  <a:cubicBezTo>
                    <a:pt x="109" y="0"/>
                    <a:pt x="96" y="1"/>
                    <a:pt x="84" y="3"/>
                  </a:cubicBezTo>
                  <a:cubicBezTo>
                    <a:pt x="25" y="15"/>
                    <a:pt x="1" y="51"/>
                    <a:pt x="60" y="87"/>
                  </a:cubicBezTo>
                  <a:cubicBezTo>
                    <a:pt x="727" y="599"/>
                    <a:pt x="1275" y="1265"/>
                    <a:pt x="1644" y="2027"/>
                  </a:cubicBezTo>
                  <a:cubicBezTo>
                    <a:pt x="1680" y="2087"/>
                    <a:pt x="1751" y="2123"/>
                    <a:pt x="1822" y="2135"/>
                  </a:cubicBezTo>
                  <a:cubicBezTo>
                    <a:pt x="1826" y="2135"/>
                    <a:pt x="1839" y="2136"/>
                    <a:pt x="1855" y="2136"/>
                  </a:cubicBezTo>
                  <a:cubicBezTo>
                    <a:pt x="1897" y="2136"/>
                    <a:pt x="1959" y="2130"/>
                    <a:pt x="1942" y="2087"/>
                  </a:cubicBezTo>
                  <a:cubicBezTo>
                    <a:pt x="1561" y="1289"/>
                    <a:pt x="1001" y="599"/>
                    <a:pt x="298" y="63"/>
                  </a:cubicBezTo>
                  <a:cubicBezTo>
                    <a:pt x="249" y="23"/>
                    <a:pt x="183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73"/>
            <p:cNvSpPr/>
            <p:nvPr/>
          </p:nvSpPr>
          <p:spPr>
            <a:xfrm>
              <a:off x="5940501" y="2652740"/>
              <a:ext cx="247605" cy="300156"/>
            </a:xfrm>
            <a:custGeom>
              <a:avLst/>
              <a:gdLst/>
              <a:ahLst/>
              <a:cxnLst/>
              <a:rect l="l" t="t" r="r" b="b"/>
              <a:pathLst>
                <a:path w="12241" h="14839" extrusionOk="0">
                  <a:moveTo>
                    <a:pt x="1894" y="1"/>
                  </a:moveTo>
                  <a:cubicBezTo>
                    <a:pt x="1" y="6442"/>
                    <a:pt x="167" y="8442"/>
                    <a:pt x="1406" y="10561"/>
                  </a:cubicBezTo>
                  <a:cubicBezTo>
                    <a:pt x="2573" y="12574"/>
                    <a:pt x="4335" y="14229"/>
                    <a:pt x="6656" y="14669"/>
                  </a:cubicBezTo>
                  <a:cubicBezTo>
                    <a:pt x="7178" y="14772"/>
                    <a:pt x="7762" y="14839"/>
                    <a:pt x="8354" y="14839"/>
                  </a:cubicBezTo>
                  <a:cubicBezTo>
                    <a:pt x="9344" y="14839"/>
                    <a:pt x="10354" y="14650"/>
                    <a:pt x="11121" y="14121"/>
                  </a:cubicBezTo>
                  <a:cubicBezTo>
                    <a:pt x="11871" y="13609"/>
                    <a:pt x="11657" y="12907"/>
                    <a:pt x="11728" y="12074"/>
                  </a:cubicBezTo>
                  <a:cubicBezTo>
                    <a:pt x="11919" y="10133"/>
                    <a:pt x="11728" y="8133"/>
                    <a:pt x="11871" y="6180"/>
                  </a:cubicBezTo>
                  <a:cubicBezTo>
                    <a:pt x="11990" y="4584"/>
                    <a:pt x="12240" y="3060"/>
                    <a:pt x="12145" y="1417"/>
                  </a:cubicBezTo>
                  <a:lnTo>
                    <a:pt x="12145" y="1417"/>
                  </a:lnTo>
                  <a:cubicBezTo>
                    <a:pt x="11419" y="2925"/>
                    <a:pt x="10069" y="3192"/>
                    <a:pt x="8598" y="3192"/>
                  </a:cubicBezTo>
                  <a:cubicBezTo>
                    <a:pt x="8140" y="3192"/>
                    <a:pt x="7671" y="3166"/>
                    <a:pt x="7204" y="3144"/>
                  </a:cubicBezTo>
                  <a:cubicBezTo>
                    <a:pt x="5240" y="3060"/>
                    <a:pt x="2787" y="1798"/>
                    <a:pt x="18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73"/>
            <p:cNvSpPr/>
            <p:nvPr/>
          </p:nvSpPr>
          <p:spPr>
            <a:xfrm>
              <a:off x="5945800" y="2651344"/>
              <a:ext cx="244227" cy="303008"/>
            </a:xfrm>
            <a:custGeom>
              <a:avLst/>
              <a:gdLst/>
              <a:ahLst/>
              <a:cxnLst/>
              <a:rect l="l" t="t" r="r" b="b"/>
              <a:pathLst>
                <a:path w="12074" h="14980" extrusionOk="0">
                  <a:moveTo>
                    <a:pt x="1686" y="444"/>
                  </a:moveTo>
                  <a:lnTo>
                    <a:pt x="1686" y="444"/>
                  </a:lnTo>
                  <a:cubicBezTo>
                    <a:pt x="2500" y="1749"/>
                    <a:pt x="3996" y="2618"/>
                    <a:pt x="5442" y="3034"/>
                  </a:cubicBezTo>
                  <a:cubicBezTo>
                    <a:pt x="6228" y="3249"/>
                    <a:pt x="7025" y="3296"/>
                    <a:pt x="7823" y="3320"/>
                  </a:cubicBezTo>
                  <a:cubicBezTo>
                    <a:pt x="7968" y="3322"/>
                    <a:pt x="8112" y="3324"/>
                    <a:pt x="8257" y="3324"/>
                  </a:cubicBezTo>
                  <a:cubicBezTo>
                    <a:pt x="8889" y="3324"/>
                    <a:pt x="9523" y="3290"/>
                    <a:pt x="10133" y="3106"/>
                  </a:cubicBezTo>
                  <a:cubicBezTo>
                    <a:pt x="10780" y="2921"/>
                    <a:pt x="11340" y="2528"/>
                    <a:pt x="11737" y="1994"/>
                  </a:cubicBezTo>
                  <a:lnTo>
                    <a:pt x="11737" y="1994"/>
                  </a:lnTo>
                  <a:cubicBezTo>
                    <a:pt x="11766" y="3341"/>
                    <a:pt x="11583" y="4688"/>
                    <a:pt x="11466" y="6035"/>
                  </a:cubicBezTo>
                  <a:cubicBezTo>
                    <a:pt x="11335" y="7594"/>
                    <a:pt x="11419" y="9154"/>
                    <a:pt x="11395" y="10726"/>
                  </a:cubicBezTo>
                  <a:cubicBezTo>
                    <a:pt x="11371" y="11416"/>
                    <a:pt x="11300" y="12107"/>
                    <a:pt x="11288" y="12797"/>
                  </a:cubicBezTo>
                  <a:cubicBezTo>
                    <a:pt x="11276" y="13357"/>
                    <a:pt x="11193" y="13845"/>
                    <a:pt x="10704" y="14178"/>
                  </a:cubicBezTo>
                  <a:cubicBezTo>
                    <a:pt x="9959" y="14678"/>
                    <a:pt x="9040" y="14846"/>
                    <a:pt x="8134" y="14846"/>
                  </a:cubicBezTo>
                  <a:cubicBezTo>
                    <a:pt x="7766" y="14846"/>
                    <a:pt x="7400" y="14819"/>
                    <a:pt x="7049" y="14774"/>
                  </a:cubicBezTo>
                  <a:cubicBezTo>
                    <a:pt x="5859" y="14631"/>
                    <a:pt x="4716" y="14178"/>
                    <a:pt x="3751" y="13452"/>
                  </a:cubicBezTo>
                  <a:cubicBezTo>
                    <a:pt x="2787" y="12714"/>
                    <a:pt x="1989" y="11809"/>
                    <a:pt x="1382" y="10761"/>
                  </a:cubicBezTo>
                  <a:cubicBezTo>
                    <a:pt x="1060" y="10249"/>
                    <a:pt x="810" y="9702"/>
                    <a:pt x="632" y="9130"/>
                  </a:cubicBezTo>
                  <a:cubicBezTo>
                    <a:pt x="453" y="8523"/>
                    <a:pt x="370" y="7904"/>
                    <a:pt x="382" y="7273"/>
                  </a:cubicBezTo>
                  <a:cubicBezTo>
                    <a:pt x="382" y="6416"/>
                    <a:pt x="465" y="5570"/>
                    <a:pt x="632" y="4725"/>
                  </a:cubicBezTo>
                  <a:cubicBezTo>
                    <a:pt x="858" y="3522"/>
                    <a:pt x="1156" y="2332"/>
                    <a:pt x="1489" y="1153"/>
                  </a:cubicBezTo>
                  <a:cubicBezTo>
                    <a:pt x="1551" y="914"/>
                    <a:pt x="1617" y="680"/>
                    <a:pt x="1686" y="444"/>
                  </a:cubicBezTo>
                  <a:close/>
                  <a:moveTo>
                    <a:pt x="1644" y="1"/>
                  </a:moveTo>
                  <a:cubicBezTo>
                    <a:pt x="1570" y="1"/>
                    <a:pt x="1494" y="20"/>
                    <a:pt x="1477" y="70"/>
                  </a:cubicBezTo>
                  <a:cubicBezTo>
                    <a:pt x="1096" y="1391"/>
                    <a:pt x="727" y="2737"/>
                    <a:pt x="441" y="4082"/>
                  </a:cubicBezTo>
                  <a:cubicBezTo>
                    <a:pt x="239" y="5011"/>
                    <a:pt x="108" y="5951"/>
                    <a:pt x="60" y="6904"/>
                  </a:cubicBezTo>
                  <a:cubicBezTo>
                    <a:pt x="1" y="8166"/>
                    <a:pt x="298" y="9428"/>
                    <a:pt x="918" y="10535"/>
                  </a:cubicBezTo>
                  <a:cubicBezTo>
                    <a:pt x="2084" y="12631"/>
                    <a:pt x="3977" y="14381"/>
                    <a:pt x="6394" y="14821"/>
                  </a:cubicBezTo>
                  <a:cubicBezTo>
                    <a:pt x="6936" y="14919"/>
                    <a:pt x="7503" y="14979"/>
                    <a:pt x="8068" y="14979"/>
                  </a:cubicBezTo>
                  <a:cubicBezTo>
                    <a:pt x="8745" y="14979"/>
                    <a:pt x="9420" y="14893"/>
                    <a:pt x="10050" y="14679"/>
                  </a:cubicBezTo>
                  <a:cubicBezTo>
                    <a:pt x="10550" y="14512"/>
                    <a:pt x="11157" y="14250"/>
                    <a:pt x="11419" y="13774"/>
                  </a:cubicBezTo>
                  <a:cubicBezTo>
                    <a:pt x="11693" y="13286"/>
                    <a:pt x="11586" y="12726"/>
                    <a:pt x="11621" y="12226"/>
                  </a:cubicBezTo>
                  <a:cubicBezTo>
                    <a:pt x="11681" y="11440"/>
                    <a:pt x="11716" y="10654"/>
                    <a:pt x="11716" y="9857"/>
                  </a:cubicBezTo>
                  <a:cubicBezTo>
                    <a:pt x="11716" y="9035"/>
                    <a:pt x="11705" y="8213"/>
                    <a:pt x="11716" y="7404"/>
                  </a:cubicBezTo>
                  <a:cubicBezTo>
                    <a:pt x="11752" y="5820"/>
                    <a:pt x="12014" y="4249"/>
                    <a:pt x="12062" y="2665"/>
                  </a:cubicBezTo>
                  <a:cubicBezTo>
                    <a:pt x="12074" y="2272"/>
                    <a:pt x="12062" y="1879"/>
                    <a:pt x="12038" y="1475"/>
                  </a:cubicBezTo>
                  <a:cubicBezTo>
                    <a:pt x="12038" y="1434"/>
                    <a:pt x="11975" y="1416"/>
                    <a:pt x="11905" y="1416"/>
                  </a:cubicBezTo>
                  <a:cubicBezTo>
                    <a:pt x="11830" y="1416"/>
                    <a:pt x="11747" y="1437"/>
                    <a:pt x="11728" y="1475"/>
                  </a:cubicBezTo>
                  <a:cubicBezTo>
                    <a:pt x="11725" y="1482"/>
                    <a:pt x="11721" y="1490"/>
                    <a:pt x="11717" y="1498"/>
                  </a:cubicBezTo>
                  <a:lnTo>
                    <a:pt x="11716" y="1498"/>
                  </a:lnTo>
                  <a:cubicBezTo>
                    <a:pt x="11717" y="1499"/>
                    <a:pt x="11717" y="1499"/>
                    <a:pt x="11717" y="1500"/>
                  </a:cubicBezTo>
                  <a:lnTo>
                    <a:pt x="11717" y="1500"/>
                  </a:lnTo>
                  <a:cubicBezTo>
                    <a:pt x="11404" y="2166"/>
                    <a:pt x="10839" y="2680"/>
                    <a:pt x="10157" y="2939"/>
                  </a:cubicBezTo>
                  <a:cubicBezTo>
                    <a:pt x="9608" y="3147"/>
                    <a:pt x="9015" y="3197"/>
                    <a:pt x="8424" y="3197"/>
                  </a:cubicBezTo>
                  <a:cubicBezTo>
                    <a:pt x="8271" y="3197"/>
                    <a:pt x="8118" y="3194"/>
                    <a:pt x="7966" y="3189"/>
                  </a:cubicBezTo>
                  <a:cubicBezTo>
                    <a:pt x="7240" y="3177"/>
                    <a:pt x="6478" y="3153"/>
                    <a:pt x="5740" y="2963"/>
                  </a:cubicBezTo>
                  <a:cubicBezTo>
                    <a:pt x="4954" y="2748"/>
                    <a:pt x="4216" y="2415"/>
                    <a:pt x="3549" y="1963"/>
                  </a:cubicBezTo>
                  <a:cubicBezTo>
                    <a:pt x="2816" y="1490"/>
                    <a:pt x="2213" y="830"/>
                    <a:pt x="1797" y="64"/>
                  </a:cubicBezTo>
                  <a:lnTo>
                    <a:pt x="1797" y="64"/>
                  </a:lnTo>
                  <a:cubicBezTo>
                    <a:pt x="1797" y="62"/>
                    <a:pt x="1798" y="60"/>
                    <a:pt x="1799" y="58"/>
                  </a:cubicBezTo>
                  <a:cubicBezTo>
                    <a:pt x="1806" y="40"/>
                    <a:pt x="1783" y="25"/>
                    <a:pt x="1748" y="14"/>
                  </a:cubicBezTo>
                  <a:lnTo>
                    <a:pt x="1748" y="14"/>
                  </a:lnTo>
                  <a:cubicBezTo>
                    <a:pt x="1730" y="7"/>
                    <a:pt x="1707" y="4"/>
                    <a:pt x="1682" y="3"/>
                  </a:cubicBezTo>
                  <a:lnTo>
                    <a:pt x="1682" y="3"/>
                  </a:lnTo>
                  <a:cubicBezTo>
                    <a:pt x="1670" y="1"/>
                    <a:pt x="1657" y="1"/>
                    <a:pt x="16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73"/>
            <p:cNvSpPr/>
            <p:nvPr/>
          </p:nvSpPr>
          <p:spPr>
            <a:xfrm>
              <a:off x="5684262" y="2689836"/>
              <a:ext cx="106700" cy="168313"/>
            </a:xfrm>
            <a:custGeom>
              <a:avLst/>
              <a:gdLst/>
              <a:ahLst/>
              <a:cxnLst/>
              <a:rect l="l" t="t" r="r" b="b"/>
              <a:pathLst>
                <a:path w="5275" h="8321" extrusionOk="0">
                  <a:moveTo>
                    <a:pt x="810" y="0"/>
                  </a:moveTo>
                  <a:cubicBezTo>
                    <a:pt x="596" y="441"/>
                    <a:pt x="441" y="905"/>
                    <a:pt x="358" y="1393"/>
                  </a:cubicBezTo>
                  <a:cubicBezTo>
                    <a:pt x="1" y="3536"/>
                    <a:pt x="536" y="4536"/>
                    <a:pt x="1763" y="6239"/>
                  </a:cubicBezTo>
                  <a:cubicBezTo>
                    <a:pt x="2251" y="6906"/>
                    <a:pt x="2715" y="7573"/>
                    <a:pt x="3477" y="7942"/>
                  </a:cubicBezTo>
                  <a:cubicBezTo>
                    <a:pt x="3732" y="8074"/>
                    <a:pt x="4312" y="8321"/>
                    <a:pt x="4682" y="8321"/>
                  </a:cubicBezTo>
                  <a:cubicBezTo>
                    <a:pt x="4743" y="8321"/>
                    <a:pt x="4799" y="8314"/>
                    <a:pt x="4846" y="8299"/>
                  </a:cubicBezTo>
                  <a:cubicBezTo>
                    <a:pt x="5275" y="8168"/>
                    <a:pt x="5108" y="7168"/>
                    <a:pt x="5156" y="6751"/>
                  </a:cubicBezTo>
                  <a:cubicBezTo>
                    <a:pt x="5180" y="6489"/>
                    <a:pt x="5227" y="6227"/>
                    <a:pt x="5275" y="5965"/>
                  </a:cubicBezTo>
                  <a:cubicBezTo>
                    <a:pt x="4346" y="5417"/>
                    <a:pt x="3525" y="4727"/>
                    <a:pt x="2834" y="3905"/>
                  </a:cubicBezTo>
                  <a:cubicBezTo>
                    <a:pt x="1929" y="2786"/>
                    <a:pt x="1144" y="1429"/>
                    <a:pt x="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73"/>
            <p:cNvSpPr/>
            <p:nvPr/>
          </p:nvSpPr>
          <p:spPr>
            <a:xfrm>
              <a:off x="5684747" y="2688157"/>
              <a:ext cx="109350" cy="171428"/>
            </a:xfrm>
            <a:custGeom>
              <a:avLst/>
              <a:gdLst/>
              <a:ahLst/>
              <a:cxnLst/>
              <a:rect l="l" t="t" r="r" b="b"/>
              <a:pathLst>
                <a:path w="5406" h="8475" extrusionOk="0">
                  <a:moveTo>
                    <a:pt x="757" y="536"/>
                  </a:moveTo>
                  <a:cubicBezTo>
                    <a:pt x="1143" y="1807"/>
                    <a:pt x="1839" y="2970"/>
                    <a:pt x="2667" y="4000"/>
                  </a:cubicBezTo>
                  <a:cubicBezTo>
                    <a:pt x="3360" y="4810"/>
                    <a:pt x="4179" y="5504"/>
                    <a:pt x="5091" y="6048"/>
                  </a:cubicBezTo>
                  <a:lnTo>
                    <a:pt x="5091" y="6048"/>
                  </a:lnTo>
                  <a:cubicBezTo>
                    <a:pt x="5011" y="6433"/>
                    <a:pt x="4965" y="6830"/>
                    <a:pt x="4965" y="7227"/>
                  </a:cubicBezTo>
                  <a:cubicBezTo>
                    <a:pt x="4965" y="7525"/>
                    <a:pt x="5013" y="7917"/>
                    <a:pt x="4858" y="8179"/>
                  </a:cubicBezTo>
                  <a:cubicBezTo>
                    <a:pt x="4793" y="8297"/>
                    <a:pt x="4684" y="8338"/>
                    <a:pt x="4560" y="8338"/>
                  </a:cubicBezTo>
                  <a:cubicBezTo>
                    <a:pt x="4346" y="8338"/>
                    <a:pt x="4088" y="8216"/>
                    <a:pt x="3929" y="8156"/>
                  </a:cubicBezTo>
                  <a:cubicBezTo>
                    <a:pt x="3548" y="8013"/>
                    <a:pt x="3179" y="7798"/>
                    <a:pt x="2870" y="7513"/>
                  </a:cubicBezTo>
                  <a:cubicBezTo>
                    <a:pt x="2536" y="7179"/>
                    <a:pt x="2239" y="6822"/>
                    <a:pt x="1977" y="6429"/>
                  </a:cubicBezTo>
                  <a:cubicBezTo>
                    <a:pt x="1703" y="6060"/>
                    <a:pt x="1441" y="5691"/>
                    <a:pt x="1203" y="5310"/>
                  </a:cubicBezTo>
                  <a:cubicBezTo>
                    <a:pt x="786" y="4679"/>
                    <a:pt x="512" y="3953"/>
                    <a:pt x="417" y="3203"/>
                  </a:cubicBezTo>
                  <a:cubicBezTo>
                    <a:pt x="326" y="2290"/>
                    <a:pt x="442" y="1387"/>
                    <a:pt x="757" y="536"/>
                  </a:cubicBezTo>
                  <a:close/>
                  <a:moveTo>
                    <a:pt x="767" y="1"/>
                  </a:moveTo>
                  <a:cubicBezTo>
                    <a:pt x="705" y="1"/>
                    <a:pt x="647" y="16"/>
                    <a:pt x="631" y="47"/>
                  </a:cubicBezTo>
                  <a:cubicBezTo>
                    <a:pt x="179" y="1012"/>
                    <a:pt x="0" y="2071"/>
                    <a:pt x="96" y="3119"/>
                  </a:cubicBezTo>
                  <a:cubicBezTo>
                    <a:pt x="179" y="3953"/>
                    <a:pt x="512" y="4691"/>
                    <a:pt x="953" y="5393"/>
                  </a:cubicBezTo>
                  <a:cubicBezTo>
                    <a:pt x="1239" y="5834"/>
                    <a:pt x="1536" y="6251"/>
                    <a:pt x="1846" y="6667"/>
                  </a:cubicBezTo>
                  <a:cubicBezTo>
                    <a:pt x="2120" y="7072"/>
                    <a:pt x="2453" y="7429"/>
                    <a:pt x="2834" y="7739"/>
                  </a:cubicBezTo>
                  <a:cubicBezTo>
                    <a:pt x="3156" y="7977"/>
                    <a:pt x="3525" y="8167"/>
                    <a:pt x="3906" y="8298"/>
                  </a:cubicBezTo>
                  <a:cubicBezTo>
                    <a:pt x="4123" y="8377"/>
                    <a:pt x="4411" y="8474"/>
                    <a:pt x="4676" y="8474"/>
                  </a:cubicBezTo>
                  <a:cubicBezTo>
                    <a:pt x="4773" y="8474"/>
                    <a:pt x="4867" y="8461"/>
                    <a:pt x="4953" y="8429"/>
                  </a:cubicBezTo>
                  <a:cubicBezTo>
                    <a:pt x="5263" y="8310"/>
                    <a:pt x="5275" y="7834"/>
                    <a:pt x="5287" y="7548"/>
                  </a:cubicBezTo>
                  <a:cubicBezTo>
                    <a:pt x="5287" y="7346"/>
                    <a:pt x="5275" y="7144"/>
                    <a:pt x="5287" y="6953"/>
                  </a:cubicBezTo>
                  <a:cubicBezTo>
                    <a:pt x="5299" y="6655"/>
                    <a:pt x="5346" y="6358"/>
                    <a:pt x="5406" y="6060"/>
                  </a:cubicBezTo>
                  <a:cubicBezTo>
                    <a:pt x="5406" y="6036"/>
                    <a:pt x="5382" y="6024"/>
                    <a:pt x="5370" y="6012"/>
                  </a:cubicBezTo>
                  <a:cubicBezTo>
                    <a:pt x="4453" y="5477"/>
                    <a:pt x="3632" y="4786"/>
                    <a:pt x="2953" y="3976"/>
                  </a:cubicBezTo>
                  <a:cubicBezTo>
                    <a:pt x="2024" y="2822"/>
                    <a:pt x="1286" y="1512"/>
                    <a:pt x="941" y="71"/>
                  </a:cubicBezTo>
                  <a:cubicBezTo>
                    <a:pt x="928" y="25"/>
                    <a:pt x="844" y="1"/>
                    <a:pt x="7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73"/>
            <p:cNvSpPr/>
            <p:nvPr/>
          </p:nvSpPr>
          <p:spPr>
            <a:xfrm>
              <a:off x="5700646" y="2624665"/>
              <a:ext cx="124278" cy="185608"/>
            </a:xfrm>
            <a:custGeom>
              <a:avLst/>
              <a:gdLst/>
              <a:ahLst/>
              <a:cxnLst/>
              <a:rect l="l" t="t" r="r" b="b"/>
              <a:pathLst>
                <a:path w="6144" h="9176" extrusionOk="0">
                  <a:moveTo>
                    <a:pt x="4116" y="0"/>
                  </a:moveTo>
                  <a:cubicBezTo>
                    <a:pt x="3787" y="0"/>
                    <a:pt x="3457" y="66"/>
                    <a:pt x="3132" y="210"/>
                  </a:cubicBezTo>
                  <a:cubicBezTo>
                    <a:pt x="1774" y="817"/>
                    <a:pt x="655" y="1877"/>
                    <a:pt x="0" y="3210"/>
                  </a:cubicBezTo>
                  <a:cubicBezTo>
                    <a:pt x="334" y="4651"/>
                    <a:pt x="1107" y="5996"/>
                    <a:pt x="2024" y="7127"/>
                  </a:cubicBezTo>
                  <a:cubicBezTo>
                    <a:pt x="2715" y="7937"/>
                    <a:pt x="3536" y="8639"/>
                    <a:pt x="4465" y="9175"/>
                  </a:cubicBezTo>
                  <a:cubicBezTo>
                    <a:pt x="4858" y="6985"/>
                    <a:pt x="5858" y="4663"/>
                    <a:pt x="6144" y="781"/>
                  </a:cubicBezTo>
                  <a:cubicBezTo>
                    <a:pt x="5519" y="302"/>
                    <a:pt x="4821" y="0"/>
                    <a:pt x="41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73"/>
            <p:cNvSpPr/>
            <p:nvPr/>
          </p:nvSpPr>
          <p:spPr>
            <a:xfrm>
              <a:off x="5697268" y="2623330"/>
              <a:ext cx="131276" cy="188197"/>
            </a:xfrm>
            <a:custGeom>
              <a:avLst/>
              <a:gdLst/>
              <a:ahLst/>
              <a:cxnLst/>
              <a:rect l="l" t="t" r="r" b="b"/>
              <a:pathLst>
                <a:path w="6490" h="9304" extrusionOk="0">
                  <a:moveTo>
                    <a:pt x="4249" y="134"/>
                  </a:moveTo>
                  <a:cubicBezTo>
                    <a:pt x="4834" y="134"/>
                    <a:pt x="5409" y="361"/>
                    <a:pt x="5918" y="693"/>
                  </a:cubicBezTo>
                  <a:cubicBezTo>
                    <a:pt x="6001" y="764"/>
                    <a:pt x="6120" y="812"/>
                    <a:pt x="6144" y="931"/>
                  </a:cubicBezTo>
                  <a:cubicBezTo>
                    <a:pt x="6144" y="1038"/>
                    <a:pt x="6132" y="1157"/>
                    <a:pt x="6108" y="1264"/>
                  </a:cubicBezTo>
                  <a:cubicBezTo>
                    <a:pt x="6096" y="1502"/>
                    <a:pt x="6073" y="1728"/>
                    <a:pt x="6037" y="1967"/>
                  </a:cubicBezTo>
                  <a:cubicBezTo>
                    <a:pt x="5989" y="2395"/>
                    <a:pt x="5930" y="2824"/>
                    <a:pt x="5858" y="3252"/>
                  </a:cubicBezTo>
                  <a:cubicBezTo>
                    <a:pt x="5632" y="4645"/>
                    <a:pt x="5263" y="6003"/>
                    <a:pt x="4906" y="7360"/>
                  </a:cubicBezTo>
                  <a:cubicBezTo>
                    <a:pt x="4757" y="7912"/>
                    <a:pt x="4618" y="8474"/>
                    <a:pt x="4505" y="9036"/>
                  </a:cubicBezTo>
                  <a:lnTo>
                    <a:pt x="4505" y="9036"/>
                  </a:lnTo>
                  <a:cubicBezTo>
                    <a:pt x="3878" y="8639"/>
                    <a:pt x="3299" y="8170"/>
                    <a:pt x="2775" y="7646"/>
                  </a:cubicBezTo>
                  <a:cubicBezTo>
                    <a:pt x="2239" y="7074"/>
                    <a:pt x="1763" y="6443"/>
                    <a:pt x="1370" y="5765"/>
                  </a:cubicBezTo>
                  <a:cubicBezTo>
                    <a:pt x="929" y="5062"/>
                    <a:pt x="608" y="4288"/>
                    <a:pt x="381" y="3491"/>
                  </a:cubicBezTo>
                  <a:cubicBezTo>
                    <a:pt x="334" y="3383"/>
                    <a:pt x="334" y="3264"/>
                    <a:pt x="381" y="3157"/>
                  </a:cubicBezTo>
                  <a:cubicBezTo>
                    <a:pt x="417" y="3086"/>
                    <a:pt x="453" y="3002"/>
                    <a:pt x="501" y="2931"/>
                  </a:cubicBezTo>
                  <a:cubicBezTo>
                    <a:pt x="596" y="2764"/>
                    <a:pt x="703" y="2598"/>
                    <a:pt x="810" y="2443"/>
                  </a:cubicBezTo>
                  <a:cubicBezTo>
                    <a:pt x="1036" y="2133"/>
                    <a:pt x="1286" y="1836"/>
                    <a:pt x="1560" y="1574"/>
                  </a:cubicBezTo>
                  <a:cubicBezTo>
                    <a:pt x="2082" y="1052"/>
                    <a:pt x="2694" y="632"/>
                    <a:pt x="3352" y="324"/>
                  </a:cubicBezTo>
                  <a:lnTo>
                    <a:pt x="3352" y="324"/>
                  </a:lnTo>
                  <a:cubicBezTo>
                    <a:pt x="3375" y="319"/>
                    <a:pt x="3397" y="310"/>
                    <a:pt x="3418" y="300"/>
                  </a:cubicBezTo>
                  <a:cubicBezTo>
                    <a:pt x="3693" y="185"/>
                    <a:pt x="3972" y="134"/>
                    <a:pt x="4249" y="134"/>
                  </a:cubicBezTo>
                  <a:close/>
                  <a:moveTo>
                    <a:pt x="4304" y="0"/>
                  </a:moveTo>
                  <a:cubicBezTo>
                    <a:pt x="3950" y="0"/>
                    <a:pt x="3594" y="65"/>
                    <a:pt x="3246" y="205"/>
                  </a:cubicBezTo>
                  <a:lnTo>
                    <a:pt x="3246" y="205"/>
                  </a:lnTo>
                  <a:cubicBezTo>
                    <a:pt x="3223" y="210"/>
                    <a:pt x="3201" y="218"/>
                    <a:pt x="3179" y="228"/>
                  </a:cubicBezTo>
                  <a:cubicBezTo>
                    <a:pt x="1846" y="824"/>
                    <a:pt x="751" y="1859"/>
                    <a:pt x="72" y="3145"/>
                  </a:cubicBezTo>
                  <a:cubicBezTo>
                    <a:pt x="24" y="3217"/>
                    <a:pt x="0" y="3300"/>
                    <a:pt x="36" y="3383"/>
                  </a:cubicBezTo>
                  <a:cubicBezTo>
                    <a:pt x="60" y="3479"/>
                    <a:pt x="84" y="3586"/>
                    <a:pt x="108" y="3681"/>
                  </a:cubicBezTo>
                  <a:cubicBezTo>
                    <a:pt x="179" y="3895"/>
                    <a:pt x="251" y="4122"/>
                    <a:pt x="334" y="4324"/>
                  </a:cubicBezTo>
                  <a:cubicBezTo>
                    <a:pt x="477" y="4693"/>
                    <a:pt x="643" y="5062"/>
                    <a:pt x="822" y="5407"/>
                  </a:cubicBezTo>
                  <a:cubicBezTo>
                    <a:pt x="1227" y="6158"/>
                    <a:pt x="1715" y="6860"/>
                    <a:pt x="2275" y="7491"/>
                  </a:cubicBezTo>
                  <a:cubicBezTo>
                    <a:pt x="2929" y="8194"/>
                    <a:pt x="3668" y="8789"/>
                    <a:pt x="4489" y="9277"/>
                  </a:cubicBezTo>
                  <a:cubicBezTo>
                    <a:pt x="4515" y="9292"/>
                    <a:pt x="4571" y="9303"/>
                    <a:pt x="4628" y="9303"/>
                  </a:cubicBezTo>
                  <a:cubicBezTo>
                    <a:pt x="4703" y="9303"/>
                    <a:pt x="4780" y="9284"/>
                    <a:pt x="4787" y="9229"/>
                  </a:cubicBezTo>
                  <a:cubicBezTo>
                    <a:pt x="5037" y="7908"/>
                    <a:pt x="5442" y="6622"/>
                    <a:pt x="5763" y="5312"/>
                  </a:cubicBezTo>
                  <a:cubicBezTo>
                    <a:pt x="5954" y="4514"/>
                    <a:pt x="6120" y="3717"/>
                    <a:pt x="6239" y="2907"/>
                  </a:cubicBezTo>
                  <a:cubicBezTo>
                    <a:pt x="6311" y="2419"/>
                    <a:pt x="6370" y="1931"/>
                    <a:pt x="6418" y="1431"/>
                  </a:cubicBezTo>
                  <a:cubicBezTo>
                    <a:pt x="6430" y="1324"/>
                    <a:pt x="6442" y="1216"/>
                    <a:pt x="6454" y="1097"/>
                  </a:cubicBezTo>
                  <a:cubicBezTo>
                    <a:pt x="6454" y="1026"/>
                    <a:pt x="6489" y="883"/>
                    <a:pt x="6466" y="812"/>
                  </a:cubicBezTo>
                  <a:cubicBezTo>
                    <a:pt x="6430" y="752"/>
                    <a:pt x="6287" y="681"/>
                    <a:pt x="6216" y="633"/>
                  </a:cubicBezTo>
                  <a:cubicBezTo>
                    <a:pt x="6108" y="562"/>
                    <a:pt x="5989" y="490"/>
                    <a:pt x="5870" y="419"/>
                  </a:cubicBezTo>
                  <a:cubicBezTo>
                    <a:pt x="5378" y="151"/>
                    <a:pt x="4843" y="0"/>
                    <a:pt x="43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73"/>
            <p:cNvSpPr/>
            <p:nvPr/>
          </p:nvSpPr>
          <p:spPr>
            <a:xfrm>
              <a:off x="5715331" y="2574826"/>
              <a:ext cx="184495" cy="173977"/>
            </a:xfrm>
            <a:custGeom>
              <a:avLst/>
              <a:gdLst/>
              <a:ahLst/>
              <a:cxnLst/>
              <a:rect l="l" t="t" r="r" b="b"/>
              <a:pathLst>
                <a:path w="9121" h="8601" extrusionOk="0">
                  <a:moveTo>
                    <a:pt x="4782" y="1"/>
                  </a:moveTo>
                  <a:cubicBezTo>
                    <a:pt x="3677" y="1"/>
                    <a:pt x="2558" y="368"/>
                    <a:pt x="1822" y="1055"/>
                  </a:cubicBezTo>
                  <a:cubicBezTo>
                    <a:pt x="0" y="2745"/>
                    <a:pt x="12" y="6020"/>
                    <a:pt x="489" y="8282"/>
                  </a:cubicBezTo>
                  <a:cubicBezTo>
                    <a:pt x="1447" y="8510"/>
                    <a:pt x="2272" y="8601"/>
                    <a:pt x="2992" y="8601"/>
                  </a:cubicBezTo>
                  <a:cubicBezTo>
                    <a:pt x="5384" y="8601"/>
                    <a:pt x="6612" y="7603"/>
                    <a:pt x="7692" y="7365"/>
                  </a:cubicBezTo>
                  <a:cubicBezTo>
                    <a:pt x="7703" y="7363"/>
                    <a:pt x="7714" y="7362"/>
                    <a:pt x="7725" y="7362"/>
                  </a:cubicBezTo>
                  <a:cubicBezTo>
                    <a:pt x="7811" y="7362"/>
                    <a:pt x="7892" y="7417"/>
                    <a:pt x="7967" y="7417"/>
                  </a:cubicBezTo>
                  <a:cubicBezTo>
                    <a:pt x="7995" y="7417"/>
                    <a:pt x="8023" y="7409"/>
                    <a:pt x="8049" y="7389"/>
                  </a:cubicBezTo>
                  <a:cubicBezTo>
                    <a:pt x="8168" y="7305"/>
                    <a:pt x="8668" y="7032"/>
                    <a:pt x="8704" y="6912"/>
                  </a:cubicBezTo>
                  <a:cubicBezTo>
                    <a:pt x="9121" y="5210"/>
                    <a:pt x="8847" y="3091"/>
                    <a:pt x="7966" y="1579"/>
                  </a:cubicBezTo>
                  <a:cubicBezTo>
                    <a:pt x="7344" y="501"/>
                    <a:pt x="6072" y="1"/>
                    <a:pt x="47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73"/>
            <p:cNvSpPr/>
            <p:nvPr/>
          </p:nvSpPr>
          <p:spPr>
            <a:xfrm>
              <a:off x="5713409" y="2573208"/>
              <a:ext cx="185446" cy="176748"/>
            </a:xfrm>
            <a:custGeom>
              <a:avLst/>
              <a:gdLst/>
              <a:ahLst/>
              <a:cxnLst/>
              <a:rect l="l" t="t" r="r" b="b"/>
              <a:pathLst>
                <a:path w="9168" h="8738" extrusionOk="0">
                  <a:moveTo>
                    <a:pt x="4886" y="141"/>
                  </a:moveTo>
                  <a:cubicBezTo>
                    <a:pt x="5088" y="141"/>
                    <a:pt x="5289" y="155"/>
                    <a:pt x="5489" y="182"/>
                  </a:cubicBezTo>
                  <a:cubicBezTo>
                    <a:pt x="6334" y="301"/>
                    <a:pt x="7168" y="682"/>
                    <a:pt x="7704" y="1373"/>
                  </a:cubicBezTo>
                  <a:cubicBezTo>
                    <a:pt x="8013" y="1789"/>
                    <a:pt x="8239" y="2254"/>
                    <a:pt x="8394" y="2742"/>
                  </a:cubicBezTo>
                  <a:cubicBezTo>
                    <a:pt x="8597" y="3302"/>
                    <a:pt x="8727" y="3885"/>
                    <a:pt x="8787" y="4480"/>
                  </a:cubicBezTo>
                  <a:cubicBezTo>
                    <a:pt x="8847" y="5052"/>
                    <a:pt x="8847" y="5635"/>
                    <a:pt x="8787" y="6207"/>
                  </a:cubicBezTo>
                  <a:cubicBezTo>
                    <a:pt x="8763" y="6350"/>
                    <a:pt x="8751" y="6492"/>
                    <a:pt x="8716" y="6635"/>
                  </a:cubicBezTo>
                  <a:cubicBezTo>
                    <a:pt x="8716" y="6766"/>
                    <a:pt x="8680" y="6897"/>
                    <a:pt x="8632" y="7016"/>
                  </a:cubicBezTo>
                  <a:cubicBezTo>
                    <a:pt x="8537" y="7159"/>
                    <a:pt x="8299" y="7254"/>
                    <a:pt x="8168" y="7338"/>
                  </a:cubicBezTo>
                  <a:cubicBezTo>
                    <a:pt x="8132" y="7362"/>
                    <a:pt x="8108" y="7385"/>
                    <a:pt x="8073" y="7397"/>
                  </a:cubicBezTo>
                  <a:cubicBezTo>
                    <a:pt x="8047" y="7407"/>
                    <a:pt x="8041" y="7411"/>
                    <a:pt x="8037" y="7411"/>
                  </a:cubicBezTo>
                  <a:cubicBezTo>
                    <a:pt x="8032" y="7411"/>
                    <a:pt x="8031" y="7404"/>
                    <a:pt x="7989" y="7397"/>
                  </a:cubicBezTo>
                  <a:cubicBezTo>
                    <a:pt x="7936" y="7391"/>
                    <a:pt x="7885" y="7388"/>
                    <a:pt x="7836" y="7388"/>
                  </a:cubicBezTo>
                  <a:cubicBezTo>
                    <a:pt x="7787" y="7388"/>
                    <a:pt x="7739" y="7391"/>
                    <a:pt x="7692" y="7397"/>
                  </a:cubicBezTo>
                  <a:cubicBezTo>
                    <a:pt x="7573" y="7421"/>
                    <a:pt x="7454" y="7457"/>
                    <a:pt x="7334" y="7504"/>
                  </a:cubicBezTo>
                  <a:cubicBezTo>
                    <a:pt x="7073" y="7588"/>
                    <a:pt x="6822" y="7695"/>
                    <a:pt x="6572" y="7802"/>
                  </a:cubicBezTo>
                  <a:cubicBezTo>
                    <a:pt x="5953" y="8076"/>
                    <a:pt x="5298" y="8290"/>
                    <a:pt x="4644" y="8457"/>
                  </a:cubicBezTo>
                  <a:cubicBezTo>
                    <a:pt x="4100" y="8562"/>
                    <a:pt x="3550" y="8616"/>
                    <a:pt x="2998" y="8616"/>
                  </a:cubicBezTo>
                  <a:cubicBezTo>
                    <a:pt x="2546" y="8616"/>
                    <a:pt x="2093" y="8580"/>
                    <a:pt x="1643" y="8505"/>
                  </a:cubicBezTo>
                  <a:cubicBezTo>
                    <a:pt x="1346" y="8461"/>
                    <a:pt x="1039" y="8396"/>
                    <a:pt x="741" y="8331"/>
                  </a:cubicBezTo>
                  <a:lnTo>
                    <a:pt x="741" y="8331"/>
                  </a:lnTo>
                  <a:cubicBezTo>
                    <a:pt x="344" y="6459"/>
                    <a:pt x="268" y="4300"/>
                    <a:pt x="1084" y="2540"/>
                  </a:cubicBezTo>
                  <a:cubicBezTo>
                    <a:pt x="1453" y="1694"/>
                    <a:pt x="2096" y="1004"/>
                    <a:pt x="2917" y="587"/>
                  </a:cubicBezTo>
                  <a:cubicBezTo>
                    <a:pt x="3532" y="293"/>
                    <a:pt x="4210" y="141"/>
                    <a:pt x="4886" y="141"/>
                  </a:cubicBezTo>
                  <a:close/>
                  <a:moveTo>
                    <a:pt x="4861" y="0"/>
                  </a:moveTo>
                  <a:cubicBezTo>
                    <a:pt x="3523" y="0"/>
                    <a:pt x="2163" y="519"/>
                    <a:pt x="1334" y="1575"/>
                  </a:cubicBezTo>
                  <a:cubicBezTo>
                    <a:pt x="36" y="3230"/>
                    <a:pt x="0" y="5647"/>
                    <a:pt x="298" y="7635"/>
                  </a:cubicBezTo>
                  <a:cubicBezTo>
                    <a:pt x="334" y="7874"/>
                    <a:pt x="381" y="8112"/>
                    <a:pt x="429" y="8362"/>
                  </a:cubicBezTo>
                  <a:cubicBezTo>
                    <a:pt x="431" y="8371"/>
                    <a:pt x="436" y="8379"/>
                    <a:pt x="443" y="8386"/>
                  </a:cubicBezTo>
                  <a:lnTo>
                    <a:pt x="443" y="8386"/>
                  </a:lnTo>
                  <a:cubicBezTo>
                    <a:pt x="453" y="8404"/>
                    <a:pt x="479" y="8415"/>
                    <a:pt x="512" y="8421"/>
                  </a:cubicBezTo>
                  <a:cubicBezTo>
                    <a:pt x="1341" y="8631"/>
                    <a:pt x="2190" y="8738"/>
                    <a:pt x="3044" y="8738"/>
                  </a:cubicBezTo>
                  <a:cubicBezTo>
                    <a:pt x="3354" y="8738"/>
                    <a:pt x="3666" y="8724"/>
                    <a:pt x="3977" y="8695"/>
                  </a:cubicBezTo>
                  <a:cubicBezTo>
                    <a:pt x="4775" y="8600"/>
                    <a:pt x="5572" y="8397"/>
                    <a:pt x="6311" y="8088"/>
                  </a:cubicBezTo>
                  <a:cubicBezTo>
                    <a:pt x="6608" y="7969"/>
                    <a:pt x="6894" y="7850"/>
                    <a:pt x="7192" y="7731"/>
                  </a:cubicBezTo>
                  <a:cubicBezTo>
                    <a:pt x="7311" y="7683"/>
                    <a:pt x="7442" y="7624"/>
                    <a:pt x="7573" y="7576"/>
                  </a:cubicBezTo>
                  <a:cubicBezTo>
                    <a:pt x="7632" y="7564"/>
                    <a:pt x="7692" y="7540"/>
                    <a:pt x="7751" y="7528"/>
                  </a:cubicBezTo>
                  <a:cubicBezTo>
                    <a:pt x="7786" y="7523"/>
                    <a:pt x="7820" y="7520"/>
                    <a:pt x="7854" y="7520"/>
                  </a:cubicBezTo>
                  <a:cubicBezTo>
                    <a:pt x="7902" y="7520"/>
                    <a:pt x="7947" y="7526"/>
                    <a:pt x="7989" y="7540"/>
                  </a:cubicBezTo>
                  <a:cubicBezTo>
                    <a:pt x="8011" y="7543"/>
                    <a:pt x="8031" y="7544"/>
                    <a:pt x="8051" y="7544"/>
                  </a:cubicBezTo>
                  <a:cubicBezTo>
                    <a:pt x="8220" y="7544"/>
                    <a:pt x="8340" y="7459"/>
                    <a:pt x="8489" y="7373"/>
                  </a:cubicBezTo>
                  <a:cubicBezTo>
                    <a:pt x="8656" y="7266"/>
                    <a:pt x="8847" y="7183"/>
                    <a:pt x="8930" y="7040"/>
                  </a:cubicBezTo>
                  <a:cubicBezTo>
                    <a:pt x="8978" y="6933"/>
                    <a:pt x="9001" y="6838"/>
                    <a:pt x="9013" y="6731"/>
                  </a:cubicBezTo>
                  <a:cubicBezTo>
                    <a:pt x="9049" y="6576"/>
                    <a:pt x="9073" y="6421"/>
                    <a:pt x="9085" y="6266"/>
                  </a:cubicBezTo>
                  <a:cubicBezTo>
                    <a:pt x="9132" y="5957"/>
                    <a:pt x="9144" y="5659"/>
                    <a:pt x="9144" y="5349"/>
                  </a:cubicBezTo>
                  <a:cubicBezTo>
                    <a:pt x="9168" y="4111"/>
                    <a:pt x="8870" y="2897"/>
                    <a:pt x="8311" y="1801"/>
                  </a:cubicBezTo>
                  <a:cubicBezTo>
                    <a:pt x="7882" y="1016"/>
                    <a:pt x="7144" y="444"/>
                    <a:pt x="6287" y="206"/>
                  </a:cubicBezTo>
                  <a:cubicBezTo>
                    <a:pt x="5832" y="69"/>
                    <a:pt x="5348" y="0"/>
                    <a:pt x="4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73"/>
            <p:cNvSpPr/>
            <p:nvPr/>
          </p:nvSpPr>
          <p:spPr>
            <a:xfrm>
              <a:off x="5713895" y="2648169"/>
              <a:ext cx="227357" cy="296960"/>
            </a:xfrm>
            <a:custGeom>
              <a:avLst/>
              <a:gdLst/>
              <a:ahLst/>
              <a:cxnLst/>
              <a:rect l="l" t="t" r="r" b="b"/>
              <a:pathLst>
                <a:path w="11240" h="14681" extrusionOk="0">
                  <a:moveTo>
                    <a:pt x="5499" y="0"/>
                  </a:moveTo>
                  <a:cubicBezTo>
                    <a:pt x="4837" y="0"/>
                    <a:pt x="4133" y="138"/>
                    <a:pt x="3393" y="429"/>
                  </a:cubicBezTo>
                  <a:cubicBezTo>
                    <a:pt x="3096" y="548"/>
                    <a:pt x="2774" y="584"/>
                    <a:pt x="2512" y="703"/>
                  </a:cubicBezTo>
                  <a:cubicBezTo>
                    <a:pt x="0" y="1893"/>
                    <a:pt x="250" y="5739"/>
                    <a:pt x="1429" y="7989"/>
                  </a:cubicBezTo>
                  <a:cubicBezTo>
                    <a:pt x="2179" y="9382"/>
                    <a:pt x="2917" y="10180"/>
                    <a:pt x="4572" y="10525"/>
                  </a:cubicBezTo>
                  <a:lnTo>
                    <a:pt x="4608" y="13573"/>
                  </a:lnTo>
                  <a:cubicBezTo>
                    <a:pt x="4608" y="13573"/>
                    <a:pt x="6548" y="14681"/>
                    <a:pt x="6846" y="14681"/>
                  </a:cubicBezTo>
                  <a:cubicBezTo>
                    <a:pt x="7156" y="14681"/>
                    <a:pt x="6775" y="12823"/>
                    <a:pt x="7001" y="12454"/>
                  </a:cubicBezTo>
                  <a:cubicBezTo>
                    <a:pt x="7227" y="12073"/>
                    <a:pt x="9287" y="10204"/>
                    <a:pt x="9287" y="10204"/>
                  </a:cubicBezTo>
                  <a:lnTo>
                    <a:pt x="8870" y="9371"/>
                  </a:lnTo>
                  <a:cubicBezTo>
                    <a:pt x="10799" y="7632"/>
                    <a:pt x="11240" y="5025"/>
                    <a:pt x="9811" y="2703"/>
                  </a:cubicBezTo>
                  <a:cubicBezTo>
                    <a:pt x="8784" y="1014"/>
                    <a:pt x="7298" y="0"/>
                    <a:pt x="5499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73"/>
            <p:cNvSpPr/>
            <p:nvPr/>
          </p:nvSpPr>
          <p:spPr>
            <a:xfrm>
              <a:off x="5720630" y="2646894"/>
              <a:ext cx="214836" cy="299691"/>
            </a:xfrm>
            <a:custGeom>
              <a:avLst/>
              <a:gdLst/>
              <a:ahLst/>
              <a:cxnLst/>
              <a:rect l="l" t="t" r="r" b="b"/>
              <a:pathLst>
                <a:path w="10621" h="14816" extrusionOk="0">
                  <a:moveTo>
                    <a:pt x="5175" y="113"/>
                  </a:moveTo>
                  <a:cubicBezTo>
                    <a:pt x="5327" y="113"/>
                    <a:pt x="5480" y="120"/>
                    <a:pt x="5632" y="135"/>
                  </a:cubicBezTo>
                  <a:cubicBezTo>
                    <a:pt x="7236" y="313"/>
                    <a:pt x="8497" y="1428"/>
                    <a:pt x="9330" y="2759"/>
                  </a:cubicBezTo>
                  <a:lnTo>
                    <a:pt x="9330" y="2759"/>
                  </a:lnTo>
                  <a:cubicBezTo>
                    <a:pt x="9329" y="2765"/>
                    <a:pt x="9330" y="2771"/>
                    <a:pt x="9335" y="2778"/>
                  </a:cubicBezTo>
                  <a:cubicBezTo>
                    <a:pt x="9990" y="3826"/>
                    <a:pt x="10264" y="5064"/>
                    <a:pt x="10109" y="6290"/>
                  </a:cubicBezTo>
                  <a:cubicBezTo>
                    <a:pt x="9918" y="7493"/>
                    <a:pt x="9299" y="8588"/>
                    <a:pt x="8382" y="9398"/>
                  </a:cubicBezTo>
                  <a:cubicBezTo>
                    <a:pt x="8370" y="9410"/>
                    <a:pt x="8359" y="9422"/>
                    <a:pt x="8370" y="9445"/>
                  </a:cubicBezTo>
                  <a:lnTo>
                    <a:pt x="8778" y="10261"/>
                  </a:lnTo>
                  <a:lnTo>
                    <a:pt x="8778" y="10261"/>
                  </a:lnTo>
                  <a:cubicBezTo>
                    <a:pt x="8242" y="10751"/>
                    <a:pt x="7705" y="11242"/>
                    <a:pt x="7192" y="11755"/>
                  </a:cubicBezTo>
                  <a:cubicBezTo>
                    <a:pt x="7037" y="11910"/>
                    <a:pt x="6894" y="12053"/>
                    <a:pt x="6739" y="12220"/>
                  </a:cubicBezTo>
                  <a:cubicBezTo>
                    <a:pt x="6644" y="12303"/>
                    <a:pt x="6561" y="12398"/>
                    <a:pt x="6501" y="12517"/>
                  </a:cubicBezTo>
                  <a:cubicBezTo>
                    <a:pt x="6442" y="12672"/>
                    <a:pt x="6418" y="12851"/>
                    <a:pt x="6430" y="13017"/>
                  </a:cubicBezTo>
                  <a:cubicBezTo>
                    <a:pt x="6430" y="13267"/>
                    <a:pt x="6442" y="13517"/>
                    <a:pt x="6454" y="13767"/>
                  </a:cubicBezTo>
                  <a:cubicBezTo>
                    <a:pt x="6477" y="13994"/>
                    <a:pt x="6477" y="14220"/>
                    <a:pt x="6477" y="14446"/>
                  </a:cubicBezTo>
                  <a:cubicBezTo>
                    <a:pt x="6477" y="14510"/>
                    <a:pt x="6448" y="14575"/>
                    <a:pt x="6443" y="14639"/>
                  </a:cubicBezTo>
                  <a:lnTo>
                    <a:pt x="6443" y="14639"/>
                  </a:lnTo>
                  <a:cubicBezTo>
                    <a:pt x="6280" y="14565"/>
                    <a:pt x="6118" y="14498"/>
                    <a:pt x="5965" y="14422"/>
                  </a:cubicBezTo>
                  <a:cubicBezTo>
                    <a:pt x="5739" y="14315"/>
                    <a:pt x="5513" y="14196"/>
                    <a:pt x="5287" y="14077"/>
                  </a:cubicBezTo>
                  <a:cubicBezTo>
                    <a:pt x="5096" y="13982"/>
                    <a:pt x="4906" y="13875"/>
                    <a:pt x="4715" y="13767"/>
                  </a:cubicBezTo>
                  <a:cubicBezTo>
                    <a:pt x="4613" y="13722"/>
                    <a:pt x="4511" y="13666"/>
                    <a:pt x="4429" y="13599"/>
                  </a:cubicBezTo>
                  <a:lnTo>
                    <a:pt x="4429" y="13599"/>
                  </a:lnTo>
                  <a:cubicBezTo>
                    <a:pt x="4429" y="13596"/>
                    <a:pt x="4430" y="13593"/>
                    <a:pt x="4430" y="13589"/>
                  </a:cubicBezTo>
                  <a:cubicBezTo>
                    <a:pt x="4430" y="13541"/>
                    <a:pt x="4430" y="13506"/>
                    <a:pt x="4430" y="13458"/>
                  </a:cubicBezTo>
                  <a:lnTo>
                    <a:pt x="4430" y="12982"/>
                  </a:lnTo>
                  <a:lnTo>
                    <a:pt x="4406" y="10588"/>
                  </a:lnTo>
                  <a:cubicBezTo>
                    <a:pt x="4406" y="10553"/>
                    <a:pt x="4346" y="10529"/>
                    <a:pt x="4322" y="10529"/>
                  </a:cubicBezTo>
                  <a:cubicBezTo>
                    <a:pt x="3656" y="10410"/>
                    <a:pt x="3036" y="10124"/>
                    <a:pt x="2501" y="9707"/>
                  </a:cubicBezTo>
                  <a:cubicBezTo>
                    <a:pt x="2024" y="9267"/>
                    <a:pt x="1632" y="8755"/>
                    <a:pt x="1334" y="8172"/>
                  </a:cubicBezTo>
                  <a:cubicBezTo>
                    <a:pt x="750" y="7088"/>
                    <a:pt x="429" y="5874"/>
                    <a:pt x="405" y="4635"/>
                  </a:cubicBezTo>
                  <a:cubicBezTo>
                    <a:pt x="381" y="3480"/>
                    <a:pt x="643" y="2230"/>
                    <a:pt x="1489" y="1385"/>
                  </a:cubicBezTo>
                  <a:cubicBezTo>
                    <a:pt x="1846" y="1004"/>
                    <a:pt x="2310" y="742"/>
                    <a:pt x="2822" y="635"/>
                  </a:cubicBezTo>
                  <a:cubicBezTo>
                    <a:pt x="3025" y="575"/>
                    <a:pt x="3215" y="504"/>
                    <a:pt x="3417" y="432"/>
                  </a:cubicBezTo>
                  <a:cubicBezTo>
                    <a:pt x="3978" y="224"/>
                    <a:pt x="4575" y="113"/>
                    <a:pt x="5175" y="113"/>
                  </a:cubicBezTo>
                  <a:close/>
                  <a:moveTo>
                    <a:pt x="5154" y="0"/>
                  </a:moveTo>
                  <a:cubicBezTo>
                    <a:pt x="4820" y="0"/>
                    <a:pt x="4485" y="33"/>
                    <a:pt x="4156" y="99"/>
                  </a:cubicBezTo>
                  <a:cubicBezTo>
                    <a:pt x="3751" y="182"/>
                    <a:pt x="3346" y="301"/>
                    <a:pt x="2953" y="444"/>
                  </a:cubicBezTo>
                  <a:cubicBezTo>
                    <a:pt x="2560" y="599"/>
                    <a:pt x="2155" y="659"/>
                    <a:pt x="1798" y="873"/>
                  </a:cubicBezTo>
                  <a:cubicBezTo>
                    <a:pt x="703" y="1516"/>
                    <a:pt x="203" y="2742"/>
                    <a:pt x="96" y="3969"/>
                  </a:cubicBezTo>
                  <a:cubicBezTo>
                    <a:pt x="0" y="5278"/>
                    <a:pt x="250" y="6588"/>
                    <a:pt x="798" y="7791"/>
                  </a:cubicBezTo>
                  <a:cubicBezTo>
                    <a:pt x="1108" y="8481"/>
                    <a:pt x="1536" y="9124"/>
                    <a:pt x="2084" y="9660"/>
                  </a:cubicBezTo>
                  <a:cubicBezTo>
                    <a:pt x="2638" y="10179"/>
                    <a:pt x="3348" y="10463"/>
                    <a:pt x="4085" y="10632"/>
                  </a:cubicBezTo>
                  <a:lnTo>
                    <a:pt x="4085" y="10632"/>
                  </a:lnTo>
                  <a:lnTo>
                    <a:pt x="4108" y="12827"/>
                  </a:lnTo>
                  <a:lnTo>
                    <a:pt x="4108" y="13398"/>
                  </a:lnTo>
                  <a:cubicBezTo>
                    <a:pt x="4084" y="13470"/>
                    <a:pt x="4084" y="13553"/>
                    <a:pt x="4108" y="13636"/>
                  </a:cubicBezTo>
                  <a:cubicBezTo>
                    <a:pt x="4132" y="13696"/>
                    <a:pt x="4239" y="13732"/>
                    <a:pt x="4299" y="13767"/>
                  </a:cubicBezTo>
                  <a:cubicBezTo>
                    <a:pt x="4477" y="13875"/>
                    <a:pt x="4668" y="13970"/>
                    <a:pt x="4846" y="14077"/>
                  </a:cubicBezTo>
                  <a:cubicBezTo>
                    <a:pt x="5263" y="14315"/>
                    <a:pt x="5692" y="14529"/>
                    <a:pt x="6132" y="14720"/>
                  </a:cubicBezTo>
                  <a:cubicBezTo>
                    <a:pt x="6263" y="14791"/>
                    <a:pt x="6418" y="14815"/>
                    <a:pt x="6561" y="14815"/>
                  </a:cubicBezTo>
                  <a:cubicBezTo>
                    <a:pt x="6727" y="14803"/>
                    <a:pt x="6763" y="14696"/>
                    <a:pt x="6775" y="14553"/>
                  </a:cubicBezTo>
                  <a:cubicBezTo>
                    <a:pt x="6846" y="14065"/>
                    <a:pt x="6739" y="13553"/>
                    <a:pt x="6739" y="13077"/>
                  </a:cubicBezTo>
                  <a:cubicBezTo>
                    <a:pt x="6727" y="12886"/>
                    <a:pt x="6751" y="12708"/>
                    <a:pt x="6823" y="12529"/>
                  </a:cubicBezTo>
                  <a:cubicBezTo>
                    <a:pt x="6906" y="12410"/>
                    <a:pt x="7001" y="12291"/>
                    <a:pt x="7120" y="12196"/>
                  </a:cubicBezTo>
                  <a:cubicBezTo>
                    <a:pt x="7739" y="11541"/>
                    <a:pt x="8418" y="10922"/>
                    <a:pt x="9085" y="10315"/>
                  </a:cubicBezTo>
                  <a:cubicBezTo>
                    <a:pt x="9109" y="10291"/>
                    <a:pt x="9121" y="10279"/>
                    <a:pt x="9109" y="10267"/>
                  </a:cubicBezTo>
                  <a:lnTo>
                    <a:pt x="8697" y="9444"/>
                  </a:lnTo>
                  <a:lnTo>
                    <a:pt x="8697" y="9444"/>
                  </a:lnTo>
                  <a:cubicBezTo>
                    <a:pt x="9598" y="8636"/>
                    <a:pt x="10206" y="7540"/>
                    <a:pt x="10418" y="6350"/>
                  </a:cubicBezTo>
                  <a:cubicBezTo>
                    <a:pt x="10621" y="5089"/>
                    <a:pt x="10288" y="3828"/>
                    <a:pt x="9634" y="2757"/>
                  </a:cubicBezTo>
                  <a:lnTo>
                    <a:pt x="9634" y="2757"/>
                  </a:lnTo>
                  <a:cubicBezTo>
                    <a:pt x="9634" y="2756"/>
                    <a:pt x="9633" y="2755"/>
                    <a:pt x="9633" y="2754"/>
                  </a:cubicBezTo>
                  <a:lnTo>
                    <a:pt x="9633" y="2754"/>
                  </a:lnTo>
                  <a:cubicBezTo>
                    <a:pt x="9633" y="2754"/>
                    <a:pt x="9633" y="2754"/>
                    <a:pt x="9633" y="2754"/>
                  </a:cubicBezTo>
                  <a:cubicBezTo>
                    <a:pt x="9632" y="2753"/>
                    <a:pt x="9631" y="2752"/>
                    <a:pt x="9631" y="2751"/>
                  </a:cubicBezTo>
                  <a:lnTo>
                    <a:pt x="9631" y="2751"/>
                  </a:lnTo>
                  <a:cubicBezTo>
                    <a:pt x="8869" y="1514"/>
                    <a:pt x="7750" y="492"/>
                    <a:pt x="6311" y="135"/>
                  </a:cubicBezTo>
                  <a:cubicBezTo>
                    <a:pt x="5932" y="45"/>
                    <a:pt x="5544" y="0"/>
                    <a:pt x="51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73"/>
            <p:cNvSpPr/>
            <p:nvPr/>
          </p:nvSpPr>
          <p:spPr>
            <a:xfrm>
              <a:off x="5838636" y="2837209"/>
              <a:ext cx="54695" cy="37825"/>
            </a:xfrm>
            <a:custGeom>
              <a:avLst/>
              <a:gdLst/>
              <a:ahLst/>
              <a:cxnLst/>
              <a:rect l="l" t="t" r="r" b="b"/>
              <a:pathLst>
                <a:path w="2704" h="1870" extrusionOk="0">
                  <a:moveTo>
                    <a:pt x="2644" y="1"/>
                  </a:moveTo>
                  <a:lnTo>
                    <a:pt x="2644" y="1"/>
                  </a:lnTo>
                  <a:cubicBezTo>
                    <a:pt x="2025" y="560"/>
                    <a:pt x="965" y="929"/>
                    <a:pt x="0" y="1144"/>
                  </a:cubicBezTo>
                  <a:cubicBezTo>
                    <a:pt x="269" y="1660"/>
                    <a:pt x="618" y="1870"/>
                    <a:pt x="1027" y="1870"/>
                  </a:cubicBezTo>
                  <a:cubicBezTo>
                    <a:pt x="1306" y="1870"/>
                    <a:pt x="1613" y="1772"/>
                    <a:pt x="1941" y="1608"/>
                  </a:cubicBezTo>
                  <a:cubicBezTo>
                    <a:pt x="2560" y="1299"/>
                    <a:pt x="2703" y="691"/>
                    <a:pt x="26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73"/>
            <p:cNvSpPr/>
            <p:nvPr/>
          </p:nvSpPr>
          <p:spPr>
            <a:xfrm>
              <a:off x="5834874" y="2835834"/>
              <a:ext cx="61350" cy="40597"/>
            </a:xfrm>
            <a:custGeom>
              <a:avLst/>
              <a:gdLst/>
              <a:ahLst/>
              <a:cxnLst/>
              <a:rect l="l" t="t" r="r" b="b"/>
              <a:pathLst>
                <a:path w="3033" h="2007" extrusionOk="0">
                  <a:moveTo>
                    <a:pt x="2688" y="304"/>
                  </a:moveTo>
                  <a:cubicBezTo>
                    <a:pt x="2692" y="578"/>
                    <a:pt x="2648" y="849"/>
                    <a:pt x="2544" y="1105"/>
                  </a:cubicBezTo>
                  <a:cubicBezTo>
                    <a:pt x="2401" y="1402"/>
                    <a:pt x="2139" y="1628"/>
                    <a:pt x="1830" y="1736"/>
                  </a:cubicBezTo>
                  <a:cubicBezTo>
                    <a:pt x="1664" y="1822"/>
                    <a:pt x="1484" y="1867"/>
                    <a:pt x="1301" y="1867"/>
                  </a:cubicBezTo>
                  <a:cubicBezTo>
                    <a:pt x="1207" y="1867"/>
                    <a:pt x="1113" y="1855"/>
                    <a:pt x="1020" y="1831"/>
                  </a:cubicBezTo>
                  <a:cubicBezTo>
                    <a:pt x="722" y="1743"/>
                    <a:pt x="517" y="1502"/>
                    <a:pt x="365" y="1240"/>
                  </a:cubicBezTo>
                  <a:lnTo>
                    <a:pt x="365" y="1240"/>
                  </a:lnTo>
                  <a:cubicBezTo>
                    <a:pt x="1164" y="1045"/>
                    <a:pt x="2010" y="783"/>
                    <a:pt x="2688" y="304"/>
                  </a:cubicBezTo>
                  <a:close/>
                  <a:moveTo>
                    <a:pt x="2905" y="0"/>
                  </a:moveTo>
                  <a:cubicBezTo>
                    <a:pt x="2825" y="0"/>
                    <a:pt x="2710" y="41"/>
                    <a:pt x="2687" y="57"/>
                  </a:cubicBezTo>
                  <a:cubicBezTo>
                    <a:pt x="2016" y="658"/>
                    <a:pt x="1077" y="934"/>
                    <a:pt x="216" y="1145"/>
                  </a:cubicBezTo>
                  <a:lnTo>
                    <a:pt x="216" y="1145"/>
                  </a:lnTo>
                  <a:cubicBezTo>
                    <a:pt x="119" y="1151"/>
                    <a:pt x="1" y="1198"/>
                    <a:pt x="32" y="1259"/>
                  </a:cubicBezTo>
                  <a:cubicBezTo>
                    <a:pt x="163" y="1521"/>
                    <a:pt x="377" y="1748"/>
                    <a:pt x="627" y="1890"/>
                  </a:cubicBezTo>
                  <a:cubicBezTo>
                    <a:pt x="804" y="1966"/>
                    <a:pt x="993" y="2006"/>
                    <a:pt x="1181" y="2006"/>
                  </a:cubicBezTo>
                  <a:cubicBezTo>
                    <a:pt x="1259" y="2006"/>
                    <a:pt x="1336" y="2000"/>
                    <a:pt x="1413" y="1986"/>
                  </a:cubicBezTo>
                  <a:cubicBezTo>
                    <a:pt x="1972" y="1902"/>
                    <a:pt x="2627" y="1617"/>
                    <a:pt x="2865" y="1069"/>
                  </a:cubicBezTo>
                  <a:cubicBezTo>
                    <a:pt x="2984" y="747"/>
                    <a:pt x="3032" y="390"/>
                    <a:pt x="2984" y="45"/>
                  </a:cubicBezTo>
                  <a:cubicBezTo>
                    <a:pt x="2980" y="12"/>
                    <a:pt x="2947" y="0"/>
                    <a:pt x="2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73"/>
            <p:cNvSpPr/>
            <p:nvPr/>
          </p:nvSpPr>
          <p:spPr>
            <a:xfrm>
              <a:off x="5710759" y="2612084"/>
              <a:ext cx="148611" cy="227741"/>
            </a:xfrm>
            <a:custGeom>
              <a:avLst/>
              <a:gdLst/>
              <a:ahLst/>
              <a:cxnLst/>
              <a:rect l="l" t="t" r="r" b="b"/>
              <a:pathLst>
                <a:path w="7347" h="11259" extrusionOk="0">
                  <a:moveTo>
                    <a:pt x="6365" y="0"/>
                  </a:moveTo>
                  <a:cubicBezTo>
                    <a:pt x="5999" y="0"/>
                    <a:pt x="5656" y="274"/>
                    <a:pt x="5680" y="713"/>
                  </a:cubicBezTo>
                  <a:cubicBezTo>
                    <a:pt x="5480" y="401"/>
                    <a:pt x="5255" y="282"/>
                    <a:pt x="5028" y="282"/>
                  </a:cubicBezTo>
                  <a:cubicBezTo>
                    <a:pt x="4603" y="282"/>
                    <a:pt x="4168" y="693"/>
                    <a:pt x="3858" y="1034"/>
                  </a:cubicBezTo>
                  <a:cubicBezTo>
                    <a:pt x="3286" y="1665"/>
                    <a:pt x="2572" y="1749"/>
                    <a:pt x="1941" y="2237"/>
                  </a:cubicBezTo>
                  <a:cubicBezTo>
                    <a:pt x="0" y="3737"/>
                    <a:pt x="619" y="6511"/>
                    <a:pt x="1048" y="9011"/>
                  </a:cubicBezTo>
                  <a:cubicBezTo>
                    <a:pt x="1072" y="9107"/>
                    <a:pt x="1096" y="9202"/>
                    <a:pt x="1131" y="9309"/>
                  </a:cubicBezTo>
                  <a:cubicBezTo>
                    <a:pt x="1274" y="9869"/>
                    <a:pt x="1500" y="10404"/>
                    <a:pt x="1822" y="10881"/>
                  </a:cubicBezTo>
                  <a:cubicBezTo>
                    <a:pt x="1905" y="11047"/>
                    <a:pt x="2060" y="11166"/>
                    <a:pt x="2227" y="11226"/>
                  </a:cubicBezTo>
                  <a:cubicBezTo>
                    <a:pt x="2304" y="11248"/>
                    <a:pt x="2368" y="11258"/>
                    <a:pt x="2419" y="11258"/>
                  </a:cubicBezTo>
                  <a:cubicBezTo>
                    <a:pt x="2888" y="11258"/>
                    <a:pt x="2342" y="10410"/>
                    <a:pt x="2203" y="10238"/>
                  </a:cubicBezTo>
                  <a:cubicBezTo>
                    <a:pt x="1989" y="9940"/>
                    <a:pt x="1750" y="9738"/>
                    <a:pt x="1715" y="9392"/>
                  </a:cubicBezTo>
                  <a:cubicBezTo>
                    <a:pt x="1691" y="9095"/>
                    <a:pt x="1881" y="8809"/>
                    <a:pt x="1798" y="8499"/>
                  </a:cubicBezTo>
                  <a:cubicBezTo>
                    <a:pt x="1679" y="8059"/>
                    <a:pt x="1548" y="8095"/>
                    <a:pt x="1643" y="7571"/>
                  </a:cubicBezTo>
                  <a:cubicBezTo>
                    <a:pt x="1715" y="7178"/>
                    <a:pt x="1893" y="6845"/>
                    <a:pt x="2012" y="6475"/>
                  </a:cubicBezTo>
                  <a:cubicBezTo>
                    <a:pt x="2191" y="5963"/>
                    <a:pt x="2191" y="5559"/>
                    <a:pt x="1917" y="5094"/>
                  </a:cubicBezTo>
                  <a:cubicBezTo>
                    <a:pt x="1786" y="4880"/>
                    <a:pt x="1572" y="4666"/>
                    <a:pt x="1560" y="4463"/>
                  </a:cubicBezTo>
                  <a:cubicBezTo>
                    <a:pt x="1536" y="4070"/>
                    <a:pt x="2405" y="3142"/>
                    <a:pt x="2679" y="2927"/>
                  </a:cubicBezTo>
                  <a:cubicBezTo>
                    <a:pt x="3167" y="2534"/>
                    <a:pt x="3763" y="2273"/>
                    <a:pt x="4382" y="2165"/>
                  </a:cubicBezTo>
                  <a:cubicBezTo>
                    <a:pt x="4941" y="2034"/>
                    <a:pt x="5513" y="1963"/>
                    <a:pt x="6084" y="1951"/>
                  </a:cubicBezTo>
                  <a:cubicBezTo>
                    <a:pt x="6173" y="1951"/>
                    <a:pt x="6263" y="1953"/>
                    <a:pt x="6351" y="1953"/>
                  </a:cubicBezTo>
                  <a:cubicBezTo>
                    <a:pt x="6713" y="1953"/>
                    <a:pt x="7050" y="1915"/>
                    <a:pt x="7204" y="1522"/>
                  </a:cubicBezTo>
                  <a:cubicBezTo>
                    <a:pt x="7346" y="1153"/>
                    <a:pt x="7156" y="510"/>
                    <a:pt x="6906" y="237"/>
                  </a:cubicBezTo>
                  <a:cubicBezTo>
                    <a:pt x="6751" y="74"/>
                    <a:pt x="6555" y="0"/>
                    <a:pt x="63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73"/>
            <p:cNvSpPr/>
            <p:nvPr/>
          </p:nvSpPr>
          <p:spPr>
            <a:xfrm>
              <a:off x="5717738" y="2610729"/>
              <a:ext cx="148854" cy="230674"/>
            </a:xfrm>
            <a:custGeom>
              <a:avLst/>
              <a:gdLst/>
              <a:ahLst/>
              <a:cxnLst/>
              <a:rect l="l" t="t" r="r" b="b"/>
              <a:pathLst>
                <a:path w="7359" h="11404" extrusionOk="0">
                  <a:moveTo>
                    <a:pt x="6035" y="141"/>
                  </a:moveTo>
                  <a:cubicBezTo>
                    <a:pt x="6282" y="141"/>
                    <a:pt x="6473" y="365"/>
                    <a:pt x="6585" y="589"/>
                  </a:cubicBezTo>
                  <a:cubicBezTo>
                    <a:pt x="6728" y="875"/>
                    <a:pt x="6775" y="1197"/>
                    <a:pt x="6716" y="1506"/>
                  </a:cubicBezTo>
                  <a:cubicBezTo>
                    <a:pt x="6620" y="1887"/>
                    <a:pt x="6287" y="1959"/>
                    <a:pt x="5942" y="1959"/>
                  </a:cubicBezTo>
                  <a:cubicBezTo>
                    <a:pt x="5263" y="1959"/>
                    <a:pt x="4596" y="2030"/>
                    <a:pt x="3930" y="2185"/>
                  </a:cubicBezTo>
                  <a:cubicBezTo>
                    <a:pt x="3287" y="2304"/>
                    <a:pt x="2679" y="2578"/>
                    <a:pt x="2156" y="2994"/>
                  </a:cubicBezTo>
                  <a:cubicBezTo>
                    <a:pt x="1763" y="3316"/>
                    <a:pt x="1429" y="3709"/>
                    <a:pt x="1179" y="4161"/>
                  </a:cubicBezTo>
                  <a:cubicBezTo>
                    <a:pt x="1036" y="4352"/>
                    <a:pt x="1036" y="4602"/>
                    <a:pt x="1167" y="4792"/>
                  </a:cubicBezTo>
                  <a:cubicBezTo>
                    <a:pt x="1370" y="5137"/>
                    <a:pt x="1608" y="5411"/>
                    <a:pt x="1632" y="5840"/>
                  </a:cubicBezTo>
                  <a:cubicBezTo>
                    <a:pt x="1644" y="6233"/>
                    <a:pt x="1501" y="6590"/>
                    <a:pt x="1358" y="6947"/>
                  </a:cubicBezTo>
                  <a:cubicBezTo>
                    <a:pt x="1239" y="7269"/>
                    <a:pt x="1072" y="7650"/>
                    <a:pt x="1108" y="7995"/>
                  </a:cubicBezTo>
                  <a:cubicBezTo>
                    <a:pt x="1144" y="8293"/>
                    <a:pt x="1346" y="8507"/>
                    <a:pt x="1310" y="8817"/>
                  </a:cubicBezTo>
                  <a:cubicBezTo>
                    <a:pt x="1298" y="8995"/>
                    <a:pt x="1227" y="9174"/>
                    <a:pt x="1215" y="9352"/>
                  </a:cubicBezTo>
                  <a:cubicBezTo>
                    <a:pt x="1215" y="9531"/>
                    <a:pt x="1263" y="9709"/>
                    <a:pt x="1370" y="9864"/>
                  </a:cubicBezTo>
                  <a:cubicBezTo>
                    <a:pt x="1513" y="10102"/>
                    <a:pt x="1715" y="10293"/>
                    <a:pt x="1858" y="10543"/>
                  </a:cubicBezTo>
                  <a:cubicBezTo>
                    <a:pt x="1965" y="10710"/>
                    <a:pt x="2120" y="10948"/>
                    <a:pt x="2108" y="11150"/>
                  </a:cubicBezTo>
                  <a:cubicBezTo>
                    <a:pt x="2100" y="11232"/>
                    <a:pt x="2075" y="11263"/>
                    <a:pt x="2025" y="11263"/>
                  </a:cubicBezTo>
                  <a:cubicBezTo>
                    <a:pt x="2003" y="11263"/>
                    <a:pt x="1975" y="11257"/>
                    <a:pt x="1941" y="11245"/>
                  </a:cubicBezTo>
                  <a:cubicBezTo>
                    <a:pt x="1715" y="11162"/>
                    <a:pt x="1572" y="10900"/>
                    <a:pt x="1465" y="10698"/>
                  </a:cubicBezTo>
                  <a:cubicBezTo>
                    <a:pt x="1239" y="10281"/>
                    <a:pt x="1060" y="9829"/>
                    <a:pt x="941" y="9376"/>
                  </a:cubicBezTo>
                  <a:cubicBezTo>
                    <a:pt x="941" y="9376"/>
                    <a:pt x="941" y="9376"/>
                    <a:pt x="941" y="9376"/>
                  </a:cubicBezTo>
                  <a:lnTo>
                    <a:pt x="941" y="9376"/>
                  </a:lnTo>
                  <a:cubicBezTo>
                    <a:pt x="822" y="8971"/>
                    <a:pt x="751" y="8566"/>
                    <a:pt x="691" y="8150"/>
                  </a:cubicBezTo>
                  <a:cubicBezTo>
                    <a:pt x="620" y="7769"/>
                    <a:pt x="560" y="7376"/>
                    <a:pt x="512" y="6983"/>
                  </a:cubicBezTo>
                  <a:cubicBezTo>
                    <a:pt x="405" y="6245"/>
                    <a:pt x="382" y="5483"/>
                    <a:pt x="465" y="4733"/>
                  </a:cubicBezTo>
                  <a:cubicBezTo>
                    <a:pt x="536" y="4042"/>
                    <a:pt x="798" y="3387"/>
                    <a:pt x="1239" y="2840"/>
                  </a:cubicBezTo>
                  <a:cubicBezTo>
                    <a:pt x="1489" y="2530"/>
                    <a:pt x="1810" y="2268"/>
                    <a:pt x="2156" y="2078"/>
                  </a:cubicBezTo>
                  <a:cubicBezTo>
                    <a:pt x="2513" y="1887"/>
                    <a:pt x="2894" y="1744"/>
                    <a:pt x="3227" y="1518"/>
                  </a:cubicBezTo>
                  <a:cubicBezTo>
                    <a:pt x="3560" y="1292"/>
                    <a:pt x="3799" y="958"/>
                    <a:pt x="4120" y="708"/>
                  </a:cubicBezTo>
                  <a:cubicBezTo>
                    <a:pt x="4263" y="577"/>
                    <a:pt x="4442" y="482"/>
                    <a:pt x="4632" y="435"/>
                  </a:cubicBezTo>
                  <a:cubicBezTo>
                    <a:pt x="4656" y="430"/>
                    <a:pt x="4679" y="428"/>
                    <a:pt x="4702" y="428"/>
                  </a:cubicBezTo>
                  <a:cubicBezTo>
                    <a:pt x="4914" y="428"/>
                    <a:pt x="5061" y="618"/>
                    <a:pt x="5180" y="780"/>
                  </a:cubicBezTo>
                  <a:cubicBezTo>
                    <a:pt x="5202" y="817"/>
                    <a:pt x="5316" y="854"/>
                    <a:pt x="5399" y="854"/>
                  </a:cubicBezTo>
                  <a:cubicBezTo>
                    <a:pt x="5450" y="854"/>
                    <a:pt x="5489" y="840"/>
                    <a:pt x="5489" y="804"/>
                  </a:cubicBezTo>
                  <a:cubicBezTo>
                    <a:pt x="5489" y="796"/>
                    <a:pt x="5488" y="788"/>
                    <a:pt x="5488" y="780"/>
                  </a:cubicBezTo>
                  <a:lnTo>
                    <a:pt x="5488" y="780"/>
                  </a:lnTo>
                  <a:lnTo>
                    <a:pt x="5489" y="780"/>
                  </a:lnTo>
                  <a:cubicBezTo>
                    <a:pt x="5489" y="779"/>
                    <a:pt x="5488" y="778"/>
                    <a:pt x="5488" y="777"/>
                  </a:cubicBezTo>
                  <a:lnTo>
                    <a:pt x="5488" y="777"/>
                  </a:lnTo>
                  <a:cubicBezTo>
                    <a:pt x="5476" y="502"/>
                    <a:pt x="5641" y="253"/>
                    <a:pt x="5906" y="161"/>
                  </a:cubicBezTo>
                  <a:cubicBezTo>
                    <a:pt x="5950" y="147"/>
                    <a:pt x="5993" y="141"/>
                    <a:pt x="6035" y="141"/>
                  </a:cubicBezTo>
                  <a:close/>
                  <a:moveTo>
                    <a:pt x="6004" y="0"/>
                  </a:moveTo>
                  <a:cubicBezTo>
                    <a:pt x="5668" y="0"/>
                    <a:pt x="5338" y="164"/>
                    <a:pt x="5217" y="473"/>
                  </a:cubicBezTo>
                  <a:lnTo>
                    <a:pt x="5217" y="473"/>
                  </a:lnTo>
                  <a:cubicBezTo>
                    <a:pt x="5051" y="349"/>
                    <a:pt x="4848" y="280"/>
                    <a:pt x="4632" y="280"/>
                  </a:cubicBezTo>
                  <a:cubicBezTo>
                    <a:pt x="4299" y="304"/>
                    <a:pt x="3989" y="446"/>
                    <a:pt x="3751" y="673"/>
                  </a:cubicBezTo>
                  <a:cubicBezTo>
                    <a:pt x="3418" y="958"/>
                    <a:pt x="3156" y="1304"/>
                    <a:pt x="2763" y="1530"/>
                  </a:cubicBezTo>
                  <a:cubicBezTo>
                    <a:pt x="2370" y="1756"/>
                    <a:pt x="1941" y="1911"/>
                    <a:pt x="1560" y="2173"/>
                  </a:cubicBezTo>
                  <a:cubicBezTo>
                    <a:pt x="167" y="3149"/>
                    <a:pt x="1" y="4876"/>
                    <a:pt x="143" y="6447"/>
                  </a:cubicBezTo>
                  <a:cubicBezTo>
                    <a:pt x="191" y="6935"/>
                    <a:pt x="262" y="7435"/>
                    <a:pt x="346" y="7935"/>
                  </a:cubicBezTo>
                  <a:cubicBezTo>
                    <a:pt x="405" y="8411"/>
                    <a:pt x="500" y="8898"/>
                    <a:pt x="631" y="9361"/>
                  </a:cubicBezTo>
                  <a:lnTo>
                    <a:pt x="631" y="9361"/>
                  </a:lnTo>
                  <a:cubicBezTo>
                    <a:pt x="630" y="9366"/>
                    <a:pt x="630" y="9371"/>
                    <a:pt x="632" y="9376"/>
                  </a:cubicBezTo>
                  <a:cubicBezTo>
                    <a:pt x="751" y="9829"/>
                    <a:pt x="917" y="10257"/>
                    <a:pt x="1132" y="10674"/>
                  </a:cubicBezTo>
                  <a:cubicBezTo>
                    <a:pt x="1322" y="10995"/>
                    <a:pt x="1536" y="11305"/>
                    <a:pt x="1929" y="11388"/>
                  </a:cubicBezTo>
                  <a:cubicBezTo>
                    <a:pt x="1976" y="11396"/>
                    <a:pt x="2037" y="11404"/>
                    <a:pt x="2101" y="11404"/>
                  </a:cubicBezTo>
                  <a:cubicBezTo>
                    <a:pt x="2234" y="11404"/>
                    <a:pt x="2377" y="11370"/>
                    <a:pt x="2417" y="11233"/>
                  </a:cubicBezTo>
                  <a:cubicBezTo>
                    <a:pt x="2465" y="11031"/>
                    <a:pt x="2322" y="10805"/>
                    <a:pt x="2227" y="10638"/>
                  </a:cubicBezTo>
                  <a:cubicBezTo>
                    <a:pt x="2108" y="10424"/>
                    <a:pt x="1953" y="10221"/>
                    <a:pt x="1798" y="10031"/>
                  </a:cubicBezTo>
                  <a:cubicBezTo>
                    <a:pt x="1655" y="9876"/>
                    <a:pt x="1572" y="9686"/>
                    <a:pt x="1536" y="9483"/>
                  </a:cubicBezTo>
                  <a:cubicBezTo>
                    <a:pt x="1513" y="9257"/>
                    <a:pt x="1620" y="9043"/>
                    <a:pt x="1632" y="8817"/>
                  </a:cubicBezTo>
                  <a:cubicBezTo>
                    <a:pt x="1655" y="8495"/>
                    <a:pt x="1417" y="8233"/>
                    <a:pt x="1429" y="7924"/>
                  </a:cubicBezTo>
                  <a:cubicBezTo>
                    <a:pt x="1441" y="7471"/>
                    <a:pt x="1655" y="7066"/>
                    <a:pt x="1798" y="6650"/>
                  </a:cubicBezTo>
                  <a:cubicBezTo>
                    <a:pt x="1953" y="6280"/>
                    <a:pt x="1989" y="5864"/>
                    <a:pt x="1882" y="5483"/>
                  </a:cubicBezTo>
                  <a:cubicBezTo>
                    <a:pt x="1810" y="5292"/>
                    <a:pt x="1703" y="5102"/>
                    <a:pt x="1584" y="4947"/>
                  </a:cubicBezTo>
                  <a:cubicBezTo>
                    <a:pt x="1477" y="4792"/>
                    <a:pt x="1346" y="4637"/>
                    <a:pt x="1382" y="4447"/>
                  </a:cubicBezTo>
                  <a:cubicBezTo>
                    <a:pt x="1441" y="4173"/>
                    <a:pt x="1667" y="3899"/>
                    <a:pt x="1846" y="3685"/>
                  </a:cubicBezTo>
                  <a:cubicBezTo>
                    <a:pt x="2025" y="3471"/>
                    <a:pt x="2215" y="3268"/>
                    <a:pt x="2429" y="3078"/>
                  </a:cubicBezTo>
                  <a:cubicBezTo>
                    <a:pt x="3060" y="2542"/>
                    <a:pt x="3822" y="2328"/>
                    <a:pt x="4632" y="2197"/>
                  </a:cubicBezTo>
                  <a:cubicBezTo>
                    <a:pt x="5013" y="2125"/>
                    <a:pt x="5394" y="2078"/>
                    <a:pt x="5775" y="2078"/>
                  </a:cubicBezTo>
                  <a:cubicBezTo>
                    <a:pt x="5878" y="2078"/>
                    <a:pt x="5984" y="2082"/>
                    <a:pt x="6090" y="2082"/>
                  </a:cubicBezTo>
                  <a:cubicBezTo>
                    <a:pt x="6302" y="2082"/>
                    <a:pt x="6513" y="2066"/>
                    <a:pt x="6704" y="1970"/>
                  </a:cubicBezTo>
                  <a:cubicBezTo>
                    <a:pt x="7359" y="1625"/>
                    <a:pt x="7037" y="482"/>
                    <a:pt x="6525" y="149"/>
                  </a:cubicBezTo>
                  <a:cubicBezTo>
                    <a:pt x="6371" y="49"/>
                    <a:pt x="6187" y="0"/>
                    <a:pt x="60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73"/>
            <p:cNvSpPr/>
            <p:nvPr/>
          </p:nvSpPr>
          <p:spPr>
            <a:xfrm>
              <a:off x="5728681" y="2805898"/>
              <a:ext cx="66387" cy="60217"/>
            </a:xfrm>
            <a:custGeom>
              <a:avLst/>
              <a:gdLst/>
              <a:ahLst/>
              <a:cxnLst/>
              <a:rect l="l" t="t" r="r" b="b"/>
              <a:pathLst>
                <a:path w="3282" h="2977" extrusionOk="0">
                  <a:moveTo>
                    <a:pt x="1197" y="1"/>
                  </a:moveTo>
                  <a:cubicBezTo>
                    <a:pt x="477" y="1"/>
                    <a:pt x="1" y="1091"/>
                    <a:pt x="376" y="1870"/>
                  </a:cubicBezTo>
                  <a:cubicBezTo>
                    <a:pt x="667" y="2461"/>
                    <a:pt x="1345" y="2976"/>
                    <a:pt x="2020" y="2976"/>
                  </a:cubicBezTo>
                  <a:cubicBezTo>
                    <a:pt x="2148" y="2976"/>
                    <a:pt x="2275" y="2958"/>
                    <a:pt x="2400" y="2918"/>
                  </a:cubicBezTo>
                  <a:cubicBezTo>
                    <a:pt x="2948" y="2751"/>
                    <a:pt x="3186" y="2454"/>
                    <a:pt x="3281" y="2061"/>
                  </a:cubicBezTo>
                  <a:lnTo>
                    <a:pt x="1817" y="263"/>
                  </a:lnTo>
                  <a:cubicBezTo>
                    <a:pt x="1600" y="79"/>
                    <a:pt x="1390" y="1"/>
                    <a:pt x="1197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73"/>
            <p:cNvSpPr/>
            <p:nvPr/>
          </p:nvSpPr>
          <p:spPr>
            <a:xfrm>
              <a:off x="5729348" y="2804502"/>
              <a:ext cx="69178" cy="63130"/>
            </a:xfrm>
            <a:custGeom>
              <a:avLst/>
              <a:gdLst/>
              <a:ahLst/>
              <a:cxnLst/>
              <a:rect l="l" t="t" r="r" b="b"/>
              <a:pathLst>
                <a:path w="3420" h="3121" extrusionOk="0">
                  <a:moveTo>
                    <a:pt x="1100" y="1"/>
                  </a:moveTo>
                  <a:cubicBezTo>
                    <a:pt x="951" y="1"/>
                    <a:pt x="803" y="36"/>
                    <a:pt x="665" y="118"/>
                  </a:cubicBezTo>
                  <a:cubicBezTo>
                    <a:pt x="284" y="332"/>
                    <a:pt x="93" y="784"/>
                    <a:pt x="69" y="1201"/>
                  </a:cubicBezTo>
                  <a:cubicBezTo>
                    <a:pt x="0" y="2239"/>
                    <a:pt x="1071" y="3121"/>
                    <a:pt x="2069" y="3121"/>
                  </a:cubicBezTo>
                  <a:cubicBezTo>
                    <a:pt x="2101" y="3121"/>
                    <a:pt x="2133" y="3120"/>
                    <a:pt x="2165" y="3118"/>
                  </a:cubicBezTo>
                  <a:cubicBezTo>
                    <a:pt x="2736" y="3082"/>
                    <a:pt x="3260" y="2737"/>
                    <a:pt x="3403" y="2165"/>
                  </a:cubicBezTo>
                  <a:cubicBezTo>
                    <a:pt x="3419" y="2109"/>
                    <a:pt x="3280" y="2052"/>
                    <a:pt x="3183" y="2052"/>
                  </a:cubicBezTo>
                  <a:cubicBezTo>
                    <a:pt x="3137" y="2052"/>
                    <a:pt x="3101" y="2064"/>
                    <a:pt x="3094" y="2094"/>
                  </a:cubicBezTo>
                  <a:cubicBezTo>
                    <a:pt x="2998" y="2499"/>
                    <a:pt x="2677" y="2808"/>
                    <a:pt x="2272" y="2916"/>
                  </a:cubicBezTo>
                  <a:cubicBezTo>
                    <a:pt x="2159" y="2953"/>
                    <a:pt x="2046" y="2970"/>
                    <a:pt x="1934" y="2970"/>
                  </a:cubicBezTo>
                  <a:cubicBezTo>
                    <a:pt x="1588" y="2970"/>
                    <a:pt x="1256" y="2804"/>
                    <a:pt x="986" y="2570"/>
                  </a:cubicBezTo>
                  <a:cubicBezTo>
                    <a:pt x="641" y="2296"/>
                    <a:pt x="415" y="1904"/>
                    <a:pt x="379" y="1463"/>
                  </a:cubicBezTo>
                  <a:cubicBezTo>
                    <a:pt x="343" y="1094"/>
                    <a:pt x="462" y="737"/>
                    <a:pt x="689" y="451"/>
                  </a:cubicBezTo>
                  <a:cubicBezTo>
                    <a:pt x="796" y="308"/>
                    <a:pt x="951" y="201"/>
                    <a:pt x="1117" y="153"/>
                  </a:cubicBezTo>
                  <a:cubicBezTo>
                    <a:pt x="1150" y="146"/>
                    <a:pt x="1182" y="143"/>
                    <a:pt x="1214" y="143"/>
                  </a:cubicBezTo>
                  <a:cubicBezTo>
                    <a:pt x="1386" y="143"/>
                    <a:pt x="1534" y="245"/>
                    <a:pt x="1665" y="356"/>
                  </a:cubicBezTo>
                  <a:cubicBezTo>
                    <a:pt x="1693" y="379"/>
                    <a:pt x="1780" y="396"/>
                    <a:pt x="1847" y="396"/>
                  </a:cubicBezTo>
                  <a:cubicBezTo>
                    <a:pt x="1920" y="396"/>
                    <a:pt x="1971" y="376"/>
                    <a:pt x="1903" y="320"/>
                  </a:cubicBezTo>
                  <a:cubicBezTo>
                    <a:pt x="1676" y="132"/>
                    <a:pt x="1387" y="1"/>
                    <a:pt x="1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73"/>
            <p:cNvSpPr/>
            <p:nvPr/>
          </p:nvSpPr>
          <p:spPr>
            <a:xfrm>
              <a:off x="5834307" y="2715443"/>
              <a:ext cx="59267" cy="26862"/>
            </a:xfrm>
            <a:custGeom>
              <a:avLst/>
              <a:gdLst/>
              <a:ahLst/>
              <a:cxnLst/>
              <a:rect l="l" t="t" r="r" b="b"/>
              <a:pathLst>
                <a:path w="2930" h="1328" extrusionOk="0">
                  <a:moveTo>
                    <a:pt x="2785" y="0"/>
                  </a:moveTo>
                  <a:cubicBezTo>
                    <a:pt x="2701" y="0"/>
                    <a:pt x="2608" y="27"/>
                    <a:pt x="2608" y="80"/>
                  </a:cubicBezTo>
                  <a:cubicBezTo>
                    <a:pt x="2608" y="532"/>
                    <a:pt x="2215" y="889"/>
                    <a:pt x="1834" y="1080"/>
                  </a:cubicBezTo>
                  <a:cubicBezTo>
                    <a:pt x="1662" y="1159"/>
                    <a:pt x="1481" y="1193"/>
                    <a:pt x="1299" y="1193"/>
                  </a:cubicBezTo>
                  <a:cubicBezTo>
                    <a:pt x="966" y="1193"/>
                    <a:pt x="631" y="1079"/>
                    <a:pt x="345" y="925"/>
                  </a:cubicBezTo>
                  <a:cubicBezTo>
                    <a:pt x="301" y="910"/>
                    <a:pt x="253" y="900"/>
                    <a:pt x="205" y="900"/>
                  </a:cubicBezTo>
                  <a:cubicBezTo>
                    <a:pt x="176" y="900"/>
                    <a:pt x="146" y="904"/>
                    <a:pt x="119" y="913"/>
                  </a:cubicBezTo>
                  <a:cubicBezTo>
                    <a:pt x="95" y="925"/>
                    <a:pt x="0" y="973"/>
                    <a:pt x="72" y="1008"/>
                  </a:cubicBezTo>
                  <a:lnTo>
                    <a:pt x="60" y="1008"/>
                  </a:lnTo>
                  <a:cubicBezTo>
                    <a:pt x="436" y="1196"/>
                    <a:pt x="863" y="1328"/>
                    <a:pt x="1288" y="1328"/>
                  </a:cubicBezTo>
                  <a:cubicBezTo>
                    <a:pt x="1509" y="1328"/>
                    <a:pt x="1729" y="1292"/>
                    <a:pt x="1941" y="1211"/>
                  </a:cubicBezTo>
                  <a:cubicBezTo>
                    <a:pt x="2405" y="1020"/>
                    <a:pt x="2929" y="615"/>
                    <a:pt x="2917" y="56"/>
                  </a:cubicBezTo>
                  <a:cubicBezTo>
                    <a:pt x="2917" y="18"/>
                    <a:pt x="2854" y="0"/>
                    <a:pt x="27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5" name="Google Shape;3625;p73"/>
          <p:cNvGrpSpPr/>
          <p:nvPr/>
        </p:nvGrpSpPr>
        <p:grpSpPr>
          <a:xfrm>
            <a:off x="4160363" y="2810598"/>
            <a:ext cx="945083" cy="1709555"/>
            <a:chOff x="3603993" y="2703186"/>
            <a:chExt cx="982926" cy="1801998"/>
          </a:xfrm>
        </p:grpSpPr>
        <p:sp>
          <p:nvSpPr>
            <p:cNvPr id="3626" name="Google Shape;3626;p73"/>
            <p:cNvSpPr/>
            <p:nvPr/>
          </p:nvSpPr>
          <p:spPr>
            <a:xfrm>
              <a:off x="3982490" y="3680660"/>
              <a:ext cx="279743" cy="125135"/>
            </a:xfrm>
            <a:custGeom>
              <a:avLst/>
              <a:gdLst/>
              <a:ahLst/>
              <a:cxnLst/>
              <a:rect l="l" t="t" r="r" b="b"/>
              <a:pathLst>
                <a:path w="13288" h="5944" extrusionOk="0">
                  <a:moveTo>
                    <a:pt x="9254" y="1"/>
                  </a:moveTo>
                  <a:cubicBezTo>
                    <a:pt x="7230" y="1"/>
                    <a:pt x="4621" y="1122"/>
                    <a:pt x="417" y="2490"/>
                  </a:cubicBezTo>
                  <a:cubicBezTo>
                    <a:pt x="0" y="3204"/>
                    <a:pt x="36" y="5204"/>
                    <a:pt x="667" y="5716"/>
                  </a:cubicBezTo>
                  <a:cubicBezTo>
                    <a:pt x="864" y="5880"/>
                    <a:pt x="1187" y="5944"/>
                    <a:pt x="1575" y="5944"/>
                  </a:cubicBezTo>
                  <a:cubicBezTo>
                    <a:pt x="2715" y="5944"/>
                    <a:pt x="4422" y="5393"/>
                    <a:pt x="5203" y="5180"/>
                  </a:cubicBezTo>
                  <a:cubicBezTo>
                    <a:pt x="6442" y="4847"/>
                    <a:pt x="7608" y="4347"/>
                    <a:pt x="8847" y="3990"/>
                  </a:cubicBezTo>
                  <a:cubicBezTo>
                    <a:pt x="9942" y="3680"/>
                    <a:pt x="11287" y="3609"/>
                    <a:pt x="12311" y="3144"/>
                  </a:cubicBezTo>
                  <a:cubicBezTo>
                    <a:pt x="12788" y="2930"/>
                    <a:pt x="13288" y="2644"/>
                    <a:pt x="13276" y="2406"/>
                  </a:cubicBezTo>
                  <a:cubicBezTo>
                    <a:pt x="13252" y="2192"/>
                    <a:pt x="12704" y="1561"/>
                    <a:pt x="12097" y="1049"/>
                  </a:cubicBezTo>
                  <a:cubicBezTo>
                    <a:pt x="11213" y="308"/>
                    <a:pt x="10314" y="1"/>
                    <a:pt x="92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73"/>
            <p:cNvSpPr/>
            <p:nvPr/>
          </p:nvSpPr>
          <p:spPr>
            <a:xfrm>
              <a:off x="3981480" y="3679165"/>
              <a:ext cx="287279" cy="128040"/>
            </a:xfrm>
            <a:custGeom>
              <a:avLst/>
              <a:gdLst/>
              <a:ahLst/>
              <a:cxnLst/>
              <a:rect l="l" t="t" r="r" b="b"/>
              <a:pathLst>
                <a:path w="13646" h="6082" extrusionOk="0">
                  <a:moveTo>
                    <a:pt x="9226" y="145"/>
                  </a:moveTo>
                  <a:cubicBezTo>
                    <a:pt x="9963" y="145"/>
                    <a:pt x="10688" y="295"/>
                    <a:pt x="11359" y="703"/>
                  </a:cubicBezTo>
                  <a:cubicBezTo>
                    <a:pt x="11752" y="941"/>
                    <a:pt x="12097" y="1215"/>
                    <a:pt x="12419" y="1537"/>
                  </a:cubicBezTo>
                  <a:cubicBezTo>
                    <a:pt x="12621" y="1727"/>
                    <a:pt x="12812" y="1941"/>
                    <a:pt x="12978" y="2156"/>
                  </a:cubicBezTo>
                  <a:cubicBezTo>
                    <a:pt x="13086" y="2299"/>
                    <a:pt x="13217" y="2453"/>
                    <a:pt x="13098" y="2632"/>
                  </a:cubicBezTo>
                  <a:cubicBezTo>
                    <a:pt x="12919" y="2882"/>
                    <a:pt x="12574" y="3025"/>
                    <a:pt x="12300" y="3144"/>
                  </a:cubicBezTo>
                  <a:cubicBezTo>
                    <a:pt x="12002" y="3275"/>
                    <a:pt x="11693" y="3382"/>
                    <a:pt x="11383" y="3465"/>
                  </a:cubicBezTo>
                  <a:cubicBezTo>
                    <a:pt x="10752" y="3632"/>
                    <a:pt x="10109" y="3715"/>
                    <a:pt x="9466" y="3846"/>
                  </a:cubicBezTo>
                  <a:cubicBezTo>
                    <a:pt x="8121" y="4132"/>
                    <a:pt x="6847" y="4704"/>
                    <a:pt x="5525" y="5097"/>
                  </a:cubicBezTo>
                  <a:cubicBezTo>
                    <a:pt x="4656" y="5347"/>
                    <a:pt x="3787" y="5609"/>
                    <a:pt x="2906" y="5787"/>
                  </a:cubicBezTo>
                  <a:cubicBezTo>
                    <a:pt x="2465" y="5882"/>
                    <a:pt x="2025" y="5942"/>
                    <a:pt x="1572" y="5942"/>
                  </a:cubicBezTo>
                  <a:cubicBezTo>
                    <a:pt x="1239" y="5930"/>
                    <a:pt x="917" y="5870"/>
                    <a:pt x="715" y="5585"/>
                  </a:cubicBezTo>
                  <a:cubicBezTo>
                    <a:pt x="477" y="5251"/>
                    <a:pt x="405" y="4799"/>
                    <a:pt x="370" y="4394"/>
                  </a:cubicBezTo>
                  <a:cubicBezTo>
                    <a:pt x="322" y="3954"/>
                    <a:pt x="346" y="3501"/>
                    <a:pt x="441" y="3061"/>
                  </a:cubicBezTo>
                  <a:cubicBezTo>
                    <a:pt x="476" y="2888"/>
                    <a:pt x="533" y="2726"/>
                    <a:pt x="612" y="2576"/>
                  </a:cubicBezTo>
                  <a:lnTo>
                    <a:pt x="612" y="2576"/>
                  </a:lnTo>
                  <a:cubicBezTo>
                    <a:pt x="1853" y="2177"/>
                    <a:pt x="3093" y="1744"/>
                    <a:pt x="4323" y="1322"/>
                  </a:cubicBezTo>
                  <a:cubicBezTo>
                    <a:pt x="5287" y="1001"/>
                    <a:pt x="6251" y="667"/>
                    <a:pt x="7240" y="429"/>
                  </a:cubicBezTo>
                  <a:cubicBezTo>
                    <a:pt x="7893" y="266"/>
                    <a:pt x="8565" y="145"/>
                    <a:pt x="9226" y="145"/>
                  </a:cubicBezTo>
                  <a:close/>
                  <a:moveTo>
                    <a:pt x="9222" y="1"/>
                  </a:moveTo>
                  <a:cubicBezTo>
                    <a:pt x="8825" y="1"/>
                    <a:pt x="8428" y="39"/>
                    <a:pt x="8037" y="120"/>
                  </a:cubicBezTo>
                  <a:cubicBezTo>
                    <a:pt x="7085" y="298"/>
                    <a:pt x="6132" y="548"/>
                    <a:pt x="5216" y="870"/>
                  </a:cubicBezTo>
                  <a:cubicBezTo>
                    <a:pt x="3965" y="1275"/>
                    <a:pt x="2715" y="1715"/>
                    <a:pt x="1477" y="2132"/>
                  </a:cubicBezTo>
                  <a:cubicBezTo>
                    <a:pt x="1108" y="2263"/>
                    <a:pt x="751" y="2382"/>
                    <a:pt x="382" y="2501"/>
                  </a:cubicBezTo>
                  <a:cubicBezTo>
                    <a:pt x="338" y="2515"/>
                    <a:pt x="318" y="2529"/>
                    <a:pt x="315" y="2542"/>
                  </a:cubicBezTo>
                  <a:lnTo>
                    <a:pt x="315" y="2542"/>
                  </a:lnTo>
                  <a:cubicBezTo>
                    <a:pt x="313" y="2544"/>
                    <a:pt x="312" y="2546"/>
                    <a:pt x="310" y="2549"/>
                  </a:cubicBezTo>
                  <a:cubicBezTo>
                    <a:pt x="132" y="2918"/>
                    <a:pt x="36" y="3323"/>
                    <a:pt x="36" y="3739"/>
                  </a:cubicBezTo>
                  <a:cubicBezTo>
                    <a:pt x="1" y="4216"/>
                    <a:pt x="48" y="4704"/>
                    <a:pt x="191" y="5168"/>
                  </a:cubicBezTo>
                  <a:cubicBezTo>
                    <a:pt x="286" y="5501"/>
                    <a:pt x="453" y="5811"/>
                    <a:pt x="798" y="5954"/>
                  </a:cubicBezTo>
                  <a:cubicBezTo>
                    <a:pt x="1062" y="6039"/>
                    <a:pt x="1332" y="6081"/>
                    <a:pt x="1608" y="6081"/>
                  </a:cubicBezTo>
                  <a:cubicBezTo>
                    <a:pt x="1718" y="6081"/>
                    <a:pt x="1829" y="6075"/>
                    <a:pt x="1941" y="6061"/>
                  </a:cubicBezTo>
                  <a:cubicBezTo>
                    <a:pt x="2918" y="5990"/>
                    <a:pt x="3882" y="5716"/>
                    <a:pt x="4823" y="5442"/>
                  </a:cubicBezTo>
                  <a:cubicBezTo>
                    <a:pt x="5370" y="5287"/>
                    <a:pt x="5930" y="5132"/>
                    <a:pt x="6466" y="4954"/>
                  </a:cubicBezTo>
                  <a:cubicBezTo>
                    <a:pt x="7192" y="4704"/>
                    <a:pt x="7906" y="4442"/>
                    <a:pt x="8645" y="4204"/>
                  </a:cubicBezTo>
                  <a:cubicBezTo>
                    <a:pt x="9930" y="3811"/>
                    <a:pt x="11324" y="3787"/>
                    <a:pt x="12562" y="3203"/>
                  </a:cubicBezTo>
                  <a:cubicBezTo>
                    <a:pt x="12859" y="3061"/>
                    <a:pt x="13645" y="2739"/>
                    <a:pt x="13407" y="2287"/>
                  </a:cubicBezTo>
                  <a:cubicBezTo>
                    <a:pt x="13276" y="2072"/>
                    <a:pt x="13109" y="1870"/>
                    <a:pt x="12931" y="1691"/>
                  </a:cubicBezTo>
                  <a:cubicBezTo>
                    <a:pt x="12705" y="1465"/>
                    <a:pt x="12467" y="1239"/>
                    <a:pt x="12216" y="1037"/>
                  </a:cubicBezTo>
                  <a:cubicBezTo>
                    <a:pt x="11669" y="572"/>
                    <a:pt x="11014" y="251"/>
                    <a:pt x="10311" y="96"/>
                  </a:cubicBezTo>
                  <a:cubicBezTo>
                    <a:pt x="9952" y="33"/>
                    <a:pt x="9587" y="1"/>
                    <a:pt x="92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73"/>
            <p:cNvSpPr/>
            <p:nvPr/>
          </p:nvSpPr>
          <p:spPr>
            <a:xfrm>
              <a:off x="4060699" y="4193776"/>
              <a:ext cx="166692" cy="41894"/>
            </a:xfrm>
            <a:custGeom>
              <a:avLst/>
              <a:gdLst/>
              <a:ahLst/>
              <a:cxnLst/>
              <a:rect l="l" t="t" r="r" b="b"/>
              <a:pathLst>
                <a:path w="7918" h="1990" extrusionOk="0">
                  <a:moveTo>
                    <a:pt x="131" y="0"/>
                  </a:moveTo>
                  <a:cubicBezTo>
                    <a:pt x="95" y="191"/>
                    <a:pt x="48" y="381"/>
                    <a:pt x="0" y="584"/>
                  </a:cubicBezTo>
                  <a:cubicBezTo>
                    <a:pt x="1834" y="1536"/>
                    <a:pt x="4417" y="1834"/>
                    <a:pt x="6251" y="1965"/>
                  </a:cubicBezTo>
                  <a:cubicBezTo>
                    <a:pt x="6516" y="1979"/>
                    <a:pt x="6785" y="1990"/>
                    <a:pt x="7054" y="1990"/>
                  </a:cubicBezTo>
                  <a:cubicBezTo>
                    <a:pt x="7219" y="1990"/>
                    <a:pt x="7385" y="1986"/>
                    <a:pt x="7549" y="1977"/>
                  </a:cubicBezTo>
                  <a:cubicBezTo>
                    <a:pt x="7668" y="1762"/>
                    <a:pt x="7787" y="1548"/>
                    <a:pt x="7918" y="1322"/>
                  </a:cubicBezTo>
                  <a:lnTo>
                    <a:pt x="7918" y="1322"/>
                  </a:lnTo>
                  <a:cubicBezTo>
                    <a:pt x="7638" y="1340"/>
                    <a:pt x="7358" y="1349"/>
                    <a:pt x="7080" y="1349"/>
                  </a:cubicBezTo>
                  <a:cubicBezTo>
                    <a:pt x="6801" y="1349"/>
                    <a:pt x="6525" y="1340"/>
                    <a:pt x="6251" y="1322"/>
                  </a:cubicBezTo>
                  <a:cubicBezTo>
                    <a:pt x="4465" y="1191"/>
                    <a:pt x="1965" y="905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73"/>
            <p:cNvSpPr/>
            <p:nvPr/>
          </p:nvSpPr>
          <p:spPr>
            <a:xfrm>
              <a:off x="4057436" y="4192471"/>
              <a:ext cx="173723" cy="44799"/>
            </a:xfrm>
            <a:custGeom>
              <a:avLst/>
              <a:gdLst/>
              <a:ahLst/>
              <a:cxnLst/>
              <a:rect l="l" t="t" r="r" b="b"/>
              <a:pathLst>
                <a:path w="8252" h="2128" extrusionOk="0">
                  <a:moveTo>
                    <a:pt x="397" y="236"/>
                  </a:moveTo>
                  <a:lnTo>
                    <a:pt x="397" y="236"/>
                  </a:lnTo>
                  <a:cubicBezTo>
                    <a:pt x="2234" y="1071"/>
                    <a:pt x="4327" y="1307"/>
                    <a:pt x="6322" y="1467"/>
                  </a:cubicBezTo>
                  <a:cubicBezTo>
                    <a:pt x="6335" y="1466"/>
                    <a:pt x="6349" y="1462"/>
                    <a:pt x="6365" y="1458"/>
                  </a:cubicBezTo>
                  <a:lnTo>
                    <a:pt x="6365" y="1458"/>
                  </a:lnTo>
                  <a:cubicBezTo>
                    <a:pt x="6637" y="1474"/>
                    <a:pt x="6908" y="1482"/>
                    <a:pt x="7178" y="1482"/>
                  </a:cubicBezTo>
                  <a:cubicBezTo>
                    <a:pt x="7410" y="1482"/>
                    <a:pt x="7640" y="1476"/>
                    <a:pt x="7869" y="1464"/>
                  </a:cubicBezTo>
                  <a:lnTo>
                    <a:pt x="7869" y="1464"/>
                  </a:lnTo>
                  <a:lnTo>
                    <a:pt x="7587" y="1981"/>
                  </a:lnTo>
                  <a:lnTo>
                    <a:pt x="7587" y="1981"/>
                  </a:lnTo>
                  <a:cubicBezTo>
                    <a:pt x="7516" y="1982"/>
                    <a:pt x="7445" y="1982"/>
                    <a:pt x="7374" y="1982"/>
                  </a:cubicBezTo>
                  <a:cubicBezTo>
                    <a:pt x="6206" y="1982"/>
                    <a:pt x="5039" y="1876"/>
                    <a:pt x="3882" y="1681"/>
                  </a:cubicBezTo>
                  <a:cubicBezTo>
                    <a:pt x="2655" y="1481"/>
                    <a:pt x="1428" y="1175"/>
                    <a:pt x="306" y="602"/>
                  </a:cubicBezTo>
                  <a:lnTo>
                    <a:pt x="306" y="602"/>
                  </a:lnTo>
                  <a:cubicBezTo>
                    <a:pt x="336" y="480"/>
                    <a:pt x="367" y="358"/>
                    <a:pt x="397" y="236"/>
                  </a:cubicBezTo>
                  <a:close/>
                  <a:moveTo>
                    <a:pt x="316" y="1"/>
                  </a:moveTo>
                  <a:cubicBezTo>
                    <a:pt x="238" y="1"/>
                    <a:pt x="147" y="20"/>
                    <a:pt x="131" y="74"/>
                  </a:cubicBezTo>
                  <a:cubicBezTo>
                    <a:pt x="84" y="265"/>
                    <a:pt x="36" y="455"/>
                    <a:pt x="0" y="646"/>
                  </a:cubicBezTo>
                  <a:cubicBezTo>
                    <a:pt x="0" y="669"/>
                    <a:pt x="0" y="681"/>
                    <a:pt x="24" y="693"/>
                  </a:cubicBezTo>
                  <a:cubicBezTo>
                    <a:pt x="1036" y="1217"/>
                    <a:pt x="2143" y="1515"/>
                    <a:pt x="3263" y="1729"/>
                  </a:cubicBezTo>
                  <a:cubicBezTo>
                    <a:pt x="4346" y="1920"/>
                    <a:pt x="5453" y="2051"/>
                    <a:pt x="6561" y="2110"/>
                  </a:cubicBezTo>
                  <a:cubicBezTo>
                    <a:pt x="6745" y="2122"/>
                    <a:pt x="6930" y="2128"/>
                    <a:pt x="7114" y="2128"/>
                  </a:cubicBezTo>
                  <a:cubicBezTo>
                    <a:pt x="7299" y="2128"/>
                    <a:pt x="7483" y="2122"/>
                    <a:pt x="7668" y="2110"/>
                  </a:cubicBezTo>
                  <a:cubicBezTo>
                    <a:pt x="7823" y="2098"/>
                    <a:pt x="7858" y="2039"/>
                    <a:pt x="7930" y="1908"/>
                  </a:cubicBezTo>
                  <a:lnTo>
                    <a:pt x="8216" y="1372"/>
                  </a:lnTo>
                  <a:cubicBezTo>
                    <a:pt x="8251" y="1324"/>
                    <a:pt x="8108" y="1312"/>
                    <a:pt x="8097" y="1312"/>
                  </a:cubicBezTo>
                  <a:cubicBezTo>
                    <a:pt x="7823" y="1330"/>
                    <a:pt x="7549" y="1339"/>
                    <a:pt x="7276" y="1339"/>
                  </a:cubicBezTo>
                  <a:cubicBezTo>
                    <a:pt x="7004" y="1339"/>
                    <a:pt x="6733" y="1330"/>
                    <a:pt x="6465" y="1312"/>
                  </a:cubicBezTo>
                  <a:lnTo>
                    <a:pt x="6465" y="1312"/>
                  </a:lnTo>
                  <a:cubicBezTo>
                    <a:pt x="6465" y="1312"/>
                    <a:pt x="6465" y="1312"/>
                    <a:pt x="6465" y="1312"/>
                  </a:cubicBezTo>
                  <a:cubicBezTo>
                    <a:pt x="4429" y="1169"/>
                    <a:pt x="2274" y="931"/>
                    <a:pt x="417" y="15"/>
                  </a:cubicBezTo>
                  <a:cubicBezTo>
                    <a:pt x="396" y="6"/>
                    <a:pt x="358" y="1"/>
                    <a:pt x="3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73"/>
            <p:cNvSpPr/>
            <p:nvPr/>
          </p:nvSpPr>
          <p:spPr>
            <a:xfrm>
              <a:off x="4032363" y="4206050"/>
              <a:ext cx="187260" cy="162166"/>
            </a:xfrm>
            <a:custGeom>
              <a:avLst/>
              <a:gdLst/>
              <a:ahLst/>
              <a:cxnLst/>
              <a:rect l="l" t="t" r="r" b="b"/>
              <a:pathLst>
                <a:path w="8895" h="7703" extrusionOk="0">
                  <a:moveTo>
                    <a:pt x="1346" y="1"/>
                  </a:moveTo>
                  <a:cubicBezTo>
                    <a:pt x="763" y="2429"/>
                    <a:pt x="322" y="4882"/>
                    <a:pt x="1" y="7359"/>
                  </a:cubicBezTo>
                  <a:cubicBezTo>
                    <a:pt x="559" y="7527"/>
                    <a:pt x="1195" y="7573"/>
                    <a:pt x="1826" y="7573"/>
                  </a:cubicBezTo>
                  <a:cubicBezTo>
                    <a:pt x="2311" y="7573"/>
                    <a:pt x="2794" y="7546"/>
                    <a:pt x="3239" y="7525"/>
                  </a:cubicBezTo>
                  <a:cubicBezTo>
                    <a:pt x="3263" y="7524"/>
                    <a:pt x="3288" y="7524"/>
                    <a:pt x="3313" y="7524"/>
                  </a:cubicBezTo>
                  <a:cubicBezTo>
                    <a:pt x="3790" y="7524"/>
                    <a:pt x="4554" y="7703"/>
                    <a:pt x="5136" y="7703"/>
                  </a:cubicBezTo>
                  <a:cubicBezTo>
                    <a:pt x="5551" y="7703"/>
                    <a:pt x="5872" y="7612"/>
                    <a:pt x="5930" y="7299"/>
                  </a:cubicBezTo>
                  <a:cubicBezTo>
                    <a:pt x="6037" y="6704"/>
                    <a:pt x="7347" y="4239"/>
                    <a:pt x="8895" y="1394"/>
                  </a:cubicBezTo>
                  <a:lnTo>
                    <a:pt x="8895" y="1394"/>
                  </a:lnTo>
                  <a:cubicBezTo>
                    <a:pt x="8731" y="1403"/>
                    <a:pt x="8565" y="1407"/>
                    <a:pt x="8400" y="1407"/>
                  </a:cubicBezTo>
                  <a:cubicBezTo>
                    <a:pt x="8131" y="1407"/>
                    <a:pt x="7862" y="1396"/>
                    <a:pt x="7597" y="1382"/>
                  </a:cubicBezTo>
                  <a:cubicBezTo>
                    <a:pt x="5751" y="1251"/>
                    <a:pt x="3180" y="953"/>
                    <a:pt x="1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73"/>
            <p:cNvSpPr/>
            <p:nvPr/>
          </p:nvSpPr>
          <p:spPr>
            <a:xfrm>
              <a:off x="4028847" y="4204639"/>
              <a:ext cx="194797" cy="164987"/>
            </a:xfrm>
            <a:custGeom>
              <a:avLst/>
              <a:gdLst/>
              <a:ahLst/>
              <a:cxnLst/>
              <a:rect l="l" t="t" r="r" b="b"/>
              <a:pathLst>
                <a:path w="9253" h="7837" extrusionOk="0">
                  <a:moveTo>
                    <a:pt x="1617" y="231"/>
                  </a:moveTo>
                  <a:cubicBezTo>
                    <a:pt x="3498" y="1125"/>
                    <a:pt x="5656" y="1361"/>
                    <a:pt x="7704" y="1520"/>
                  </a:cubicBezTo>
                  <a:cubicBezTo>
                    <a:pt x="7727" y="1520"/>
                    <a:pt x="7751" y="1517"/>
                    <a:pt x="7774" y="1512"/>
                  </a:cubicBezTo>
                  <a:lnTo>
                    <a:pt x="7774" y="1512"/>
                  </a:lnTo>
                  <a:cubicBezTo>
                    <a:pt x="8038" y="1532"/>
                    <a:pt x="8307" y="1539"/>
                    <a:pt x="8574" y="1539"/>
                  </a:cubicBezTo>
                  <a:cubicBezTo>
                    <a:pt x="8673" y="1539"/>
                    <a:pt x="8772" y="1538"/>
                    <a:pt x="8871" y="1536"/>
                  </a:cubicBezTo>
                  <a:lnTo>
                    <a:pt x="8871" y="1536"/>
                  </a:lnTo>
                  <a:cubicBezTo>
                    <a:pt x="7957" y="3197"/>
                    <a:pt x="7024" y="4848"/>
                    <a:pt x="6240" y="6568"/>
                  </a:cubicBezTo>
                  <a:cubicBezTo>
                    <a:pt x="6133" y="6783"/>
                    <a:pt x="6049" y="6997"/>
                    <a:pt x="5978" y="7223"/>
                  </a:cubicBezTo>
                  <a:cubicBezTo>
                    <a:pt x="5906" y="7426"/>
                    <a:pt x="5883" y="7604"/>
                    <a:pt x="5645" y="7676"/>
                  </a:cubicBezTo>
                  <a:cubicBezTo>
                    <a:pt x="5535" y="7711"/>
                    <a:pt x="5416" y="7723"/>
                    <a:pt x="5294" y="7723"/>
                  </a:cubicBezTo>
                  <a:cubicBezTo>
                    <a:pt x="5085" y="7723"/>
                    <a:pt x="4868" y="7686"/>
                    <a:pt x="4680" y="7664"/>
                  </a:cubicBezTo>
                  <a:cubicBezTo>
                    <a:pt x="4335" y="7616"/>
                    <a:pt x="3990" y="7557"/>
                    <a:pt x="3644" y="7545"/>
                  </a:cubicBezTo>
                  <a:cubicBezTo>
                    <a:pt x="3544" y="7538"/>
                    <a:pt x="3443" y="7535"/>
                    <a:pt x="3342" y="7535"/>
                  </a:cubicBezTo>
                  <a:cubicBezTo>
                    <a:pt x="2935" y="7535"/>
                    <a:pt x="2518" y="7580"/>
                    <a:pt x="2108" y="7580"/>
                  </a:cubicBezTo>
                  <a:cubicBezTo>
                    <a:pt x="2022" y="7584"/>
                    <a:pt x="1935" y="7585"/>
                    <a:pt x="1848" y="7585"/>
                  </a:cubicBezTo>
                  <a:cubicBezTo>
                    <a:pt x="1334" y="7585"/>
                    <a:pt x="822" y="7526"/>
                    <a:pt x="327" y="7392"/>
                  </a:cubicBezTo>
                  <a:lnTo>
                    <a:pt x="327" y="7392"/>
                  </a:lnTo>
                  <a:cubicBezTo>
                    <a:pt x="629" y="4983"/>
                    <a:pt x="1055" y="2596"/>
                    <a:pt x="1617" y="231"/>
                  </a:cubicBezTo>
                  <a:close/>
                  <a:moveTo>
                    <a:pt x="1491" y="1"/>
                  </a:moveTo>
                  <a:cubicBezTo>
                    <a:pt x="1423" y="1"/>
                    <a:pt x="1359" y="18"/>
                    <a:pt x="1346" y="68"/>
                  </a:cubicBezTo>
                  <a:cubicBezTo>
                    <a:pt x="763" y="2496"/>
                    <a:pt x="311" y="4949"/>
                    <a:pt x="1" y="7426"/>
                  </a:cubicBezTo>
                  <a:cubicBezTo>
                    <a:pt x="1" y="7449"/>
                    <a:pt x="37" y="7473"/>
                    <a:pt x="49" y="7473"/>
                  </a:cubicBezTo>
                  <a:cubicBezTo>
                    <a:pt x="677" y="7657"/>
                    <a:pt x="1327" y="7706"/>
                    <a:pt x="1977" y="7706"/>
                  </a:cubicBezTo>
                  <a:cubicBezTo>
                    <a:pt x="2423" y="7706"/>
                    <a:pt x="2870" y="7683"/>
                    <a:pt x="3311" y="7664"/>
                  </a:cubicBezTo>
                  <a:cubicBezTo>
                    <a:pt x="3360" y="7661"/>
                    <a:pt x="3408" y="7660"/>
                    <a:pt x="3457" y="7660"/>
                  </a:cubicBezTo>
                  <a:cubicBezTo>
                    <a:pt x="4070" y="7660"/>
                    <a:pt x="4676" y="7836"/>
                    <a:pt x="5296" y="7836"/>
                  </a:cubicBezTo>
                  <a:cubicBezTo>
                    <a:pt x="5361" y="7836"/>
                    <a:pt x="5425" y="7835"/>
                    <a:pt x="5490" y="7830"/>
                  </a:cubicBezTo>
                  <a:cubicBezTo>
                    <a:pt x="5728" y="7807"/>
                    <a:pt x="6037" y="7759"/>
                    <a:pt x="6180" y="7545"/>
                  </a:cubicBezTo>
                  <a:cubicBezTo>
                    <a:pt x="6287" y="7390"/>
                    <a:pt x="6311" y="7152"/>
                    <a:pt x="6383" y="6973"/>
                  </a:cubicBezTo>
                  <a:cubicBezTo>
                    <a:pt x="6657" y="6271"/>
                    <a:pt x="7014" y="5604"/>
                    <a:pt x="7359" y="4925"/>
                  </a:cubicBezTo>
                  <a:cubicBezTo>
                    <a:pt x="7954" y="3770"/>
                    <a:pt x="8585" y="2627"/>
                    <a:pt x="9216" y="1484"/>
                  </a:cubicBezTo>
                  <a:cubicBezTo>
                    <a:pt x="9252" y="1413"/>
                    <a:pt x="9085" y="1401"/>
                    <a:pt x="9062" y="1401"/>
                  </a:cubicBezTo>
                  <a:cubicBezTo>
                    <a:pt x="8889" y="1406"/>
                    <a:pt x="8716" y="1409"/>
                    <a:pt x="8543" y="1409"/>
                  </a:cubicBezTo>
                  <a:cubicBezTo>
                    <a:pt x="8298" y="1409"/>
                    <a:pt x="8051" y="1403"/>
                    <a:pt x="7800" y="1389"/>
                  </a:cubicBezTo>
                  <a:lnTo>
                    <a:pt x="7800" y="1389"/>
                  </a:lnTo>
                  <a:cubicBezTo>
                    <a:pt x="7800" y="1389"/>
                    <a:pt x="7800" y="1389"/>
                    <a:pt x="7800" y="1389"/>
                  </a:cubicBezTo>
                  <a:cubicBezTo>
                    <a:pt x="5728" y="1234"/>
                    <a:pt x="3513" y="996"/>
                    <a:pt x="1644" y="32"/>
                  </a:cubicBezTo>
                  <a:cubicBezTo>
                    <a:pt x="1616" y="15"/>
                    <a:pt x="1552" y="1"/>
                    <a:pt x="14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73"/>
            <p:cNvSpPr/>
            <p:nvPr/>
          </p:nvSpPr>
          <p:spPr>
            <a:xfrm>
              <a:off x="4063457" y="4172955"/>
              <a:ext cx="174965" cy="49220"/>
            </a:xfrm>
            <a:custGeom>
              <a:avLst/>
              <a:gdLst/>
              <a:ahLst/>
              <a:cxnLst/>
              <a:rect l="l" t="t" r="r" b="b"/>
              <a:pathLst>
                <a:path w="8311" h="2338" extrusionOk="0">
                  <a:moveTo>
                    <a:pt x="250" y="1"/>
                  </a:moveTo>
                  <a:cubicBezTo>
                    <a:pt x="167" y="322"/>
                    <a:pt x="83" y="656"/>
                    <a:pt x="0" y="989"/>
                  </a:cubicBezTo>
                  <a:cubicBezTo>
                    <a:pt x="1822" y="1894"/>
                    <a:pt x="4322" y="2180"/>
                    <a:pt x="6108" y="2311"/>
                  </a:cubicBezTo>
                  <a:cubicBezTo>
                    <a:pt x="6388" y="2329"/>
                    <a:pt x="6665" y="2338"/>
                    <a:pt x="6941" y="2338"/>
                  </a:cubicBezTo>
                  <a:cubicBezTo>
                    <a:pt x="7218" y="2338"/>
                    <a:pt x="7495" y="2329"/>
                    <a:pt x="7775" y="2311"/>
                  </a:cubicBezTo>
                  <a:lnTo>
                    <a:pt x="8311" y="1334"/>
                  </a:lnTo>
                  <a:lnTo>
                    <a:pt x="8311" y="1334"/>
                  </a:lnTo>
                  <a:cubicBezTo>
                    <a:pt x="7963" y="1361"/>
                    <a:pt x="7611" y="1377"/>
                    <a:pt x="7258" y="1377"/>
                  </a:cubicBezTo>
                  <a:cubicBezTo>
                    <a:pt x="6983" y="1377"/>
                    <a:pt x="6706" y="1367"/>
                    <a:pt x="6429" y="1346"/>
                  </a:cubicBezTo>
                  <a:cubicBezTo>
                    <a:pt x="4620" y="1215"/>
                    <a:pt x="2084" y="930"/>
                    <a:pt x="2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73"/>
            <p:cNvSpPr/>
            <p:nvPr/>
          </p:nvSpPr>
          <p:spPr>
            <a:xfrm>
              <a:off x="4060194" y="4171481"/>
              <a:ext cx="182250" cy="52146"/>
            </a:xfrm>
            <a:custGeom>
              <a:avLst/>
              <a:gdLst/>
              <a:ahLst/>
              <a:cxnLst/>
              <a:rect l="l" t="t" r="r" b="b"/>
              <a:pathLst>
                <a:path w="8657" h="2477" extrusionOk="0">
                  <a:moveTo>
                    <a:pt x="523" y="246"/>
                  </a:moveTo>
                  <a:cubicBezTo>
                    <a:pt x="2374" y="1115"/>
                    <a:pt x="4504" y="1351"/>
                    <a:pt x="6525" y="1500"/>
                  </a:cubicBezTo>
                  <a:cubicBezTo>
                    <a:pt x="6538" y="1500"/>
                    <a:pt x="6555" y="1497"/>
                    <a:pt x="6573" y="1491"/>
                  </a:cubicBezTo>
                  <a:lnTo>
                    <a:pt x="6573" y="1491"/>
                  </a:lnTo>
                  <a:cubicBezTo>
                    <a:pt x="6834" y="1510"/>
                    <a:pt x="7097" y="1518"/>
                    <a:pt x="7361" y="1518"/>
                  </a:cubicBezTo>
                  <a:cubicBezTo>
                    <a:pt x="7667" y="1518"/>
                    <a:pt x="7976" y="1507"/>
                    <a:pt x="8284" y="1487"/>
                  </a:cubicBezTo>
                  <a:lnTo>
                    <a:pt x="8284" y="1487"/>
                  </a:lnTo>
                  <a:lnTo>
                    <a:pt x="7823" y="2327"/>
                  </a:lnTo>
                  <a:lnTo>
                    <a:pt x="7823" y="2327"/>
                  </a:lnTo>
                  <a:cubicBezTo>
                    <a:pt x="7610" y="2335"/>
                    <a:pt x="7397" y="2339"/>
                    <a:pt x="7183" y="2339"/>
                  </a:cubicBezTo>
                  <a:cubicBezTo>
                    <a:pt x="6108" y="2339"/>
                    <a:pt x="5029" y="2241"/>
                    <a:pt x="3965" y="2059"/>
                  </a:cubicBezTo>
                  <a:cubicBezTo>
                    <a:pt x="2726" y="1871"/>
                    <a:pt x="1464" y="1588"/>
                    <a:pt x="318" y="1039"/>
                  </a:cubicBezTo>
                  <a:lnTo>
                    <a:pt x="318" y="1039"/>
                  </a:lnTo>
                  <a:cubicBezTo>
                    <a:pt x="384" y="775"/>
                    <a:pt x="450" y="510"/>
                    <a:pt x="523" y="246"/>
                  </a:cubicBezTo>
                  <a:close/>
                  <a:moveTo>
                    <a:pt x="457" y="0"/>
                  </a:moveTo>
                  <a:cubicBezTo>
                    <a:pt x="376" y="0"/>
                    <a:pt x="267" y="21"/>
                    <a:pt x="250" y="71"/>
                  </a:cubicBezTo>
                  <a:cubicBezTo>
                    <a:pt x="167" y="404"/>
                    <a:pt x="84" y="738"/>
                    <a:pt x="0" y="1071"/>
                  </a:cubicBezTo>
                  <a:cubicBezTo>
                    <a:pt x="0" y="1095"/>
                    <a:pt x="0" y="1107"/>
                    <a:pt x="24" y="1119"/>
                  </a:cubicBezTo>
                  <a:cubicBezTo>
                    <a:pt x="1108" y="1643"/>
                    <a:pt x="2286" y="1940"/>
                    <a:pt x="3477" y="2143"/>
                  </a:cubicBezTo>
                  <a:cubicBezTo>
                    <a:pt x="4644" y="2345"/>
                    <a:pt x="5822" y="2464"/>
                    <a:pt x="7013" y="2476"/>
                  </a:cubicBezTo>
                  <a:cubicBezTo>
                    <a:pt x="7215" y="2476"/>
                    <a:pt x="7418" y="2476"/>
                    <a:pt x="7632" y="2464"/>
                  </a:cubicBezTo>
                  <a:cubicBezTo>
                    <a:pt x="7675" y="2464"/>
                    <a:pt x="7731" y="2467"/>
                    <a:pt x="7789" y="2467"/>
                  </a:cubicBezTo>
                  <a:cubicBezTo>
                    <a:pt x="7891" y="2467"/>
                    <a:pt x="8000" y="2458"/>
                    <a:pt x="8061" y="2405"/>
                  </a:cubicBezTo>
                  <a:cubicBezTo>
                    <a:pt x="8168" y="2309"/>
                    <a:pt x="8251" y="2071"/>
                    <a:pt x="8323" y="1952"/>
                  </a:cubicBezTo>
                  <a:lnTo>
                    <a:pt x="8632" y="1393"/>
                  </a:lnTo>
                  <a:cubicBezTo>
                    <a:pt x="8656" y="1345"/>
                    <a:pt x="8525" y="1333"/>
                    <a:pt x="8501" y="1333"/>
                  </a:cubicBezTo>
                  <a:cubicBezTo>
                    <a:pt x="8159" y="1367"/>
                    <a:pt x="7813" y="1381"/>
                    <a:pt x="7466" y="1381"/>
                  </a:cubicBezTo>
                  <a:cubicBezTo>
                    <a:pt x="7197" y="1381"/>
                    <a:pt x="6927" y="1372"/>
                    <a:pt x="6658" y="1357"/>
                  </a:cubicBezTo>
                  <a:lnTo>
                    <a:pt x="6658" y="1357"/>
                  </a:lnTo>
                  <a:cubicBezTo>
                    <a:pt x="6657" y="1357"/>
                    <a:pt x="6656" y="1357"/>
                    <a:pt x="6656" y="1357"/>
                  </a:cubicBezTo>
                  <a:cubicBezTo>
                    <a:pt x="4596" y="1202"/>
                    <a:pt x="2417" y="952"/>
                    <a:pt x="536" y="11"/>
                  </a:cubicBezTo>
                  <a:cubicBezTo>
                    <a:pt x="522" y="4"/>
                    <a:pt x="492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73"/>
            <p:cNvSpPr/>
            <p:nvPr/>
          </p:nvSpPr>
          <p:spPr>
            <a:xfrm>
              <a:off x="3872956" y="3552450"/>
              <a:ext cx="389278" cy="298184"/>
            </a:xfrm>
            <a:custGeom>
              <a:avLst/>
              <a:gdLst/>
              <a:ahLst/>
              <a:cxnLst/>
              <a:rect l="l" t="t" r="r" b="b"/>
              <a:pathLst>
                <a:path w="18491" h="14164" extrusionOk="0">
                  <a:moveTo>
                    <a:pt x="11285" y="1"/>
                  </a:moveTo>
                  <a:cubicBezTo>
                    <a:pt x="9173" y="1"/>
                    <a:pt x="5758" y="1019"/>
                    <a:pt x="0" y="3198"/>
                  </a:cubicBezTo>
                  <a:cubicBezTo>
                    <a:pt x="977" y="4484"/>
                    <a:pt x="4989" y="9746"/>
                    <a:pt x="8311" y="14164"/>
                  </a:cubicBezTo>
                  <a:cubicBezTo>
                    <a:pt x="9228" y="12794"/>
                    <a:pt x="10811" y="11651"/>
                    <a:pt x="12216" y="10877"/>
                  </a:cubicBezTo>
                  <a:cubicBezTo>
                    <a:pt x="13558" y="10135"/>
                    <a:pt x="15325" y="9789"/>
                    <a:pt x="17129" y="9789"/>
                  </a:cubicBezTo>
                  <a:cubicBezTo>
                    <a:pt x="17583" y="9789"/>
                    <a:pt x="18039" y="9810"/>
                    <a:pt x="18491" y="9854"/>
                  </a:cubicBezTo>
                  <a:cubicBezTo>
                    <a:pt x="16574" y="6079"/>
                    <a:pt x="14645" y="2376"/>
                    <a:pt x="14288" y="1674"/>
                  </a:cubicBezTo>
                  <a:cubicBezTo>
                    <a:pt x="13730" y="579"/>
                    <a:pt x="12878" y="1"/>
                    <a:pt x="11285" y="1"/>
                  </a:cubicBezTo>
                  <a:close/>
                </a:path>
              </a:pathLst>
            </a:custGeom>
            <a:solidFill>
              <a:srgbClr val="EC9C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73"/>
            <p:cNvSpPr/>
            <p:nvPr/>
          </p:nvSpPr>
          <p:spPr>
            <a:xfrm>
              <a:off x="3869187" y="3550829"/>
              <a:ext cx="397067" cy="301195"/>
            </a:xfrm>
            <a:custGeom>
              <a:avLst/>
              <a:gdLst/>
              <a:ahLst/>
              <a:cxnLst/>
              <a:rect l="l" t="t" r="r" b="b"/>
              <a:pathLst>
                <a:path w="18861" h="14307" extrusionOk="0">
                  <a:moveTo>
                    <a:pt x="11469" y="136"/>
                  </a:moveTo>
                  <a:cubicBezTo>
                    <a:pt x="12171" y="136"/>
                    <a:pt x="12885" y="255"/>
                    <a:pt x="13455" y="679"/>
                  </a:cubicBezTo>
                  <a:cubicBezTo>
                    <a:pt x="14121" y="1168"/>
                    <a:pt x="14431" y="1989"/>
                    <a:pt x="14800" y="2692"/>
                  </a:cubicBezTo>
                  <a:cubicBezTo>
                    <a:pt x="15884" y="4799"/>
                    <a:pt x="16967" y="6894"/>
                    <a:pt x="18039" y="9002"/>
                  </a:cubicBezTo>
                  <a:lnTo>
                    <a:pt x="18462" y="9848"/>
                  </a:lnTo>
                  <a:lnTo>
                    <a:pt x="18462" y="9848"/>
                  </a:lnTo>
                  <a:cubicBezTo>
                    <a:pt x="18054" y="9814"/>
                    <a:pt x="17641" y="9796"/>
                    <a:pt x="17227" y="9796"/>
                  </a:cubicBezTo>
                  <a:cubicBezTo>
                    <a:pt x="15507" y="9796"/>
                    <a:pt x="13755" y="10108"/>
                    <a:pt x="12252" y="10919"/>
                  </a:cubicBezTo>
                  <a:cubicBezTo>
                    <a:pt x="10839" y="11699"/>
                    <a:pt x="9458" y="12683"/>
                    <a:pt x="8496" y="14004"/>
                  </a:cubicBezTo>
                  <a:lnTo>
                    <a:pt x="8496" y="14004"/>
                  </a:lnTo>
                  <a:cubicBezTo>
                    <a:pt x="6133" y="10861"/>
                    <a:pt x="3769" y="7741"/>
                    <a:pt x="1382" y="4620"/>
                  </a:cubicBezTo>
                  <a:lnTo>
                    <a:pt x="361" y="3287"/>
                  </a:lnTo>
                  <a:lnTo>
                    <a:pt x="361" y="3287"/>
                  </a:lnTo>
                  <a:cubicBezTo>
                    <a:pt x="2555" y="2462"/>
                    <a:pt x="4749" y="1649"/>
                    <a:pt x="6990" y="989"/>
                  </a:cubicBezTo>
                  <a:cubicBezTo>
                    <a:pt x="8347" y="584"/>
                    <a:pt x="9752" y="203"/>
                    <a:pt x="11157" y="144"/>
                  </a:cubicBezTo>
                  <a:cubicBezTo>
                    <a:pt x="11260" y="139"/>
                    <a:pt x="11365" y="136"/>
                    <a:pt x="11469" y="136"/>
                  </a:cubicBezTo>
                  <a:close/>
                  <a:moveTo>
                    <a:pt x="11479" y="0"/>
                  </a:moveTo>
                  <a:cubicBezTo>
                    <a:pt x="10145" y="0"/>
                    <a:pt x="8813" y="328"/>
                    <a:pt x="7537" y="679"/>
                  </a:cubicBezTo>
                  <a:cubicBezTo>
                    <a:pt x="5347" y="1275"/>
                    <a:pt x="3203" y="2049"/>
                    <a:pt x="1084" y="2846"/>
                  </a:cubicBezTo>
                  <a:lnTo>
                    <a:pt x="60" y="3227"/>
                  </a:lnTo>
                  <a:cubicBezTo>
                    <a:pt x="48" y="3239"/>
                    <a:pt x="1" y="3263"/>
                    <a:pt x="24" y="3287"/>
                  </a:cubicBezTo>
                  <a:cubicBezTo>
                    <a:pt x="2049" y="5942"/>
                    <a:pt x="4073" y="8597"/>
                    <a:pt x="6097" y="11264"/>
                  </a:cubicBezTo>
                  <a:cubicBezTo>
                    <a:pt x="6847" y="12252"/>
                    <a:pt x="7597" y="13252"/>
                    <a:pt x="8347" y="14252"/>
                  </a:cubicBezTo>
                  <a:cubicBezTo>
                    <a:pt x="8395" y="14288"/>
                    <a:pt x="8448" y="14306"/>
                    <a:pt x="8502" y="14306"/>
                  </a:cubicBezTo>
                  <a:cubicBezTo>
                    <a:pt x="8555" y="14306"/>
                    <a:pt x="8609" y="14288"/>
                    <a:pt x="8657" y="14252"/>
                  </a:cubicBezTo>
                  <a:cubicBezTo>
                    <a:pt x="9601" y="12848"/>
                    <a:pt x="11037" y="11817"/>
                    <a:pt x="12500" y="10999"/>
                  </a:cubicBezTo>
                  <a:lnTo>
                    <a:pt x="12500" y="10999"/>
                  </a:lnTo>
                  <a:cubicBezTo>
                    <a:pt x="12509" y="10996"/>
                    <a:pt x="12518" y="10993"/>
                    <a:pt x="12526" y="10990"/>
                  </a:cubicBezTo>
                  <a:cubicBezTo>
                    <a:pt x="13939" y="10220"/>
                    <a:pt x="15584" y="9930"/>
                    <a:pt x="17202" y="9930"/>
                  </a:cubicBezTo>
                  <a:cubicBezTo>
                    <a:pt x="17684" y="9930"/>
                    <a:pt x="18164" y="9955"/>
                    <a:pt x="18634" y="10002"/>
                  </a:cubicBezTo>
                  <a:cubicBezTo>
                    <a:pt x="18670" y="10002"/>
                    <a:pt x="18860" y="10002"/>
                    <a:pt x="18824" y="9919"/>
                  </a:cubicBezTo>
                  <a:cubicBezTo>
                    <a:pt x="17670" y="7633"/>
                    <a:pt x="16503" y="5347"/>
                    <a:pt x="15312" y="3073"/>
                  </a:cubicBezTo>
                  <a:cubicBezTo>
                    <a:pt x="15050" y="2572"/>
                    <a:pt x="14812" y="2060"/>
                    <a:pt x="14538" y="1572"/>
                  </a:cubicBezTo>
                  <a:cubicBezTo>
                    <a:pt x="14360" y="1251"/>
                    <a:pt x="14133" y="953"/>
                    <a:pt x="13848" y="715"/>
                  </a:cubicBezTo>
                  <a:cubicBezTo>
                    <a:pt x="13217" y="179"/>
                    <a:pt x="12359" y="13"/>
                    <a:pt x="11550" y="1"/>
                  </a:cubicBezTo>
                  <a:cubicBezTo>
                    <a:pt x="11526" y="1"/>
                    <a:pt x="11503" y="0"/>
                    <a:pt x="114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73"/>
            <p:cNvSpPr/>
            <p:nvPr/>
          </p:nvSpPr>
          <p:spPr>
            <a:xfrm>
              <a:off x="4047900" y="3758513"/>
              <a:ext cx="309826" cy="295805"/>
            </a:xfrm>
            <a:custGeom>
              <a:avLst/>
              <a:gdLst/>
              <a:ahLst/>
              <a:cxnLst/>
              <a:rect l="l" t="t" r="r" b="b"/>
              <a:pathLst>
                <a:path w="14717" h="14051" extrusionOk="0">
                  <a:moveTo>
                    <a:pt x="8819" y="1"/>
                  </a:moveTo>
                  <a:cubicBezTo>
                    <a:pt x="7014" y="1"/>
                    <a:pt x="5245" y="347"/>
                    <a:pt x="3894" y="1089"/>
                  </a:cubicBezTo>
                  <a:cubicBezTo>
                    <a:pt x="2501" y="1863"/>
                    <a:pt x="918" y="3006"/>
                    <a:pt x="1" y="4364"/>
                  </a:cubicBezTo>
                  <a:cubicBezTo>
                    <a:pt x="2549" y="7757"/>
                    <a:pt x="4692" y="10650"/>
                    <a:pt x="4740" y="10888"/>
                  </a:cubicBezTo>
                  <a:cubicBezTo>
                    <a:pt x="4763" y="11055"/>
                    <a:pt x="4466" y="11686"/>
                    <a:pt x="4037" y="12519"/>
                  </a:cubicBezTo>
                  <a:cubicBezTo>
                    <a:pt x="6177" y="13532"/>
                    <a:pt x="8509" y="14050"/>
                    <a:pt x="10873" y="14050"/>
                  </a:cubicBezTo>
                  <a:cubicBezTo>
                    <a:pt x="11206" y="14050"/>
                    <a:pt x="11538" y="14040"/>
                    <a:pt x="11871" y="14020"/>
                  </a:cubicBezTo>
                  <a:cubicBezTo>
                    <a:pt x="12181" y="13996"/>
                    <a:pt x="12538" y="13960"/>
                    <a:pt x="12907" y="13912"/>
                  </a:cubicBezTo>
                  <a:cubicBezTo>
                    <a:pt x="13217" y="13329"/>
                    <a:pt x="13491" y="12734"/>
                    <a:pt x="13729" y="12127"/>
                  </a:cubicBezTo>
                  <a:cubicBezTo>
                    <a:pt x="14157" y="10769"/>
                    <a:pt x="14717" y="9400"/>
                    <a:pt x="14265" y="7936"/>
                  </a:cubicBezTo>
                  <a:cubicBezTo>
                    <a:pt x="13919" y="6804"/>
                    <a:pt x="12479" y="3887"/>
                    <a:pt x="10181" y="66"/>
                  </a:cubicBezTo>
                  <a:cubicBezTo>
                    <a:pt x="9729" y="22"/>
                    <a:pt x="9273" y="1"/>
                    <a:pt x="88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73"/>
            <p:cNvSpPr/>
            <p:nvPr/>
          </p:nvSpPr>
          <p:spPr>
            <a:xfrm>
              <a:off x="4044405" y="3757313"/>
              <a:ext cx="311826" cy="298416"/>
            </a:xfrm>
            <a:custGeom>
              <a:avLst/>
              <a:gdLst/>
              <a:ahLst/>
              <a:cxnLst/>
              <a:rect l="l" t="t" r="r" b="b"/>
              <a:pathLst>
                <a:path w="14812" h="14175" extrusionOk="0">
                  <a:moveTo>
                    <a:pt x="8958" y="119"/>
                  </a:moveTo>
                  <a:cubicBezTo>
                    <a:pt x="9378" y="119"/>
                    <a:pt x="9796" y="138"/>
                    <a:pt x="10208" y="173"/>
                  </a:cubicBezTo>
                  <a:lnTo>
                    <a:pt x="10208" y="173"/>
                  </a:lnTo>
                  <a:cubicBezTo>
                    <a:pt x="11333" y="2034"/>
                    <a:pt x="12423" y="3918"/>
                    <a:pt x="13383" y="5873"/>
                  </a:cubicBezTo>
                  <a:cubicBezTo>
                    <a:pt x="13657" y="6457"/>
                    <a:pt x="13942" y="7040"/>
                    <a:pt x="14169" y="7647"/>
                  </a:cubicBezTo>
                  <a:cubicBezTo>
                    <a:pt x="14526" y="8624"/>
                    <a:pt x="14490" y="9612"/>
                    <a:pt x="14228" y="10624"/>
                  </a:cubicBezTo>
                  <a:cubicBezTo>
                    <a:pt x="14073" y="11219"/>
                    <a:pt x="13895" y="11803"/>
                    <a:pt x="13669" y="12386"/>
                  </a:cubicBezTo>
                  <a:cubicBezTo>
                    <a:pt x="13458" y="12913"/>
                    <a:pt x="13201" y="13417"/>
                    <a:pt x="12943" y="13920"/>
                  </a:cubicBezTo>
                  <a:lnTo>
                    <a:pt x="12943" y="13920"/>
                  </a:lnTo>
                  <a:cubicBezTo>
                    <a:pt x="12630" y="13954"/>
                    <a:pt x="12316" y="13995"/>
                    <a:pt x="12002" y="14017"/>
                  </a:cubicBezTo>
                  <a:cubicBezTo>
                    <a:pt x="11995" y="14017"/>
                    <a:pt x="11987" y="14018"/>
                    <a:pt x="11979" y="14019"/>
                  </a:cubicBezTo>
                  <a:lnTo>
                    <a:pt x="11979" y="14019"/>
                  </a:lnTo>
                  <a:cubicBezTo>
                    <a:pt x="11642" y="14041"/>
                    <a:pt x="11306" y="14052"/>
                    <a:pt x="10970" y="14052"/>
                  </a:cubicBezTo>
                  <a:cubicBezTo>
                    <a:pt x="8694" y="14052"/>
                    <a:pt x="6442" y="13545"/>
                    <a:pt x="4375" y="12578"/>
                  </a:cubicBezTo>
                  <a:lnTo>
                    <a:pt x="4375" y="12578"/>
                  </a:lnTo>
                  <a:cubicBezTo>
                    <a:pt x="4549" y="12232"/>
                    <a:pt x="4732" y="11886"/>
                    <a:pt x="4882" y="11541"/>
                  </a:cubicBezTo>
                  <a:cubicBezTo>
                    <a:pt x="4953" y="11386"/>
                    <a:pt x="5096" y="11148"/>
                    <a:pt x="5072" y="10969"/>
                  </a:cubicBezTo>
                  <a:cubicBezTo>
                    <a:pt x="5048" y="10790"/>
                    <a:pt x="4870" y="10600"/>
                    <a:pt x="4775" y="10457"/>
                  </a:cubicBezTo>
                  <a:cubicBezTo>
                    <a:pt x="4120" y="9505"/>
                    <a:pt x="3429" y="8576"/>
                    <a:pt x="2739" y="7647"/>
                  </a:cubicBezTo>
                  <a:cubicBezTo>
                    <a:pt x="2250" y="6969"/>
                    <a:pt x="1750" y="6302"/>
                    <a:pt x="1238" y="5623"/>
                  </a:cubicBezTo>
                  <a:lnTo>
                    <a:pt x="845" y="5099"/>
                  </a:lnTo>
                  <a:cubicBezTo>
                    <a:pt x="679" y="4909"/>
                    <a:pt x="524" y="4718"/>
                    <a:pt x="393" y="4504"/>
                  </a:cubicBezTo>
                  <a:cubicBezTo>
                    <a:pt x="334" y="4385"/>
                    <a:pt x="393" y="4337"/>
                    <a:pt x="464" y="4242"/>
                  </a:cubicBezTo>
                  <a:cubicBezTo>
                    <a:pt x="512" y="4171"/>
                    <a:pt x="572" y="4099"/>
                    <a:pt x="619" y="4040"/>
                  </a:cubicBezTo>
                  <a:cubicBezTo>
                    <a:pt x="738" y="3885"/>
                    <a:pt x="857" y="3742"/>
                    <a:pt x="988" y="3587"/>
                  </a:cubicBezTo>
                  <a:cubicBezTo>
                    <a:pt x="1548" y="3004"/>
                    <a:pt x="2179" y="2468"/>
                    <a:pt x="2858" y="2028"/>
                  </a:cubicBezTo>
                  <a:cubicBezTo>
                    <a:pt x="3465" y="1575"/>
                    <a:pt x="4132" y="1194"/>
                    <a:pt x="4822" y="885"/>
                  </a:cubicBezTo>
                  <a:cubicBezTo>
                    <a:pt x="6111" y="335"/>
                    <a:pt x="7543" y="119"/>
                    <a:pt x="8958" y="119"/>
                  </a:cubicBezTo>
                  <a:close/>
                  <a:moveTo>
                    <a:pt x="8995" y="0"/>
                  </a:moveTo>
                  <a:cubicBezTo>
                    <a:pt x="8730" y="0"/>
                    <a:pt x="8465" y="9"/>
                    <a:pt x="8204" y="27"/>
                  </a:cubicBezTo>
                  <a:cubicBezTo>
                    <a:pt x="7192" y="75"/>
                    <a:pt x="6191" y="253"/>
                    <a:pt x="5227" y="563"/>
                  </a:cubicBezTo>
                  <a:cubicBezTo>
                    <a:pt x="4215" y="920"/>
                    <a:pt x="3262" y="1432"/>
                    <a:pt x="2405" y="2063"/>
                  </a:cubicBezTo>
                  <a:cubicBezTo>
                    <a:pt x="1500" y="2718"/>
                    <a:pt x="643" y="3480"/>
                    <a:pt x="12" y="4409"/>
                  </a:cubicBezTo>
                  <a:cubicBezTo>
                    <a:pt x="0" y="4421"/>
                    <a:pt x="0" y="4433"/>
                    <a:pt x="12" y="4444"/>
                  </a:cubicBezTo>
                  <a:cubicBezTo>
                    <a:pt x="1084" y="5861"/>
                    <a:pt x="2143" y="7278"/>
                    <a:pt x="3191" y="8707"/>
                  </a:cubicBezTo>
                  <a:cubicBezTo>
                    <a:pt x="3536" y="9183"/>
                    <a:pt x="3882" y="9659"/>
                    <a:pt x="4215" y="10136"/>
                  </a:cubicBezTo>
                  <a:cubicBezTo>
                    <a:pt x="4405" y="10374"/>
                    <a:pt x="4572" y="10636"/>
                    <a:pt x="4715" y="10898"/>
                  </a:cubicBezTo>
                  <a:cubicBezTo>
                    <a:pt x="4775" y="11029"/>
                    <a:pt x="4703" y="11195"/>
                    <a:pt x="4644" y="11326"/>
                  </a:cubicBezTo>
                  <a:cubicBezTo>
                    <a:pt x="4477" y="11755"/>
                    <a:pt x="4251" y="12160"/>
                    <a:pt x="4048" y="12576"/>
                  </a:cubicBezTo>
                  <a:cubicBezTo>
                    <a:pt x="4036" y="12612"/>
                    <a:pt x="4060" y="12624"/>
                    <a:pt x="4096" y="12636"/>
                  </a:cubicBezTo>
                  <a:cubicBezTo>
                    <a:pt x="6246" y="13654"/>
                    <a:pt x="8591" y="14175"/>
                    <a:pt x="10963" y="14175"/>
                  </a:cubicBezTo>
                  <a:cubicBezTo>
                    <a:pt x="11337" y="14175"/>
                    <a:pt x="11711" y="14162"/>
                    <a:pt x="12085" y="14136"/>
                  </a:cubicBezTo>
                  <a:cubicBezTo>
                    <a:pt x="12091" y="14136"/>
                    <a:pt x="12098" y="14136"/>
                    <a:pt x="12106" y="14135"/>
                  </a:cubicBezTo>
                  <a:lnTo>
                    <a:pt x="12106" y="14135"/>
                  </a:lnTo>
                  <a:cubicBezTo>
                    <a:pt x="12348" y="14122"/>
                    <a:pt x="12580" y="14088"/>
                    <a:pt x="12823" y="14065"/>
                  </a:cubicBezTo>
                  <a:cubicBezTo>
                    <a:pt x="12942" y="14065"/>
                    <a:pt x="13073" y="14053"/>
                    <a:pt x="13192" y="14005"/>
                  </a:cubicBezTo>
                  <a:cubicBezTo>
                    <a:pt x="13276" y="13958"/>
                    <a:pt x="13323" y="13803"/>
                    <a:pt x="13371" y="13708"/>
                  </a:cubicBezTo>
                  <a:cubicBezTo>
                    <a:pt x="13573" y="13315"/>
                    <a:pt x="13776" y="12910"/>
                    <a:pt x="13942" y="12493"/>
                  </a:cubicBezTo>
                  <a:cubicBezTo>
                    <a:pt x="14109" y="12076"/>
                    <a:pt x="14216" y="11683"/>
                    <a:pt x="14347" y="11279"/>
                  </a:cubicBezTo>
                  <a:cubicBezTo>
                    <a:pt x="14526" y="10755"/>
                    <a:pt x="14645" y="10219"/>
                    <a:pt x="14728" y="9671"/>
                  </a:cubicBezTo>
                  <a:cubicBezTo>
                    <a:pt x="14812" y="8909"/>
                    <a:pt x="14692" y="8147"/>
                    <a:pt x="14407" y="7445"/>
                  </a:cubicBezTo>
                  <a:cubicBezTo>
                    <a:pt x="14180" y="6885"/>
                    <a:pt x="13930" y="6338"/>
                    <a:pt x="13657" y="5802"/>
                  </a:cubicBezTo>
                  <a:cubicBezTo>
                    <a:pt x="12823" y="4087"/>
                    <a:pt x="11871" y="2420"/>
                    <a:pt x="10894" y="789"/>
                  </a:cubicBezTo>
                  <a:lnTo>
                    <a:pt x="10656" y="384"/>
                  </a:lnTo>
                  <a:cubicBezTo>
                    <a:pt x="10609" y="277"/>
                    <a:pt x="10549" y="182"/>
                    <a:pt x="10478" y="99"/>
                  </a:cubicBezTo>
                  <a:cubicBezTo>
                    <a:pt x="10399" y="69"/>
                    <a:pt x="10321" y="48"/>
                    <a:pt x="10236" y="48"/>
                  </a:cubicBezTo>
                  <a:cubicBezTo>
                    <a:pt x="10218" y="48"/>
                    <a:pt x="10199" y="49"/>
                    <a:pt x="10180" y="51"/>
                  </a:cubicBezTo>
                  <a:cubicBezTo>
                    <a:pt x="10049" y="39"/>
                    <a:pt x="9918" y="27"/>
                    <a:pt x="9787" y="27"/>
                  </a:cubicBezTo>
                  <a:cubicBezTo>
                    <a:pt x="9525" y="9"/>
                    <a:pt x="9260" y="0"/>
                    <a:pt x="8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73"/>
            <p:cNvSpPr/>
            <p:nvPr/>
          </p:nvSpPr>
          <p:spPr>
            <a:xfrm>
              <a:off x="4068720" y="4022323"/>
              <a:ext cx="250922" cy="179450"/>
            </a:xfrm>
            <a:custGeom>
              <a:avLst/>
              <a:gdLst/>
              <a:ahLst/>
              <a:cxnLst/>
              <a:rect l="l" t="t" r="r" b="b"/>
              <a:pathLst>
                <a:path w="11919" h="8524" extrusionOk="0">
                  <a:moveTo>
                    <a:pt x="3048" y="0"/>
                  </a:moveTo>
                  <a:cubicBezTo>
                    <a:pt x="2286" y="1477"/>
                    <a:pt x="1107" y="3596"/>
                    <a:pt x="631" y="5025"/>
                  </a:cubicBezTo>
                  <a:cubicBezTo>
                    <a:pt x="417" y="5656"/>
                    <a:pt x="214" y="6370"/>
                    <a:pt x="0" y="7144"/>
                  </a:cubicBezTo>
                  <a:cubicBezTo>
                    <a:pt x="1834" y="8073"/>
                    <a:pt x="4370" y="8358"/>
                    <a:pt x="6179" y="8489"/>
                  </a:cubicBezTo>
                  <a:cubicBezTo>
                    <a:pt x="6477" y="8512"/>
                    <a:pt x="6775" y="8524"/>
                    <a:pt x="7072" y="8524"/>
                  </a:cubicBezTo>
                  <a:cubicBezTo>
                    <a:pt x="7404" y="8524"/>
                    <a:pt x="7734" y="8509"/>
                    <a:pt x="8061" y="8478"/>
                  </a:cubicBezTo>
                  <a:cubicBezTo>
                    <a:pt x="9501" y="5858"/>
                    <a:pt x="11001" y="3155"/>
                    <a:pt x="11918" y="1370"/>
                  </a:cubicBezTo>
                  <a:lnTo>
                    <a:pt x="11918" y="1370"/>
                  </a:lnTo>
                  <a:cubicBezTo>
                    <a:pt x="11549" y="1429"/>
                    <a:pt x="11192" y="1465"/>
                    <a:pt x="10882" y="1489"/>
                  </a:cubicBezTo>
                  <a:cubicBezTo>
                    <a:pt x="10549" y="1509"/>
                    <a:pt x="10216" y="1519"/>
                    <a:pt x="9883" y="1519"/>
                  </a:cubicBezTo>
                  <a:cubicBezTo>
                    <a:pt x="7520" y="1519"/>
                    <a:pt x="5188" y="1002"/>
                    <a:pt x="3048" y="0"/>
                  </a:cubicBezTo>
                  <a:close/>
                </a:path>
              </a:pathLst>
            </a:custGeom>
            <a:solidFill>
              <a:srgbClr val="EC9C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73"/>
            <p:cNvSpPr/>
            <p:nvPr/>
          </p:nvSpPr>
          <p:spPr>
            <a:xfrm>
              <a:off x="4065457" y="4021102"/>
              <a:ext cx="258143" cy="182165"/>
            </a:xfrm>
            <a:custGeom>
              <a:avLst/>
              <a:gdLst/>
              <a:ahLst/>
              <a:cxnLst/>
              <a:rect l="l" t="t" r="r" b="b"/>
              <a:pathLst>
                <a:path w="12262" h="8653" extrusionOk="0">
                  <a:moveTo>
                    <a:pt x="3274" y="211"/>
                  </a:moveTo>
                  <a:cubicBezTo>
                    <a:pt x="5362" y="1160"/>
                    <a:pt x="7626" y="1645"/>
                    <a:pt x="9908" y="1645"/>
                  </a:cubicBezTo>
                  <a:cubicBezTo>
                    <a:pt x="10267" y="1645"/>
                    <a:pt x="10626" y="1633"/>
                    <a:pt x="10985" y="1609"/>
                  </a:cubicBezTo>
                  <a:lnTo>
                    <a:pt x="10985" y="1609"/>
                  </a:lnTo>
                  <a:cubicBezTo>
                    <a:pt x="10988" y="1609"/>
                    <a:pt x="10991" y="1609"/>
                    <a:pt x="10994" y="1609"/>
                  </a:cubicBezTo>
                  <a:cubicBezTo>
                    <a:pt x="11007" y="1609"/>
                    <a:pt x="11022" y="1608"/>
                    <a:pt x="11037" y="1606"/>
                  </a:cubicBezTo>
                  <a:cubicBezTo>
                    <a:pt x="11312" y="1588"/>
                    <a:pt x="11586" y="1563"/>
                    <a:pt x="11866" y="1530"/>
                  </a:cubicBezTo>
                  <a:lnTo>
                    <a:pt x="11866" y="1530"/>
                  </a:lnTo>
                  <a:cubicBezTo>
                    <a:pt x="10663" y="3871"/>
                    <a:pt x="9360" y="6177"/>
                    <a:pt x="8089" y="8484"/>
                  </a:cubicBezTo>
                  <a:lnTo>
                    <a:pt x="8089" y="8484"/>
                  </a:lnTo>
                  <a:cubicBezTo>
                    <a:pt x="7766" y="8502"/>
                    <a:pt x="7442" y="8512"/>
                    <a:pt x="7118" y="8512"/>
                  </a:cubicBezTo>
                  <a:cubicBezTo>
                    <a:pt x="6385" y="8512"/>
                    <a:pt x="5652" y="8464"/>
                    <a:pt x="4929" y="8369"/>
                  </a:cubicBezTo>
                  <a:cubicBezTo>
                    <a:pt x="3906" y="8262"/>
                    <a:pt x="2893" y="8071"/>
                    <a:pt x="1905" y="7797"/>
                  </a:cubicBezTo>
                  <a:cubicBezTo>
                    <a:pt x="1405" y="7654"/>
                    <a:pt x="929" y="7476"/>
                    <a:pt x="453" y="7250"/>
                  </a:cubicBezTo>
                  <a:cubicBezTo>
                    <a:pt x="310" y="7178"/>
                    <a:pt x="334" y="7143"/>
                    <a:pt x="369" y="6976"/>
                  </a:cubicBezTo>
                  <a:cubicBezTo>
                    <a:pt x="417" y="6821"/>
                    <a:pt x="453" y="6678"/>
                    <a:pt x="500" y="6547"/>
                  </a:cubicBezTo>
                  <a:cubicBezTo>
                    <a:pt x="584" y="6250"/>
                    <a:pt x="667" y="5952"/>
                    <a:pt x="750" y="5666"/>
                  </a:cubicBezTo>
                  <a:cubicBezTo>
                    <a:pt x="1048" y="4749"/>
                    <a:pt x="1405" y="3868"/>
                    <a:pt x="1834" y="3011"/>
                  </a:cubicBezTo>
                  <a:cubicBezTo>
                    <a:pt x="2299" y="2070"/>
                    <a:pt x="2796" y="1140"/>
                    <a:pt x="3274" y="211"/>
                  </a:cubicBezTo>
                  <a:close/>
                  <a:moveTo>
                    <a:pt x="3198" y="0"/>
                  </a:moveTo>
                  <a:cubicBezTo>
                    <a:pt x="3135" y="0"/>
                    <a:pt x="3073" y="14"/>
                    <a:pt x="3048" y="58"/>
                  </a:cubicBezTo>
                  <a:cubicBezTo>
                    <a:pt x="2453" y="1201"/>
                    <a:pt x="1834" y="2332"/>
                    <a:pt x="1286" y="3511"/>
                  </a:cubicBezTo>
                  <a:cubicBezTo>
                    <a:pt x="750" y="4702"/>
                    <a:pt x="322" y="5940"/>
                    <a:pt x="0" y="7214"/>
                  </a:cubicBezTo>
                  <a:cubicBezTo>
                    <a:pt x="12" y="7226"/>
                    <a:pt x="12" y="7238"/>
                    <a:pt x="24" y="7250"/>
                  </a:cubicBezTo>
                  <a:cubicBezTo>
                    <a:pt x="1846" y="8166"/>
                    <a:pt x="3965" y="8440"/>
                    <a:pt x="5965" y="8595"/>
                  </a:cubicBezTo>
                  <a:cubicBezTo>
                    <a:pt x="6384" y="8630"/>
                    <a:pt x="6802" y="8652"/>
                    <a:pt x="7220" y="8652"/>
                  </a:cubicBezTo>
                  <a:cubicBezTo>
                    <a:pt x="7374" y="8652"/>
                    <a:pt x="7527" y="8649"/>
                    <a:pt x="7680" y="8643"/>
                  </a:cubicBezTo>
                  <a:cubicBezTo>
                    <a:pt x="7835" y="8643"/>
                    <a:pt x="7989" y="8631"/>
                    <a:pt x="8144" y="8619"/>
                  </a:cubicBezTo>
                  <a:cubicBezTo>
                    <a:pt x="8227" y="8619"/>
                    <a:pt x="8311" y="8595"/>
                    <a:pt x="8382" y="8559"/>
                  </a:cubicBezTo>
                  <a:cubicBezTo>
                    <a:pt x="8466" y="8428"/>
                    <a:pt x="8549" y="8297"/>
                    <a:pt x="8597" y="8155"/>
                  </a:cubicBezTo>
                  <a:lnTo>
                    <a:pt x="8859" y="7678"/>
                  </a:lnTo>
                  <a:cubicBezTo>
                    <a:pt x="9454" y="6607"/>
                    <a:pt x="10037" y="5535"/>
                    <a:pt x="10621" y="4464"/>
                  </a:cubicBezTo>
                  <a:cubicBezTo>
                    <a:pt x="11168" y="3464"/>
                    <a:pt x="11716" y="2463"/>
                    <a:pt x="12228" y="1439"/>
                  </a:cubicBezTo>
                  <a:cubicBezTo>
                    <a:pt x="12262" y="1389"/>
                    <a:pt x="12164" y="1374"/>
                    <a:pt x="12095" y="1374"/>
                  </a:cubicBezTo>
                  <a:cubicBezTo>
                    <a:pt x="12067" y="1374"/>
                    <a:pt x="12044" y="1376"/>
                    <a:pt x="12037" y="1380"/>
                  </a:cubicBezTo>
                  <a:cubicBezTo>
                    <a:pt x="11713" y="1415"/>
                    <a:pt x="11388" y="1449"/>
                    <a:pt x="11064" y="1484"/>
                  </a:cubicBezTo>
                  <a:lnTo>
                    <a:pt x="11064" y="1484"/>
                  </a:lnTo>
                  <a:cubicBezTo>
                    <a:pt x="11052" y="1484"/>
                    <a:pt x="11039" y="1485"/>
                    <a:pt x="11025" y="1487"/>
                  </a:cubicBezTo>
                  <a:cubicBezTo>
                    <a:pt x="10676" y="1511"/>
                    <a:pt x="10327" y="1522"/>
                    <a:pt x="9979" y="1522"/>
                  </a:cubicBezTo>
                  <a:cubicBezTo>
                    <a:pt x="7689" y="1522"/>
                    <a:pt x="5423" y="1015"/>
                    <a:pt x="3346" y="23"/>
                  </a:cubicBezTo>
                  <a:cubicBezTo>
                    <a:pt x="3312" y="11"/>
                    <a:pt x="3255" y="0"/>
                    <a:pt x="31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73"/>
            <p:cNvSpPr/>
            <p:nvPr/>
          </p:nvSpPr>
          <p:spPr>
            <a:xfrm>
              <a:off x="4011585" y="4380955"/>
              <a:ext cx="333363" cy="57957"/>
            </a:xfrm>
            <a:custGeom>
              <a:avLst/>
              <a:gdLst/>
              <a:ahLst/>
              <a:cxnLst/>
              <a:rect l="l" t="t" r="r" b="b"/>
              <a:pathLst>
                <a:path w="15835" h="2753" extrusionOk="0">
                  <a:moveTo>
                    <a:pt x="14849" y="1"/>
                  </a:moveTo>
                  <a:cubicBezTo>
                    <a:pt x="14394" y="1"/>
                    <a:pt x="13865" y="250"/>
                    <a:pt x="13465" y="313"/>
                  </a:cubicBezTo>
                  <a:cubicBezTo>
                    <a:pt x="12852" y="390"/>
                    <a:pt x="12245" y="396"/>
                    <a:pt x="10554" y="396"/>
                  </a:cubicBezTo>
                  <a:cubicBezTo>
                    <a:pt x="10247" y="396"/>
                    <a:pt x="9904" y="396"/>
                    <a:pt x="9518" y="396"/>
                  </a:cubicBezTo>
                  <a:cubicBezTo>
                    <a:pt x="7783" y="396"/>
                    <a:pt x="5190" y="400"/>
                    <a:pt x="1142" y="444"/>
                  </a:cubicBezTo>
                  <a:cubicBezTo>
                    <a:pt x="935" y="351"/>
                    <a:pt x="752" y="307"/>
                    <a:pt x="600" y="307"/>
                  </a:cubicBezTo>
                  <a:cubicBezTo>
                    <a:pt x="186" y="307"/>
                    <a:pt x="1" y="633"/>
                    <a:pt x="166" y="1182"/>
                  </a:cubicBezTo>
                  <a:cubicBezTo>
                    <a:pt x="392" y="1920"/>
                    <a:pt x="1059" y="1908"/>
                    <a:pt x="1809" y="2015"/>
                  </a:cubicBezTo>
                  <a:cubicBezTo>
                    <a:pt x="2333" y="2088"/>
                    <a:pt x="2873" y="2104"/>
                    <a:pt x="3415" y="2104"/>
                  </a:cubicBezTo>
                  <a:cubicBezTo>
                    <a:pt x="3849" y="2104"/>
                    <a:pt x="4285" y="2094"/>
                    <a:pt x="4716" y="2094"/>
                  </a:cubicBezTo>
                  <a:cubicBezTo>
                    <a:pt x="4984" y="2094"/>
                    <a:pt x="5250" y="2098"/>
                    <a:pt x="5512" y="2111"/>
                  </a:cubicBezTo>
                  <a:cubicBezTo>
                    <a:pt x="7467" y="2216"/>
                    <a:pt x="9648" y="2752"/>
                    <a:pt x="11744" y="2752"/>
                  </a:cubicBezTo>
                  <a:cubicBezTo>
                    <a:pt x="12724" y="2752"/>
                    <a:pt x="13686" y="2635"/>
                    <a:pt x="14596" y="2301"/>
                  </a:cubicBezTo>
                  <a:cubicBezTo>
                    <a:pt x="15382" y="2015"/>
                    <a:pt x="15835" y="1610"/>
                    <a:pt x="15704" y="789"/>
                  </a:cubicBezTo>
                  <a:cubicBezTo>
                    <a:pt x="15632" y="360"/>
                    <a:pt x="15501" y="98"/>
                    <a:pt x="15025" y="15"/>
                  </a:cubicBezTo>
                  <a:cubicBezTo>
                    <a:pt x="14968" y="5"/>
                    <a:pt x="14909" y="1"/>
                    <a:pt x="14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73"/>
            <p:cNvSpPr/>
            <p:nvPr/>
          </p:nvSpPr>
          <p:spPr>
            <a:xfrm>
              <a:off x="4007543" y="4379881"/>
              <a:ext cx="340415" cy="60462"/>
            </a:xfrm>
            <a:custGeom>
              <a:avLst/>
              <a:gdLst/>
              <a:ahLst/>
              <a:cxnLst/>
              <a:rect l="l" t="t" r="r" b="b"/>
              <a:pathLst>
                <a:path w="16170" h="2872" extrusionOk="0">
                  <a:moveTo>
                    <a:pt x="15021" y="124"/>
                  </a:moveTo>
                  <a:cubicBezTo>
                    <a:pt x="15305" y="124"/>
                    <a:pt x="15548" y="228"/>
                    <a:pt x="15658" y="566"/>
                  </a:cubicBezTo>
                  <a:cubicBezTo>
                    <a:pt x="15848" y="1102"/>
                    <a:pt x="15753" y="1685"/>
                    <a:pt x="15265" y="2019"/>
                  </a:cubicBezTo>
                  <a:cubicBezTo>
                    <a:pt x="14967" y="2209"/>
                    <a:pt x="14646" y="2340"/>
                    <a:pt x="14312" y="2423"/>
                  </a:cubicBezTo>
                  <a:cubicBezTo>
                    <a:pt x="13931" y="2543"/>
                    <a:pt x="13550" y="2626"/>
                    <a:pt x="13157" y="2662"/>
                  </a:cubicBezTo>
                  <a:cubicBezTo>
                    <a:pt x="12736" y="2718"/>
                    <a:pt x="12313" y="2741"/>
                    <a:pt x="11889" y="2741"/>
                  </a:cubicBezTo>
                  <a:cubicBezTo>
                    <a:pt x="10693" y="2741"/>
                    <a:pt x="9489" y="2555"/>
                    <a:pt x="8311" y="2388"/>
                  </a:cubicBezTo>
                  <a:cubicBezTo>
                    <a:pt x="7549" y="2281"/>
                    <a:pt x="6787" y="2173"/>
                    <a:pt x="6025" y="2126"/>
                  </a:cubicBezTo>
                  <a:cubicBezTo>
                    <a:pt x="5603" y="2090"/>
                    <a:pt x="5180" y="2081"/>
                    <a:pt x="4757" y="2081"/>
                  </a:cubicBezTo>
                  <a:cubicBezTo>
                    <a:pt x="4335" y="2081"/>
                    <a:pt x="3912" y="2090"/>
                    <a:pt x="3489" y="2090"/>
                  </a:cubicBezTo>
                  <a:cubicBezTo>
                    <a:pt x="3049" y="2090"/>
                    <a:pt x="2608" y="2066"/>
                    <a:pt x="2180" y="2019"/>
                  </a:cubicBezTo>
                  <a:cubicBezTo>
                    <a:pt x="1846" y="1995"/>
                    <a:pt x="1525" y="1947"/>
                    <a:pt x="1203" y="1876"/>
                  </a:cubicBezTo>
                  <a:cubicBezTo>
                    <a:pt x="918" y="1804"/>
                    <a:pt x="680" y="1614"/>
                    <a:pt x="561" y="1352"/>
                  </a:cubicBezTo>
                  <a:cubicBezTo>
                    <a:pt x="453" y="1138"/>
                    <a:pt x="370" y="792"/>
                    <a:pt x="513" y="566"/>
                  </a:cubicBezTo>
                  <a:cubicBezTo>
                    <a:pt x="584" y="459"/>
                    <a:pt x="682" y="422"/>
                    <a:pt x="787" y="422"/>
                  </a:cubicBezTo>
                  <a:cubicBezTo>
                    <a:pt x="927" y="422"/>
                    <a:pt x="1081" y="488"/>
                    <a:pt x="1203" y="542"/>
                  </a:cubicBezTo>
                  <a:cubicBezTo>
                    <a:pt x="1219" y="549"/>
                    <a:pt x="1242" y="552"/>
                    <a:pt x="1268" y="552"/>
                  </a:cubicBezTo>
                  <a:cubicBezTo>
                    <a:pt x="1271" y="552"/>
                    <a:pt x="1274" y="552"/>
                    <a:pt x="1278" y="552"/>
                  </a:cubicBezTo>
                  <a:lnTo>
                    <a:pt x="1278" y="552"/>
                  </a:lnTo>
                  <a:cubicBezTo>
                    <a:pt x="1291" y="553"/>
                    <a:pt x="1306" y="554"/>
                    <a:pt x="1323" y="554"/>
                  </a:cubicBezTo>
                  <a:cubicBezTo>
                    <a:pt x="3930" y="530"/>
                    <a:pt x="6549" y="507"/>
                    <a:pt x="9169" y="507"/>
                  </a:cubicBezTo>
                  <a:cubicBezTo>
                    <a:pt x="9728" y="507"/>
                    <a:pt x="10291" y="510"/>
                    <a:pt x="10853" y="510"/>
                  </a:cubicBezTo>
                  <a:cubicBezTo>
                    <a:pt x="11416" y="510"/>
                    <a:pt x="11979" y="507"/>
                    <a:pt x="12538" y="495"/>
                  </a:cubicBezTo>
                  <a:cubicBezTo>
                    <a:pt x="12812" y="495"/>
                    <a:pt x="13086" y="471"/>
                    <a:pt x="13360" y="447"/>
                  </a:cubicBezTo>
                  <a:cubicBezTo>
                    <a:pt x="13550" y="435"/>
                    <a:pt x="13729" y="411"/>
                    <a:pt x="13919" y="364"/>
                  </a:cubicBezTo>
                  <a:cubicBezTo>
                    <a:pt x="14221" y="297"/>
                    <a:pt x="14655" y="124"/>
                    <a:pt x="15021" y="124"/>
                  </a:cubicBezTo>
                  <a:close/>
                  <a:moveTo>
                    <a:pt x="15047" y="0"/>
                  </a:moveTo>
                  <a:cubicBezTo>
                    <a:pt x="14888" y="0"/>
                    <a:pt x="14725" y="21"/>
                    <a:pt x="14574" y="54"/>
                  </a:cubicBezTo>
                  <a:cubicBezTo>
                    <a:pt x="14181" y="137"/>
                    <a:pt x="13812" y="280"/>
                    <a:pt x="13407" y="328"/>
                  </a:cubicBezTo>
                  <a:lnTo>
                    <a:pt x="13253" y="328"/>
                  </a:lnTo>
                  <a:lnTo>
                    <a:pt x="13038" y="352"/>
                  </a:lnTo>
                  <a:cubicBezTo>
                    <a:pt x="12562" y="376"/>
                    <a:pt x="12083" y="382"/>
                    <a:pt x="11602" y="382"/>
                  </a:cubicBezTo>
                  <a:cubicBezTo>
                    <a:pt x="11121" y="382"/>
                    <a:pt x="10639" y="376"/>
                    <a:pt x="10157" y="376"/>
                  </a:cubicBezTo>
                  <a:cubicBezTo>
                    <a:pt x="7669" y="376"/>
                    <a:pt x="5180" y="388"/>
                    <a:pt x="2692" y="411"/>
                  </a:cubicBezTo>
                  <a:lnTo>
                    <a:pt x="1410" y="434"/>
                  </a:lnTo>
                  <a:lnTo>
                    <a:pt x="1410" y="434"/>
                  </a:lnTo>
                  <a:cubicBezTo>
                    <a:pt x="1233" y="361"/>
                    <a:pt x="991" y="296"/>
                    <a:pt x="766" y="296"/>
                  </a:cubicBezTo>
                  <a:cubicBezTo>
                    <a:pt x="496" y="296"/>
                    <a:pt x="250" y="389"/>
                    <a:pt x="168" y="673"/>
                  </a:cubicBezTo>
                  <a:cubicBezTo>
                    <a:pt x="1" y="1233"/>
                    <a:pt x="430" y="1792"/>
                    <a:pt x="942" y="1959"/>
                  </a:cubicBezTo>
                  <a:cubicBezTo>
                    <a:pt x="1239" y="2042"/>
                    <a:pt x="1549" y="2090"/>
                    <a:pt x="1870" y="2114"/>
                  </a:cubicBezTo>
                  <a:cubicBezTo>
                    <a:pt x="2311" y="2173"/>
                    <a:pt x="2751" y="2209"/>
                    <a:pt x="3192" y="2209"/>
                  </a:cubicBezTo>
                  <a:cubicBezTo>
                    <a:pt x="3414" y="2215"/>
                    <a:pt x="3636" y="2216"/>
                    <a:pt x="3858" y="2216"/>
                  </a:cubicBezTo>
                  <a:cubicBezTo>
                    <a:pt x="4163" y="2216"/>
                    <a:pt x="4468" y="2213"/>
                    <a:pt x="4772" y="2213"/>
                  </a:cubicBezTo>
                  <a:cubicBezTo>
                    <a:pt x="5179" y="2213"/>
                    <a:pt x="5584" y="2219"/>
                    <a:pt x="5990" y="2245"/>
                  </a:cubicBezTo>
                  <a:cubicBezTo>
                    <a:pt x="7680" y="2376"/>
                    <a:pt x="9347" y="2733"/>
                    <a:pt x="11050" y="2840"/>
                  </a:cubicBezTo>
                  <a:cubicBezTo>
                    <a:pt x="11336" y="2861"/>
                    <a:pt x="11624" y="2872"/>
                    <a:pt x="11912" y="2872"/>
                  </a:cubicBezTo>
                  <a:cubicBezTo>
                    <a:pt x="12451" y="2872"/>
                    <a:pt x="12991" y="2834"/>
                    <a:pt x="13526" y="2757"/>
                  </a:cubicBezTo>
                  <a:cubicBezTo>
                    <a:pt x="14205" y="2650"/>
                    <a:pt x="14991" y="2483"/>
                    <a:pt x="15574" y="2066"/>
                  </a:cubicBezTo>
                  <a:cubicBezTo>
                    <a:pt x="16062" y="1721"/>
                    <a:pt x="16170" y="1150"/>
                    <a:pt x="16003" y="602"/>
                  </a:cubicBezTo>
                  <a:cubicBezTo>
                    <a:pt x="15865" y="145"/>
                    <a:pt x="15465" y="0"/>
                    <a:pt x="150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73"/>
            <p:cNvSpPr/>
            <p:nvPr/>
          </p:nvSpPr>
          <p:spPr>
            <a:xfrm>
              <a:off x="4017332" y="4250913"/>
              <a:ext cx="317847" cy="166355"/>
            </a:xfrm>
            <a:custGeom>
              <a:avLst/>
              <a:gdLst/>
              <a:ahLst/>
              <a:cxnLst/>
              <a:rect l="l" t="t" r="r" b="b"/>
              <a:pathLst>
                <a:path w="15098" h="7902" extrusionOk="0">
                  <a:moveTo>
                    <a:pt x="8534" y="0"/>
                  </a:moveTo>
                  <a:cubicBezTo>
                    <a:pt x="8007" y="0"/>
                    <a:pt x="6484" y="328"/>
                    <a:pt x="6215" y="679"/>
                  </a:cubicBezTo>
                  <a:cubicBezTo>
                    <a:pt x="5822" y="1180"/>
                    <a:pt x="6049" y="2311"/>
                    <a:pt x="5430" y="2620"/>
                  </a:cubicBezTo>
                  <a:cubicBezTo>
                    <a:pt x="5112" y="2784"/>
                    <a:pt x="4784" y="2843"/>
                    <a:pt x="4453" y="2843"/>
                  </a:cubicBezTo>
                  <a:cubicBezTo>
                    <a:pt x="3915" y="2843"/>
                    <a:pt x="3369" y="2686"/>
                    <a:pt x="2846" y="2561"/>
                  </a:cubicBezTo>
                  <a:lnTo>
                    <a:pt x="1131" y="2108"/>
                  </a:lnTo>
                  <a:cubicBezTo>
                    <a:pt x="978" y="2014"/>
                    <a:pt x="853" y="1972"/>
                    <a:pt x="753" y="1972"/>
                  </a:cubicBezTo>
                  <a:cubicBezTo>
                    <a:pt x="106" y="1972"/>
                    <a:pt x="461" y="3703"/>
                    <a:pt x="512" y="4239"/>
                  </a:cubicBezTo>
                  <a:cubicBezTo>
                    <a:pt x="619" y="5347"/>
                    <a:pt x="0" y="5954"/>
                    <a:pt x="524" y="7109"/>
                  </a:cubicBezTo>
                  <a:cubicBezTo>
                    <a:pt x="2191" y="7621"/>
                    <a:pt x="4084" y="7621"/>
                    <a:pt x="5822" y="7692"/>
                  </a:cubicBezTo>
                  <a:cubicBezTo>
                    <a:pt x="6054" y="7702"/>
                    <a:pt x="6286" y="7705"/>
                    <a:pt x="6519" y="7705"/>
                  </a:cubicBezTo>
                  <a:cubicBezTo>
                    <a:pt x="6887" y="7705"/>
                    <a:pt x="7257" y="7698"/>
                    <a:pt x="7626" y="7698"/>
                  </a:cubicBezTo>
                  <a:cubicBezTo>
                    <a:pt x="8116" y="7698"/>
                    <a:pt x="8604" y="7711"/>
                    <a:pt x="9085" y="7776"/>
                  </a:cubicBezTo>
                  <a:cubicBezTo>
                    <a:pt x="9676" y="7848"/>
                    <a:pt x="10231" y="7902"/>
                    <a:pt x="10788" y="7902"/>
                  </a:cubicBezTo>
                  <a:cubicBezTo>
                    <a:pt x="11240" y="7902"/>
                    <a:pt x="11694" y="7866"/>
                    <a:pt x="12168" y="7776"/>
                  </a:cubicBezTo>
                  <a:cubicBezTo>
                    <a:pt x="13288" y="7549"/>
                    <a:pt x="14466" y="7323"/>
                    <a:pt x="14824" y="6192"/>
                  </a:cubicBezTo>
                  <a:cubicBezTo>
                    <a:pt x="15097" y="5335"/>
                    <a:pt x="14978" y="4168"/>
                    <a:pt x="14347" y="3430"/>
                  </a:cubicBezTo>
                  <a:cubicBezTo>
                    <a:pt x="13728" y="2680"/>
                    <a:pt x="12454" y="2680"/>
                    <a:pt x="11526" y="2608"/>
                  </a:cubicBezTo>
                  <a:cubicBezTo>
                    <a:pt x="11037" y="2573"/>
                    <a:pt x="10430" y="2632"/>
                    <a:pt x="9990" y="2406"/>
                  </a:cubicBezTo>
                  <a:cubicBezTo>
                    <a:pt x="9370" y="2096"/>
                    <a:pt x="9597" y="1882"/>
                    <a:pt x="9501" y="1310"/>
                  </a:cubicBezTo>
                  <a:cubicBezTo>
                    <a:pt x="9418" y="834"/>
                    <a:pt x="9180" y="25"/>
                    <a:pt x="8561" y="1"/>
                  </a:cubicBezTo>
                  <a:cubicBezTo>
                    <a:pt x="8552" y="1"/>
                    <a:pt x="8543" y="0"/>
                    <a:pt x="8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73"/>
            <p:cNvSpPr/>
            <p:nvPr/>
          </p:nvSpPr>
          <p:spPr>
            <a:xfrm>
              <a:off x="4020090" y="4249418"/>
              <a:ext cx="317342" cy="168881"/>
            </a:xfrm>
            <a:custGeom>
              <a:avLst/>
              <a:gdLst/>
              <a:ahLst/>
              <a:cxnLst/>
              <a:rect l="l" t="t" r="r" b="b"/>
              <a:pathLst>
                <a:path w="15074" h="8022" extrusionOk="0">
                  <a:moveTo>
                    <a:pt x="8319" y="129"/>
                  </a:moveTo>
                  <a:cubicBezTo>
                    <a:pt x="8432" y="129"/>
                    <a:pt x="8541" y="150"/>
                    <a:pt x="8632" y="215"/>
                  </a:cubicBezTo>
                  <a:cubicBezTo>
                    <a:pt x="9097" y="512"/>
                    <a:pt x="9216" y="1251"/>
                    <a:pt x="9228" y="1762"/>
                  </a:cubicBezTo>
                  <a:cubicBezTo>
                    <a:pt x="9228" y="1965"/>
                    <a:pt x="9239" y="2155"/>
                    <a:pt x="9406" y="2310"/>
                  </a:cubicBezTo>
                  <a:cubicBezTo>
                    <a:pt x="9656" y="2513"/>
                    <a:pt x="9966" y="2644"/>
                    <a:pt x="10299" y="2679"/>
                  </a:cubicBezTo>
                  <a:cubicBezTo>
                    <a:pt x="10680" y="2727"/>
                    <a:pt x="11049" y="2715"/>
                    <a:pt x="11430" y="2739"/>
                  </a:cubicBezTo>
                  <a:cubicBezTo>
                    <a:pt x="11776" y="2763"/>
                    <a:pt x="12109" y="2786"/>
                    <a:pt x="12454" y="2822"/>
                  </a:cubicBezTo>
                  <a:cubicBezTo>
                    <a:pt x="13169" y="2917"/>
                    <a:pt x="13847" y="3120"/>
                    <a:pt x="14240" y="3763"/>
                  </a:cubicBezTo>
                  <a:cubicBezTo>
                    <a:pt x="14621" y="4406"/>
                    <a:pt x="14752" y="5168"/>
                    <a:pt x="14609" y="5906"/>
                  </a:cubicBezTo>
                  <a:cubicBezTo>
                    <a:pt x="14502" y="6585"/>
                    <a:pt x="14050" y="7144"/>
                    <a:pt x="13407" y="7394"/>
                  </a:cubicBezTo>
                  <a:cubicBezTo>
                    <a:pt x="12704" y="7668"/>
                    <a:pt x="11966" y="7835"/>
                    <a:pt x="11204" y="7882"/>
                  </a:cubicBezTo>
                  <a:cubicBezTo>
                    <a:pt x="11045" y="7895"/>
                    <a:pt x="10887" y="7900"/>
                    <a:pt x="10729" y="7900"/>
                  </a:cubicBezTo>
                  <a:cubicBezTo>
                    <a:pt x="9965" y="7900"/>
                    <a:pt x="9213" y="7777"/>
                    <a:pt x="8454" y="7728"/>
                  </a:cubicBezTo>
                  <a:cubicBezTo>
                    <a:pt x="8156" y="7708"/>
                    <a:pt x="7855" y="7703"/>
                    <a:pt x="7554" y="7703"/>
                  </a:cubicBezTo>
                  <a:cubicBezTo>
                    <a:pt x="7124" y="7703"/>
                    <a:pt x="6691" y="7714"/>
                    <a:pt x="6262" y="7714"/>
                  </a:cubicBezTo>
                  <a:cubicBezTo>
                    <a:pt x="6055" y="7714"/>
                    <a:pt x="5849" y="7712"/>
                    <a:pt x="5644" y="7704"/>
                  </a:cubicBezTo>
                  <a:cubicBezTo>
                    <a:pt x="4727" y="7656"/>
                    <a:pt x="3810" y="7644"/>
                    <a:pt x="2905" y="7561"/>
                  </a:cubicBezTo>
                  <a:cubicBezTo>
                    <a:pt x="2465" y="7525"/>
                    <a:pt x="2036" y="7466"/>
                    <a:pt x="1608" y="7394"/>
                  </a:cubicBezTo>
                  <a:cubicBezTo>
                    <a:pt x="1381" y="7358"/>
                    <a:pt x="1155" y="7311"/>
                    <a:pt x="941" y="7263"/>
                  </a:cubicBezTo>
                  <a:cubicBezTo>
                    <a:pt x="846" y="7239"/>
                    <a:pt x="738" y="7204"/>
                    <a:pt x="631" y="7180"/>
                  </a:cubicBezTo>
                  <a:cubicBezTo>
                    <a:pt x="584" y="7168"/>
                    <a:pt x="536" y="7144"/>
                    <a:pt x="512" y="7096"/>
                  </a:cubicBezTo>
                  <a:cubicBezTo>
                    <a:pt x="476" y="7037"/>
                    <a:pt x="441" y="6966"/>
                    <a:pt x="429" y="6906"/>
                  </a:cubicBezTo>
                  <a:cubicBezTo>
                    <a:pt x="203" y="6192"/>
                    <a:pt x="476" y="5525"/>
                    <a:pt x="524" y="4822"/>
                  </a:cubicBezTo>
                  <a:cubicBezTo>
                    <a:pt x="560" y="4346"/>
                    <a:pt x="465" y="3882"/>
                    <a:pt x="417" y="3417"/>
                  </a:cubicBezTo>
                  <a:cubicBezTo>
                    <a:pt x="381" y="3060"/>
                    <a:pt x="298" y="2524"/>
                    <a:pt x="512" y="2215"/>
                  </a:cubicBezTo>
                  <a:cubicBezTo>
                    <a:pt x="554" y="2142"/>
                    <a:pt x="593" y="2115"/>
                    <a:pt x="637" y="2115"/>
                  </a:cubicBezTo>
                  <a:cubicBezTo>
                    <a:pt x="694" y="2115"/>
                    <a:pt x="758" y="2161"/>
                    <a:pt x="846" y="2215"/>
                  </a:cubicBezTo>
                  <a:cubicBezTo>
                    <a:pt x="889" y="2237"/>
                    <a:pt x="933" y="2245"/>
                    <a:pt x="976" y="2246"/>
                  </a:cubicBezTo>
                  <a:lnTo>
                    <a:pt x="976" y="2246"/>
                  </a:lnTo>
                  <a:cubicBezTo>
                    <a:pt x="1666" y="2429"/>
                    <a:pt x="2346" y="2602"/>
                    <a:pt x="3036" y="2775"/>
                  </a:cubicBezTo>
                  <a:cubicBezTo>
                    <a:pt x="3455" y="2879"/>
                    <a:pt x="3907" y="2973"/>
                    <a:pt x="4351" y="2973"/>
                  </a:cubicBezTo>
                  <a:cubicBezTo>
                    <a:pt x="4715" y="2973"/>
                    <a:pt x="5073" y="2910"/>
                    <a:pt x="5406" y="2739"/>
                  </a:cubicBezTo>
                  <a:cubicBezTo>
                    <a:pt x="5906" y="2477"/>
                    <a:pt x="5906" y="1822"/>
                    <a:pt x="6001" y="1346"/>
                  </a:cubicBezTo>
                  <a:cubicBezTo>
                    <a:pt x="6049" y="1108"/>
                    <a:pt x="6108" y="822"/>
                    <a:pt x="6322" y="667"/>
                  </a:cubicBezTo>
                  <a:cubicBezTo>
                    <a:pt x="6525" y="536"/>
                    <a:pt x="6763" y="441"/>
                    <a:pt x="7001" y="381"/>
                  </a:cubicBezTo>
                  <a:cubicBezTo>
                    <a:pt x="7299" y="298"/>
                    <a:pt x="7608" y="227"/>
                    <a:pt x="7918" y="179"/>
                  </a:cubicBezTo>
                  <a:cubicBezTo>
                    <a:pt x="8042" y="159"/>
                    <a:pt x="8183" y="129"/>
                    <a:pt x="8319" y="129"/>
                  </a:cubicBezTo>
                  <a:close/>
                  <a:moveTo>
                    <a:pt x="8323" y="1"/>
                  </a:moveTo>
                  <a:cubicBezTo>
                    <a:pt x="8152" y="1"/>
                    <a:pt x="7982" y="19"/>
                    <a:pt x="7811" y="60"/>
                  </a:cubicBezTo>
                  <a:cubicBezTo>
                    <a:pt x="7501" y="108"/>
                    <a:pt x="7192" y="167"/>
                    <a:pt x="6882" y="262"/>
                  </a:cubicBezTo>
                  <a:cubicBezTo>
                    <a:pt x="6620" y="322"/>
                    <a:pt x="6358" y="429"/>
                    <a:pt x="6120" y="560"/>
                  </a:cubicBezTo>
                  <a:cubicBezTo>
                    <a:pt x="5930" y="667"/>
                    <a:pt x="5799" y="858"/>
                    <a:pt x="5751" y="1072"/>
                  </a:cubicBezTo>
                  <a:cubicBezTo>
                    <a:pt x="5656" y="1370"/>
                    <a:pt x="5644" y="1691"/>
                    <a:pt x="5572" y="1989"/>
                  </a:cubicBezTo>
                  <a:cubicBezTo>
                    <a:pt x="5489" y="2346"/>
                    <a:pt x="5334" y="2596"/>
                    <a:pt x="4977" y="2727"/>
                  </a:cubicBezTo>
                  <a:cubicBezTo>
                    <a:pt x="4756" y="2810"/>
                    <a:pt x="4526" y="2843"/>
                    <a:pt x="4293" y="2843"/>
                  </a:cubicBezTo>
                  <a:cubicBezTo>
                    <a:pt x="3761" y="2843"/>
                    <a:pt x="3212" y="2673"/>
                    <a:pt x="2715" y="2548"/>
                  </a:cubicBezTo>
                  <a:lnTo>
                    <a:pt x="1417" y="2215"/>
                  </a:lnTo>
                  <a:lnTo>
                    <a:pt x="1072" y="2120"/>
                  </a:lnTo>
                  <a:cubicBezTo>
                    <a:pt x="1070" y="2119"/>
                    <a:pt x="1067" y="2119"/>
                    <a:pt x="1065" y="2118"/>
                  </a:cubicBezTo>
                  <a:lnTo>
                    <a:pt x="1065" y="2118"/>
                  </a:lnTo>
                  <a:cubicBezTo>
                    <a:pt x="923" y="2045"/>
                    <a:pt x="752" y="1989"/>
                    <a:pt x="593" y="1989"/>
                  </a:cubicBezTo>
                  <a:cubicBezTo>
                    <a:pt x="416" y="1989"/>
                    <a:pt x="254" y="2058"/>
                    <a:pt x="167" y="2251"/>
                  </a:cubicBezTo>
                  <a:cubicBezTo>
                    <a:pt x="0" y="2644"/>
                    <a:pt x="72" y="3144"/>
                    <a:pt x="119" y="3560"/>
                  </a:cubicBezTo>
                  <a:cubicBezTo>
                    <a:pt x="191" y="4120"/>
                    <a:pt x="274" y="4632"/>
                    <a:pt x="167" y="5191"/>
                  </a:cubicBezTo>
                  <a:cubicBezTo>
                    <a:pt x="95" y="5537"/>
                    <a:pt x="36" y="5882"/>
                    <a:pt x="24" y="6227"/>
                  </a:cubicBezTo>
                  <a:cubicBezTo>
                    <a:pt x="24" y="6418"/>
                    <a:pt x="48" y="6596"/>
                    <a:pt x="95" y="6787"/>
                  </a:cubicBezTo>
                  <a:cubicBezTo>
                    <a:pt x="131" y="6930"/>
                    <a:pt x="167" y="7168"/>
                    <a:pt x="310" y="7227"/>
                  </a:cubicBezTo>
                  <a:cubicBezTo>
                    <a:pt x="536" y="7311"/>
                    <a:pt x="762" y="7370"/>
                    <a:pt x="1000" y="7406"/>
                  </a:cubicBezTo>
                  <a:cubicBezTo>
                    <a:pt x="1227" y="7454"/>
                    <a:pt x="1453" y="7501"/>
                    <a:pt x="1679" y="7537"/>
                  </a:cubicBezTo>
                  <a:cubicBezTo>
                    <a:pt x="2143" y="7608"/>
                    <a:pt x="2620" y="7656"/>
                    <a:pt x="3084" y="7704"/>
                  </a:cubicBezTo>
                  <a:cubicBezTo>
                    <a:pt x="4025" y="7775"/>
                    <a:pt x="4977" y="7811"/>
                    <a:pt x="5918" y="7835"/>
                  </a:cubicBezTo>
                  <a:cubicBezTo>
                    <a:pt x="6058" y="7838"/>
                    <a:pt x="6199" y="7839"/>
                    <a:pt x="6340" y="7839"/>
                  </a:cubicBezTo>
                  <a:cubicBezTo>
                    <a:pt x="6759" y="7839"/>
                    <a:pt x="7178" y="7828"/>
                    <a:pt x="7595" y="7828"/>
                  </a:cubicBezTo>
                  <a:cubicBezTo>
                    <a:pt x="8046" y="7828"/>
                    <a:pt x="8495" y="7841"/>
                    <a:pt x="8942" y="7894"/>
                  </a:cubicBezTo>
                  <a:cubicBezTo>
                    <a:pt x="9519" y="7966"/>
                    <a:pt x="10093" y="8021"/>
                    <a:pt x="10664" y="8021"/>
                  </a:cubicBezTo>
                  <a:cubicBezTo>
                    <a:pt x="11035" y="8021"/>
                    <a:pt x="11405" y="7998"/>
                    <a:pt x="11776" y="7942"/>
                  </a:cubicBezTo>
                  <a:cubicBezTo>
                    <a:pt x="12466" y="7847"/>
                    <a:pt x="13216" y="7704"/>
                    <a:pt x="13859" y="7394"/>
                  </a:cubicBezTo>
                  <a:cubicBezTo>
                    <a:pt x="14466" y="7085"/>
                    <a:pt x="14883" y="6501"/>
                    <a:pt x="14954" y="5823"/>
                  </a:cubicBezTo>
                  <a:cubicBezTo>
                    <a:pt x="15074" y="5072"/>
                    <a:pt x="14919" y="4299"/>
                    <a:pt x="14514" y="3667"/>
                  </a:cubicBezTo>
                  <a:cubicBezTo>
                    <a:pt x="14109" y="3072"/>
                    <a:pt x="13430" y="2834"/>
                    <a:pt x="12740" y="2727"/>
                  </a:cubicBezTo>
                  <a:cubicBezTo>
                    <a:pt x="12383" y="2679"/>
                    <a:pt x="12026" y="2655"/>
                    <a:pt x="11668" y="2632"/>
                  </a:cubicBezTo>
                  <a:cubicBezTo>
                    <a:pt x="11275" y="2608"/>
                    <a:pt x="10883" y="2608"/>
                    <a:pt x="10478" y="2572"/>
                  </a:cubicBezTo>
                  <a:cubicBezTo>
                    <a:pt x="10168" y="2536"/>
                    <a:pt x="9680" y="2405"/>
                    <a:pt x="9573" y="2060"/>
                  </a:cubicBezTo>
                  <a:cubicBezTo>
                    <a:pt x="9501" y="1810"/>
                    <a:pt x="9549" y="1512"/>
                    <a:pt x="9501" y="1262"/>
                  </a:cubicBezTo>
                  <a:cubicBezTo>
                    <a:pt x="9394" y="739"/>
                    <a:pt x="9156" y="108"/>
                    <a:pt x="8561" y="12"/>
                  </a:cubicBezTo>
                  <a:cubicBezTo>
                    <a:pt x="8482" y="5"/>
                    <a:pt x="8402" y="1"/>
                    <a:pt x="8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73"/>
            <p:cNvSpPr/>
            <p:nvPr/>
          </p:nvSpPr>
          <p:spPr>
            <a:xfrm>
              <a:off x="4276758" y="4361271"/>
              <a:ext cx="62673" cy="50862"/>
            </a:xfrm>
            <a:custGeom>
              <a:avLst/>
              <a:gdLst/>
              <a:ahLst/>
              <a:cxnLst/>
              <a:rect l="l" t="t" r="r" b="b"/>
              <a:pathLst>
                <a:path w="2977" h="2416" extrusionOk="0">
                  <a:moveTo>
                    <a:pt x="2639" y="1"/>
                  </a:moveTo>
                  <a:cubicBezTo>
                    <a:pt x="2381" y="1"/>
                    <a:pt x="1942" y="187"/>
                    <a:pt x="1703" y="224"/>
                  </a:cubicBezTo>
                  <a:cubicBezTo>
                    <a:pt x="0" y="450"/>
                    <a:pt x="536" y="1295"/>
                    <a:pt x="536" y="2415"/>
                  </a:cubicBezTo>
                  <a:cubicBezTo>
                    <a:pt x="552" y="2415"/>
                    <a:pt x="568" y="2415"/>
                    <a:pt x="585" y="2415"/>
                  </a:cubicBezTo>
                  <a:cubicBezTo>
                    <a:pt x="1507" y="2415"/>
                    <a:pt x="2682" y="1761"/>
                    <a:pt x="2870" y="1141"/>
                  </a:cubicBezTo>
                  <a:cubicBezTo>
                    <a:pt x="2977" y="807"/>
                    <a:pt x="2977" y="224"/>
                    <a:pt x="2810" y="57"/>
                  </a:cubicBezTo>
                  <a:cubicBezTo>
                    <a:pt x="2775" y="17"/>
                    <a:pt x="2715" y="1"/>
                    <a:pt x="26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73"/>
            <p:cNvSpPr/>
            <p:nvPr/>
          </p:nvSpPr>
          <p:spPr>
            <a:xfrm>
              <a:off x="4282274" y="4359671"/>
              <a:ext cx="60167" cy="53978"/>
            </a:xfrm>
            <a:custGeom>
              <a:avLst/>
              <a:gdLst/>
              <a:ahLst/>
              <a:cxnLst/>
              <a:rect l="l" t="t" r="r" b="b"/>
              <a:pathLst>
                <a:path w="2858" h="2564" extrusionOk="0">
                  <a:moveTo>
                    <a:pt x="2410" y="145"/>
                  </a:moveTo>
                  <a:cubicBezTo>
                    <a:pt x="2409" y="145"/>
                    <a:pt x="2409" y="145"/>
                    <a:pt x="2409" y="145"/>
                  </a:cubicBezTo>
                  <a:lnTo>
                    <a:pt x="2409" y="145"/>
                  </a:lnTo>
                  <a:cubicBezTo>
                    <a:pt x="2409" y="146"/>
                    <a:pt x="2410" y="147"/>
                    <a:pt x="2411" y="147"/>
                  </a:cubicBezTo>
                  <a:lnTo>
                    <a:pt x="2411" y="147"/>
                  </a:lnTo>
                  <a:cubicBezTo>
                    <a:pt x="2410" y="146"/>
                    <a:pt x="2410" y="146"/>
                    <a:pt x="2410" y="145"/>
                  </a:cubicBezTo>
                  <a:close/>
                  <a:moveTo>
                    <a:pt x="2408" y="143"/>
                  </a:moveTo>
                  <a:lnTo>
                    <a:pt x="2408" y="143"/>
                  </a:lnTo>
                  <a:cubicBezTo>
                    <a:pt x="2409" y="143"/>
                    <a:pt x="2409" y="144"/>
                    <a:pt x="2410" y="145"/>
                  </a:cubicBezTo>
                  <a:lnTo>
                    <a:pt x="2410" y="145"/>
                  </a:lnTo>
                  <a:cubicBezTo>
                    <a:pt x="2412" y="145"/>
                    <a:pt x="2415" y="145"/>
                    <a:pt x="2417" y="145"/>
                  </a:cubicBezTo>
                  <a:cubicBezTo>
                    <a:pt x="2415" y="147"/>
                    <a:pt x="2414" y="148"/>
                    <a:pt x="2412" y="148"/>
                  </a:cubicBezTo>
                  <a:cubicBezTo>
                    <a:pt x="2412" y="148"/>
                    <a:pt x="2411" y="147"/>
                    <a:pt x="2411" y="147"/>
                  </a:cubicBezTo>
                  <a:lnTo>
                    <a:pt x="2411" y="147"/>
                  </a:lnTo>
                  <a:cubicBezTo>
                    <a:pt x="2412" y="151"/>
                    <a:pt x="2414" y="157"/>
                    <a:pt x="2417" y="169"/>
                  </a:cubicBezTo>
                  <a:cubicBezTo>
                    <a:pt x="2524" y="431"/>
                    <a:pt x="2548" y="716"/>
                    <a:pt x="2489" y="990"/>
                  </a:cubicBezTo>
                  <a:cubicBezTo>
                    <a:pt x="2453" y="1240"/>
                    <a:pt x="2322" y="1478"/>
                    <a:pt x="2131" y="1645"/>
                  </a:cubicBezTo>
                  <a:cubicBezTo>
                    <a:pt x="1663" y="2082"/>
                    <a:pt x="1060" y="2357"/>
                    <a:pt x="427" y="2418"/>
                  </a:cubicBezTo>
                  <a:lnTo>
                    <a:pt x="427" y="2418"/>
                  </a:lnTo>
                  <a:cubicBezTo>
                    <a:pt x="412" y="2027"/>
                    <a:pt x="324" y="1645"/>
                    <a:pt x="345" y="1252"/>
                  </a:cubicBezTo>
                  <a:cubicBezTo>
                    <a:pt x="357" y="1086"/>
                    <a:pt x="405" y="931"/>
                    <a:pt x="512" y="788"/>
                  </a:cubicBezTo>
                  <a:cubicBezTo>
                    <a:pt x="643" y="633"/>
                    <a:pt x="834" y="514"/>
                    <a:pt x="1036" y="466"/>
                  </a:cubicBezTo>
                  <a:cubicBezTo>
                    <a:pt x="1310" y="383"/>
                    <a:pt x="1596" y="371"/>
                    <a:pt x="1869" y="288"/>
                  </a:cubicBezTo>
                  <a:cubicBezTo>
                    <a:pt x="2000" y="240"/>
                    <a:pt x="2131" y="205"/>
                    <a:pt x="2262" y="169"/>
                  </a:cubicBezTo>
                  <a:cubicBezTo>
                    <a:pt x="2307" y="158"/>
                    <a:pt x="2363" y="146"/>
                    <a:pt x="2409" y="145"/>
                  </a:cubicBezTo>
                  <a:lnTo>
                    <a:pt x="2409" y="145"/>
                  </a:lnTo>
                  <a:cubicBezTo>
                    <a:pt x="2408" y="144"/>
                    <a:pt x="2408" y="143"/>
                    <a:pt x="2408" y="143"/>
                  </a:cubicBezTo>
                  <a:close/>
                  <a:moveTo>
                    <a:pt x="2328" y="1"/>
                  </a:moveTo>
                  <a:cubicBezTo>
                    <a:pt x="1987" y="1"/>
                    <a:pt x="1549" y="203"/>
                    <a:pt x="1310" y="240"/>
                  </a:cubicBezTo>
                  <a:cubicBezTo>
                    <a:pt x="846" y="312"/>
                    <a:pt x="238" y="443"/>
                    <a:pt x="72" y="955"/>
                  </a:cubicBezTo>
                  <a:cubicBezTo>
                    <a:pt x="12" y="1169"/>
                    <a:pt x="0" y="1395"/>
                    <a:pt x="36" y="1621"/>
                  </a:cubicBezTo>
                  <a:cubicBezTo>
                    <a:pt x="60" y="1895"/>
                    <a:pt x="95" y="2181"/>
                    <a:pt x="107" y="2467"/>
                  </a:cubicBezTo>
                  <a:cubicBezTo>
                    <a:pt x="109" y="2483"/>
                    <a:pt x="120" y="2497"/>
                    <a:pt x="135" y="2509"/>
                  </a:cubicBezTo>
                  <a:lnTo>
                    <a:pt x="135" y="2509"/>
                  </a:lnTo>
                  <a:cubicBezTo>
                    <a:pt x="156" y="2537"/>
                    <a:pt x="212" y="2551"/>
                    <a:pt x="264" y="2558"/>
                  </a:cubicBezTo>
                  <a:lnTo>
                    <a:pt x="264" y="2558"/>
                  </a:lnTo>
                  <a:cubicBezTo>
                    <a:pt x="289" y="2562"/>
                    <a:pt x="313" y="2564"/>
                    <a:pt x="336" y="2564"/>
                  </a:cubicBezTo>
                  <a:cubicBezTo>
                    <a:pt x="351" y="2564"/>
                    <a:pt x="365" y="2563"/>
                    <a:pt x="378" y="2561"/>
                  </a:cubicBezTo>
                  <a:lnTo>
                    <a:pt x="378" y="2561"/>
                  </a:lnTo>
                  <a:cubicBezTo>
                    <a:pt x="1064" y="2540"/>
                    <a:pt x="1726" y="2303"/>
                    <a:pt x="2274" y="1871"/>
                  </a:cubicBezTo>
                  <a:cubicBezTo>
                    <a:pt x="2500" y="1717"/>
                    <a:pt x="2679" y="1478"/>
                    <a:pt x="2774" y="1217"/>
                  </a:cubicBezTo>
                  <a:cubicBezTo>
                    <a:pt x="2858" y="907"/>
                    <a:pt x="2858" y="586"/>
                    <a:pt x="2774" y="288"/>
                  </a:cubicBezTo>
                  <a:cubicBezTo>
                    <a:pt x="2699" y="71"/>
                    <a:pt x="2530" y="1"/>
                    <a:pt x="23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73"/>
            <p:cNvSpPr/>
            <p:nvPr/>
          </p:nvSpPr>
          <p:spPr>
            <a:xfrm>
              <a:off x="4188528" y="4296660"/>
              <a:ext cx="45894" cy="23305"/>
            </a:xfrm>
            <a:custGeom>
              <a:avLst/>
              <a:gdLst/>
              <a:ahLst/>
              <a:cxnLst/>
              <a:rect l="l" t="t" r="r" b="b"/>
              <a:pathLst>
                <a:path w="2180" h="1107" extrusionOk="0">
                  <a:moveTo>
                    <a:pt x="2015" y="0"/>
                  </a:moveTo>
                  <a:cubicBezTo>
                    <a:pt x="1990" y="0"/>
                    <a:pt x="1968" y="3"/>
                    <a:pt x="1953" y="7"/>
                  </a:cubicBezTo>
                  <a:cubicBezTo>
                    <a:pt x="1227" y="102"/>
                    <a:pt x="572" y="519"/>
                    <a:pt x="48" y="1019"/>
                  </a:cubicBezTo>
                  <a:cubicBezTo>
                    <a:pt x="0" y="1066"/>
                    <a:pt x="143" y="1102"/>
                    <a:pt x="155" y="1102"/>
                  </a:cubicBezTo>
                  <a:cubicBezTo>
                    <a:pt x="173" y="1105"/>
                    <a:pt x="191" y="1106"/>
                    <a:pt x="208" y="1106"/>
                  </a:cubicBezTo>
                  <a:cubicBezTo>
                    <a:pt x="261" y="1106"/>
                    <a:pt x="313" y="1093"/>
                    <a:pt x="357" y="1066"/>
                  </a:cubicBezTo>
                  <a:cubicBezTo>
                    <a:pt x="810" y="626"/>
                    <a:pt x="1393" y="209"/>
                    <a:pt x="2036" y="126"/>
                  </a:cubicBezTo>
                  <a:cubicBezTo>
                    <a:pt x="2072" y="126"/>
                    <a:pt x="2179" y="114"/>
                    <a:pt x="2155" y="54"/>
                  </a:cubicBezTo>
                  <a:cubicBezTo>
                    <a:pt x="2139" y="13"/>
                    <a:pt x="2071" y="0"/>
                    <a:pt x="20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73"/>
            <p:cNvSpPr/>
            <p:nvPr/>
          </p:nvSpPr>
          <p:spPr>
            <a:xfrm>
              <a:off x="4211054" y="4302723"/>
              <a:ext cx="59199" cy="26778"/>
            </a:xfrm>
            <a:custGeom>
              <a:avLst/>
              <a:gdLst/>
              <a:ahLst/>
              <a:cxnLst/>
              <a:rect l="l" t="t" r="r" b="b"/>
              <a:pathLst>
                <a:path w="2812" h="1272" extrusionOk="0">
                  <a:moveTo>
                    <a:pt x="2602" y="0"/>
                  </a:moveTo>
                  <a:cubicBezTo>
                    <a:pt x="2584" y="0"/>
                    <a:pt x="2567" y="2"/>
                    <a:pt x="2550" y="4"/>
                  </a:cubicBezTo>
                  <a:cubicBezTo>
                    <a:pt x="2062" y="100"/>
                    <a:pt x="1597" y="219"/>
                    <a:pt x="1145" y="385"/>
                  </a:cubicBezTo>
                  <a:cubicBezTo>
                    <a:pt x="728" y="528"/>
                    <a:pt x="252" y="766"/>
                    <a:pt x="26" y="1171"/>
                  </a:cubicBezTo>
                  <a:cubicBezTo>
                    <a:pt x="1" y="1213"/>
                    <a:pt x="137" y="1271"/>
                    <a:pt x="238" y="1271"/>
                  </a:cubicBezTo>
                  <a:cubicBezTo>
                    <a:pt x="283" y="1271"/>
                    <a:pt x="321" y="1260"/>
                    <a:pt x="335" y="1231"/>
                  </a:cubicBezTo>
                  <a:cubicBezTo>
                    <a:pt x="549" y="838"/>
                    <a:pt x="1026" y="635"/>
                    <a:pt x="1431" y="493"/>
                  </a:cubicBezTo>
                  <a:cubicBezTo>
                    <a:pt x="1859" y="338"/>
                    <a:pt x="2300" y="219"/>
                    <a:pt x="2752" y="135"/>
                  </a:cubicBezTo>
                  <a:cubicBezTo>
                    <a:pt x="2812" y="123"/>
                    <a:pt x="2812" y="88"/>
                    <a:pt x="2764" y="52"/>
                  </a:cubicBezTo>
                  <a:cubicBezTo>
                    <a:pt x="2719" y="16"/>
                    <a:pt x="2659" y="0"/>
                    <a:pt x="2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73"/>
            <p:cNvSpPr/>
            <p:nvPr/>
          </p:nvSpPr>
          <p:spPr>
            <a:xfrm>
              <a:off x="3861924" y="3511250"/>
              <a:ext cx="400309" cy="291006"/>
            </a:xfrm>
            <a:custGeom>
              <a:avLst/>
              <a:gdLst/>
              <a:ahLst/>
              <a:cxnLst/>
              <a:rect l="l" t="t" r="r" b="b"/>
              <a:pathLst>
                <a:path w="19015" h="13823" extrusionOk="0">
                  <a:moveTo>
                    <a:pt x="4917" y="0"/>
                  </a:moveTo>
                  <a:cubicBezTo>
                    <a:pt x="1395" y="0"/>
                    <a:pt x="192" y="1003"/>
                    <a:pt x="108" y="2714"/>
                  </a:cubicBezTo>
                  <a:cubicBezTo>
                    <a:pt x="0" y="4941"/>
                    <a:pt x="1227" y="7215"/>
                    <a:pt x="2394" y="8965"/>
                  </a:cubicBezTo>
                  <a:cubicBezTo>
                    <a:pt x="3156" y="10084"/>
                    <a:pt x="6370" y="13823"/>
                    <a:pt x="6454" y="13823"/>
                  </a:cubicBezTo>
                  <a:cubicBezTo>
                    <a:pt x="6680" y="13823"/>
                    <a:pt x="7204" y="12894"/>
                    <a:pt x="8180" y="12144"/>
                  </a:cubicBezTo>
                  <a:cubicBezTo>
                    <a:pt x="9656" y="11049"/>
                    <a:pt x="11585" y="10251"/>
                    <a:pt x="12883" y="10060"/>
                  </a:cubicBezTo>
                  <a:cubicBezTo>
                    <a:pt x="13795" y="9935"/>
                    <a:pt x="14687" y="9861"/>
                    <a:pt x="15541" y="9861"/>
                  </a:cubicBezTo>
                  <a:cubicBezTo>
                    <a:pt x="16805" y="9861"/>
                    <a:pt x="17984" y="10024"/>
                    <a:pt x="19015" y="10429"/>
                  </a:cubicBezTo>
                  <a:cubicBezTo>
                    <a:pt x="18193" y="8786"/>
                    <a:pt x="17622" y="7369"/>
                    <a:pt x="16681" y="5929"/>
                  </a:cubicBezTo>
                  <a:cubicBezTo>
                    <a:pt x="16098" y="5012"/>
                    <a:pt x="15538" y="4095"/>
                    <a:pt x="14883" y="3226"/>
                  </a:cubicBezTo>
                  <a:cubicBezTo>
                    <a:pt x="14324" y="2500"/>
                    <a:pt x="13704" y="1428"/>
                    <a:pt x="12931" y="940"/>
                  </a:cubicBezTo>
                  <a:cubicBezTo>
                    <a:pt x="9442" y="298"/>
                    <a:pt x="6835" y="0"/>
                    <a:pt x="4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73"/>
            <p:cNvSpPr/>
            <p:nvPr/>
          </p:nvSpPr>
          <p:spPr>
            <a:xfrm>
              <a:off x="3860409" y="3509986"/>
              <a:ext cx="405614" cy="293637"/>
            </a:xfrm>
            <a:custGeom>
              <a:avLst/>
              <a:gdLst/>
              <a:ahLst/>
              <a:cxnLst/>
              <a:rect l="l" t="t" r="r" b="b"/>
              <a:pathLst>
                <a:path w="19267" h="13948" extrusionOk="0">
                  <a:moveTo>
                    <a:pt x="4978" y="129"/>
                  </a:moveTo>
                  <a:cubicBezTo>
                    <a:pt x="5393" y="129"/>
                    <a:pt x="5807" y="145"/>
                    <a:pt x="6216" y="167"/>
                  </a:cubicBezTo>
                  <a:cubicBezTo>
                    <a:pt x="7954" y="274"/>
                    <a:pt x="9681" y="488"/>
                    <a:pt x="11395" y="786"/>
                  </a:cubicBezTo>
                  <a:cubicBezTo>
                    <a:pt x="11905" y="867"/>
                    <a:pt x="12404" y="959"/>
                    <a:pt x="12903" y="1052"/>
                  </a:cubicBezTo>
                  <a:lnTo>
                    <a:pt x="12903" y="1052"/>
                  </a:lnTo>
                  <a:cubicBezTo>
                    <a:pt x="13440" y="1410"/>
                    <a:pt x="13834" y="1955"/>
                    <a:pt x="14205" y="2476"/>
                  </a:cubicBezTo>
                  <a:cubicBezTo>
                    <a:pt x="14622" y="3048"/>
                    <a:pt x="15050" y="3619"/>
                    <a:pt x="15455" y="4215"/>
                  </a:cubicBezTo>
                  <a:cubicBezTo>
                    <a:pt x="16324" y="5477"/>
                    <a:pt x="17110" y="6798"/>
                    <a:pt x="17801" y="8168"/>
                  </a:cubicBezTo>
                  <a:cubicBezTo>
                    <a:pt x="18153" y="8883"/>
                    <a:pt x="18484" y="9608"/>
                    <a:pt x="18833" y="10324"/>
                  </a:cubicBezTo>
                  <a:lnTo>
                    <a:pt x="18833" y="10324"/>
                  </a:lnTo>
                  <a:cubicBezTo>
                    <a:pt x="17798" y="9980"/>
                    <a:pt x="16705" y="9857"/>
                    <a:pt x="15610" y="9857"/>
                  </a:cubicBezTo>
                  <a:cubicBezTo>
                    <a:pt x="14891" y="9857"/>
                    <a:pt x="14172" y="9910"/>
                    <a:pt x="13467" y="9989"/>
                  </a:cubicBezTo>
                  <a:cubicBezTo>
                    <a:pt x="12622" y="10085"/>
                    <a:pt x="11788" y="10287"/>
                    <a:pt x="11002" y="10597"/>
                  </a:cubicBezTo>
                  <a:cubicBezTo>
                    <a:pt x="10121" y="10942"/>
                    <a:pt x="9276" y="11382"/>
                    <a:pt x="8490" y="11906"/>
                  </a:cubicBezTo>
                  <a:cubicBezTo>
                    <a:pt x="8109" y="12168"/>
                    <a:pt x="7752" y="12466"/>
                    <a:pt x="7419" y="12787"/>
                  </a:cubicBezTo>
                  <a:cubicBezTo>
                    <a:pt x="7169" y="13049"/>
                    <a:pt x="6930" y="13335"/>
                    <a:pt x="6692" y="13609"/>
                  </a:cubicBezTo>
                  <a:cubicBezTo>
                    <a:pt x="6639" y="13647"/>
                    <a:pt x="6586" y="13694"/>
                    <a:pt x="6536" y="13742"/>
                  </a:cubicBezTo>
                  <a:lnTo>
                    <a:pt x="6536" y="13742"/>
                  </a:lnTo>
                  <a:cubicBezTo>
                    <a:pt x="6473" y="13674"/>
                    <a:pt x="6407" y="13606"/>
                    <a:pt x="6347" y="13537"/>
                  </a:cubicBezTo>
                  <a:cubicBezTo>
                    <a:pt x="5561" y="12680"/>
                    <a:pt x="4811" y="11787"/>
                    <a:pt x="4073" y="10894"/>
                  </a:cubicBezTo>
                  <a:cubicBezTo>
                    <a:pt x="3239" y="9918"/>
                    <a:pt x="2501" y="8882"/>
                    <a:pt x="1846" y="7787"/>
                  </a:cubicBezTo>
                  <a:cubicBezTo>
                    <a:pt x="953" y="6239"/>
                    <a:pt x="144" y="4381"/>
                    <a:pt x="358" y="2548"/>
                  </a:cubicBezTo>
                  <a:cubicBezTo>
                    <a:pt x="406" y="2012"/>
                    <a:pt x="644" y="1500"/>
                    <a:pt x="1037" y="1131"/>
                  </a:cubicBezTo>
                  <a:cubicBezTo>
                    <a:pt x="1525" y="655"/>
                    <a:pt x="2204" y="429"/>
                    <a:pt x="2858" y="310"/>
                  </a:cubicBezTo>
                  <a:cubicBezTo>
                    <a:pt x="3557" y="174"/>
                    <a:pt x="4269" y="129"/>
                    <a:pt x="4978" y="129"/>
                  </a:cubicBezTo>
                  <a:close/>
                  <a:moveTo>
                    <a:pt x="5153" y="0"/>
                  </a:moveTo>
                  <a:cubicBezTo>
                    <a:pt x="4590" y="0"/>
                    <a:pt x="4027" y="24"/>
                    <a:pt x="3466" y="71"/>
                  </a:cubicBezTo>
                  <a:cubicBezTo>
                    <a:pt x="2168" y="214"/>
                    <a:pt x="596" y="607"/>
                    <a:pt x="144" y="2012"/>
                  </a:cubicBezTo>
                  <a:cubicBezTo>
                    <a:pt x="37" y="2369"/>
                    <a:pt x="1" y="2738"/>
                    <a:pt x="13" y="3119"/>
                  </a:cubicBezTo>
                  <a:cubicBezTo>
                    <a:pt x="37" y="4120"/>
                    <a:pt x="263" y="5108"/>
                    <a:pt x="656" y="6036"/>
                  </a:cubicBezTo>
                  <a:cubicBezTo>
                    <a:pt x="1251" y="7465"/>
                    <a:pt x="2061" y="8799"/>
                    <a:pt x="3037" y="10001"/>
                  </a:cubicBezTo>
                  <a:cubicBezTo>
                    <a:pt x="3835" y="11013"/>
                    <a:pt x="4680" y="12001"/>
                    <a:pt x="5525" y="12966"/>
                  </a:cubicBezTo>
                  <a:cubicBezTo>
                    <a:pt x="5775" y="13264"/>
                    <a:pt x="6026" y="13561"/>
                    <a:pt x="6299" y="13835"/>
                  </a:cubicBezTo>
                  <a:cubicBezTo>
                    <a:pt x="6376" y="13915"/>
                    <a:pt x="6454" y="13947"/>
                    <a:pt x="6532" y="13947"/>
                  </a:cubicBezTo>
                  <a:cubicBezTo>
                    <a:pt x="6721" y="13947"/>
                    <a:pt x="6906" y="13757"/>
                    <a:pt x="7049" y="13597"/>
                  </a:cubicBezTo>
                  <a:cubicBezTo>
                    <a:pt x="7311" y="13299"/>
                    <a:pt x="7561" y="13002"/>
                    <a:pt x="7847" y="12728"/>
                  </a:cubicBezTo>
                  <a:cubicBezTo>
                    <a:pt x="8216" y="12371"/>
                    <a:pt x="8633" y="12061"/>
                    <a:pt x="9074" y="11787"/>
                  </a:cubicBezTo>
                  <a:cubicBezTo>
                    <a:pt x="9895" y="11263"/>
                    <a:pt x="10776" y="10835"/>
                    <a:pt x="11705" y="10525"/>
                  </a:cubicBezTo>
                  <a:cubicBezTo>
                    <a:pt x="12610" y="10239"/>
                    <a:pt x="13538" y="10073"/>
                    <a:pt x="14479" y="10037"/>
                  </a:cubicBezTo>
                  <a:cubicBezTo>
                    <a:pt x="14851" y="10002"/>
                    <a:pt x="15227" y="9985"/>
                    <a:pt x="15603" y="9985"/>
                  </a:cubicBezTo>
                  <a:cubicBezTo>
                    <a:pt x="16262" y="9985"/>
                    <a:pt x="16923" y="10038"/>
                    <a:pt x="17575" y="10144"/>
                  </a:cubicBezTo>
                  <a:cubicBezTo>
                    <a:pt x="18051" y="10227"/>
                    <a:pt x="18515" y="10358"/>
                    <a:pt x="18968" y="10537"/>
                  </a:cubicBezTo>
                  <a:cubicBezTo>
                    <a:pt x="18984" y="10543"/>
                    <a:pt x="19057" y="10554"/>
                    <a:pt x="19124" y="10554"/>
                  </a:cubicBezTo>
                  <a:cubicBezTo>
                    <a:pt x="19199" y="10554"/>
                    <a:pt x="19267" y="10540"/>
                    <a:pt x="19241" y="10489"/>
                  </a:cubicBezTo>
                  <a:cubicBezTo>
                    <a:pt x="18563" y="9120"/>
                    <a:pt x="17956" y="7715"/>
                    <a:pt x="17170" y="6406"/>
                  </a:cubicBezTo>
                  <a:cubicBezTo>
                    <a:pt x="16765" y="5727"/>
                    <a:pt x="16336" y="5060"/>
                    <a:pt x="15896" y="4393"/>
                  </a:cubicBezTo>
                  <a:cubicBezTo>
                    <a:pt x="15491" y="3786"/>
                    <a:pt x="15039" y="3191"/>
                    <a:pt x="14610" y="2596"/>
                  </a:cubicBezTo>
                  <a:cubicBezTo>
                    <a:pt x="14181" y="1988"/>
                    <a:pt x="13753" y="1381"/>
                    <a:pt x="13145" y="976"/>
                  </a:cubicBezTo>
                  <a:cubicBezTo>
                    <a:pt x="13112" y="959"/>
                    <a:pt x="13078" y="948"/>
                    <a:pt x="13043" y="942"/>
                  </a:cubicBezTo>
                  <a:lnTo>
                    <a:pt x="13043" y="942"/>
                  </a:lnTo>
                  <a:cubicBezTo>
                    <a:pt x="13041" y="941"/>
                    <a:pt x="13040" y="941"/>
                    <a:pt x="13038" y="941"/>
                  </a:cubicBezTo>
                  <a:cubicBezTo>
                    <a:pt x="11133" y="595"/>
                    <a:pt x="9228" y="286"/>
                    <a:pt x="7299" y="119"/>
                  </a:cubicBezTo>
                  <a:cubicBezTo>
                    <a:pt x="6586" y="39"/>
                    <a:pt x="5870" y="0"/>
                    <a:pt x="5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73"/>
            <p:cNvSpPr/>
            <p:nvPr/>
          </p:nvSpPr>
          <p:spPr>
            <a:xfrm>
              <a:off x="3670433" y="3731902"/>
              <a:ext cx="321089" cy="111767"/>
            </a:xfrm>
            <a:custGeom>
              <a:avLst/>
              <a:gdLst/>
              <a:ahLst/>
              <a:cxnLst/>
              <a:rect l="l" t="t" r="r" b="b"/>
              <a:pathLst>
                <a:path w="15252" h="5309" extrusionOk="0">
                  <a:moveTo>
                    <a:pt x="8553" y="1"/>
                  </a:moveTo>
                  <a:cubicBezTo>
                    <a:pt x="6146" y="1"/>
                    <a:pt x="3490" y="1042"/>
                    <a:pt x="298" y="3699"/>
                  </a:cubicBezTo>
                  <a:cubicBezTo>
                    <a:pt x="0" y="3996"/>
                    <a:pt x="95" y="4628"/>
                    <a:pt x="274" y="4961"/>
                  </a:cubicBezTo>
                  <a:cubicBezTo>
                    <a:pt x="419" y="5229"/>
                    <a:pt x="578" y="5309"/>
                    <a:pt x="770" y="5309"/>
                  </a:cubicBezTo>
                  <a:cubicBezTo>
                    <a:pt x="1003" y="5309"/>
                    <a:pt x="1283" y="5191"/>
                    <a:pt x="1643" y="5151"/>
                  </a:cubicBezTo>
                  <a:cubicBezTo>
                    <a:pt x="3691" y="4913"/>
                    <a:pt x="5655" y="4306"/>
                    <a:pt x="7727" y="4127"/>
                  </a:cubicBezTo>
                  <a:cubicBezTo>
                    <a:pt x="8918" y="4020"/>
                    <a:pt x="10132" y="3735"/>
                    <a:pt x="11287" y="3485"/>
                  </a:cubicBezTo>
                  <a:cubicBezTo>
                    <a:pt x="11882" y="3365"/>
                    <a:pt x="12430" y="3187"/>
                    <a:pt x="13037" y="3163"/>
                  </a:cubicBezTo>
                  <a:cubicBezTo>
                    <a:pt x="13048" y="3163"/>
                    <a:pt x="13059" y="3162"/>
                    <a:pt x="13071" y="3162"/>
                  </a:cubicBezTo>
                  <a:cubicBezTo>
                    <a:pt x="13277" y="3162"/>
                    <a:pt x="13661" y="3219"/>
                    <a:pt x="13988" y="3219"/>
                  </a:cubicBezTo>
                  <a:cubicBezTo>
                    <a:pt x="14212" y="3219"/>
                    <a:pt x="14408" y="3192"/>
                    <a:pt x="14502" y="3104"/>
                  </a:cubicBezTo>
                  <a:cubicBezTo>
                    <a:pt x="15252" y="2437"/>
                    <a:pt x="13514" y="1425"/>
                    <a:pt x="13121" y="1222"/>
                  </a:cubicBezTo>
                  <a:cubicBezTo>
                    <a:pt x="11653" y="465"/>
                    <a:pt x="10158" y="1"/>
                    <a:pt x="85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73"/>
            <p:cNvSpPr/>
            <p:nvPr/>
          </p:nvSpPr>
          <p:spPr>
            <a:xfrm>
              <a:off x="3666918" y="3730765"/>
              <a:ext cx="318352" cy="114293"/>
            </a:xfrm>
            <a:custGeom>
              <a:avLst/>
              <a:gdLst/>
              <a:ahLst/>
              <a:cxnLst/>
              <a:rect l="l" t="t" r="r" b="b"/>
              <a:pathLst>
                <a:path w="15122" h="5429" extrusionOk="0">
                  <a:moveTo>
                    <a:pt x="8776" y="140"/>
                  </a:moveTo>
                  <a:cubicBezTo>
                    <a:pt x="9780" y="140"/>
                    <a:pt x="10783" y="317"/>
                    <a:pt x="11740" y="669"/>
                  </a:cubicBezTo>
                  <a:cubicBezTo>
                    <a:pt x="12442" y="919"/>
                    <a:pt x="13109" y="1241"/>
                    <a:pt x="13740" y="1645"/>
                  </a:cubicBezTo>
                  <a:cubicBezTo>
                    <a:pt x="14074" y="1836"/>
                    <a:pt x="14359" y="2098"/>
                    <a:pt x="14585" y="2419"/>
                  </a:cubicBezTo>
                  <a:cubicBezTo>
                    <a:pt x="14752" y="2669"/>
                    <a:pt x="14776" y="3086"/>
                    <a:pt x="14407" y="3181"/>
                  </a:cubicBezTo>
                  <a:cubicBezTo>
                    <a:pt x="14295" y="3211"/>
                    <a:pt x="14181" y="3221"/>
                    <a:pt x="14065" y="3221"/>
                  </a:cubicBezTo>
                  <a:cubicBezTo>
                    <a:pt x="13780" y="3221"/>
                    <a:pt x="13488" y="3157"/>
                    <a:pt x="13217" y="3157"/>
                  </a:cubicBezTo>
                  <a:cubicBezTo>
                    <a:pt x="13201" y="3157"/>
                    <a:pt x="13185" y="3157"/>
                    <a:pt x="13169" y="3158"/>
                  </a:cubicBezTo>
                  <a:cubicBezTo>
                    <a:pt x="12502" y="3181"/>
                    <a:pt x="11859" y="3384"/>
                    <a:pt x="11216" y="3515"/>
                  </a:cubicBezTo>
                  <a:cubicBezTo>
                    <a:pt x="10537" y="3670"/>
                    <a:pt x="9847" y="3812"/>
                    <a:pt x="9144" y="3943"/>
                  </a:cubicBezTo>
                  <a:cubicBezTo>
                    <a:pt x="8454" y="4074"/>
                    <a:pt x="7775" y="4110"/>
                    <a:pt x="7085" y="4205"/>
                  </a:cubicBezTo>
                  <a:cubicBezTo>
                    <a:pt x="5727" y="4384"/>
                    <a:pt x="4406" y="4705"/>
                    <a:pt x="3060" y="4955"/>
                  </a:cubicBezTo>
                  <a:cubicBezTo>
                    <a:pt x="2453" y="5063"/>
                    <a:pt x="1822" y="5110"/>
                    <a:pt x="1215" y="5253"/>
                  </a:cubicBezTo>
                  <a:cubicBezTo>
                    <a:pt x="1119" y="5274"/>
                    <a:pt x="1035" y="5296"/>
                    <a:pt x="958" y="5296"/>
                  </a:cubicBezTo>
                  <a:cubicBezTo>
                    <a:pt x="862" y="5296"/>
                    <a:pt x="776" y="5263"/>
                    <a:pt x="691" y="5158"/>
                  </a:cubicBezTo>
                  <a:cubicBezTo>
                    <a:pt x="548" y="4943"/>
                    <a:pt x="465" y="4705"/>
                    <a:pt x="453" y="4455"/>
                  </a:cubicBezTo>
                  <a:cubicBezTo>
                    <a:pt x="417" y="4217"/>
                    <a:pt x="488" y="3979"/>
                    <a:pt x="631" y="3800"/>
                  </a:cubicBezTo>
                  <a:cubicBezTo>
                    <a:pt x="2417" y="2324"/>
                    <a:pt x="4429" y="979"/>
                    <a:pt x="6704" y="395"/>
                  </a:cubicBezTo>
                  <a:cubicBezTo>
                    <a:pt x="7385" y="225"/>
                    <a:pt x="8081" y="140"/>
                    <a:pt x="8776" y="140"/>
                  </a:cubicBezTo>
                  <a:close/>
                  <a:moveTo>
                    <a:pt x="8649" y="0"/>
                  </a:moveTo>
                  <a:cubicBezTo>
                    <a:pt x="8251" y="0"/>
                    <a:pt x="7853" y="28"/>
                    <a:pt x="7454" y="86"/>
                  </a:cubicBezTo>
                  <a:cubicBezTo>
                    <a:pt x="5144" y="407"/>
                    <a:pt x="3048" y="1610"/>
                    <a:pt x="1227" y="3003"/>
                  </a:cubicBezTo>
                  <a:cubicBezTo>
                    <a:pt x="926" y="3222"/>
                    <a:pt x="637" y="3464"/>
                    <a:pt x="360" y="3695"/>
                  </a:cubicBezTo>
                  <a:lnTo>
                    <a:pt x="360" y="3695"/>
                  </a:lnTo>
                  <a:cubicBezTo>
                    <a:pt x="343" y="3700"/>
                    <a:pt x="330" y="3707"/>
                    <a:pt x="322" y="3717"/>
                  </a:cubicBezTo>
                  <a:cubicBezTo>
                    <a:pt x="0" y="4062"/>
                    <a:pt x="84" y="4682"/>
                    <a:pt x="322" y="5063"/>
                  </a:cubicBezTo>
                  <a:cubicBezTo>
                    <a:pt x="482" y="5332"/>
                    <a:pt x="731" y="5429"/>
                    <a:pt x="1006" y="5429"/>
                  </a:cubicBezTo>
                  <a:cubicBezTo>
                    <a:pt x="1120" y="5429"/>
                    <a:pt x="1239" y="5412"/>
                    <a:pt x="1358" y="5384"/>
                  </a:cubicBezTo>
                  <a:cubicBezTo>
                    <a:pt x="1989" y="5241"/>
                    <a:pt x="2644" y="5182"/>
                    <a:pt x="3298" y="5063"/>
                  </a:cubicBezTo>
                  <a:cubicBezTo>
                    <a:pt x="4037" y="4932"/>
                    <a:pt x="4763" y="4777"/>
                    <a:pt x="5501" y="4622"/>
                  </a:cubicBezTo>
                  <a:cubicBezTo>
                    <a:pt x="6239" y="4479"/>
                    <a:pt x="7013" y="4348"/>
                    <a:pt x="7775" y="4265"/>
                  </a:cubicBezTo>
                  <a:cubicBezTo>
                    <a:pt x="8501" y="4193"/>
                    <a:pt x="9228" y="4098"/>
                    <a:pt x="9942" y="3955"/>
                  </a:cubicBezTo>
                  <a:cubicBezTo>
                    <a:pt x="10656" y="3812"/>
                    <a:pt x="11418" y="3646"/>
                    <a:pt x="12145" y="3467"/>
                  </a:cubicBezTo>
                  <a:cubicBezTo>
                    <a:pt x="12514" y="3372"/>
                    <a:pt x="12895" y="3300"/>
                    <a:pt x="13276" y="3289"/>
                  </a:cubicBezTo>
                  <a:cubicBezTo>
                    <a:pt x="13490" y="3289"/>
                    <a:pt x="13704" y="3312"/>
                    <a:pt x="13931" y="3324"/>
                  </a:cubicBezTo>
                  <a:cubicBezTo>
                    <a:pt x="14032" y="3331"/>
                    <a:pt x="14146" y="3340"/>
                    <a:pt x="14262" y="3340"/>
                  </a:cubicBezTo>
                  <a:cubicBezTo>
                    <a:pt x="14542" y="3340"/>
                    <a:pt x="14832" y="3288"/>
                    <a:pt x="14966" y="3027"/>
                  </a:cubicBezTo>
                  <a:cubicBezTo>
                    <a:pt x="15121" y="2717"/>
                    <a:pt x="14895" y="2396"/>
                    <a:pt x="14693" y="2169"/>
                  </a:cubicBezTo>
                  <a:cubicBezTo>
                    <a:pt x="14157" y="1610"/>
                    <a:pt x="13431" y="1241"/>
                    <a:pt x="12728" y="931"/>
                  </a:cubicBezTo>
                  <a:cubicBezTo>
                    <a:pt x="11438" y="346"/>
                    <a:pt x="10054" y="0"/>
                    <a:pt x="8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73"/>
            <p:cNvSpPr/>
            <p:nvPr/>
          </p:nvSpPr>
          <p:spPr>
            <a:xfrm>
              <a:off x="3662897" y="4169208"/>
              <a:ext cx="192270" cy="156482"/>
            </a:xfrm>
            <a:custGeom>
              <a:avLst/>
              <a:gdLst/>
              <a:ahLst/>
              <a:cxnLst/>
              <a:rect l="l" t="t" r="r" b="b"/>
              <a:pathLst>
                <a:path w="9133" h="7433" extrusionOk="0">
                  <a:moveTo>
                    <a:pt x="1620" y="0"/>
                  </a:moveTo>
                  <a:cubicBezTo>
                    <a:pt x="1549" y="238"/>
                    <a:pt x="1489" y="477"/>
                    <a:pt x="1430" y="715"/>
                  </a:cubicBezTo>
                  <a:cubicBezTo>
                    <a:pt x="965" y="2536"/>
                    <a:pt x="787" y="3858"/>
                    <a:pt x="537" y="5739"/>
                  </a:cubicBezTo>
                  <a:cubicBezTo>
                    <a:pt x="453" y="6430"/>
                    <a:pt x="1" y="5953"/>
                    <a:pt x="465" y="6334"/>
                  </a:cubicBezTo>
                  <a:cubicBezTo>
                    <a:pt x="858" y="6632"/>
                    <a:pt x="1287" y="6870"/>
                    <a:pt x="1739" y="7061"/>
                  </a:cubicBezTo>
                  <a:cubicBezTo>
                    <a:pt x="2211" y="7247"/>
                    <a:pt x="3419" y="7433"/>
                    <a:pt x="4462" y="7433"/>
                  </a:cubicBezTo>
                  <a:cubicBezTo>
                    <a:pt x="5155" y="7433"/>
                    <a:pt x="5776" y="7351"/>
                    <a:pt x="6061" y="7132"/>
                  </a:cubicBezTo>
                  <a:cubicBezTo>
                    <a:pt x="6478" y="6811"/>
                    <a:pt x="6478" y="5596"/>
                    <a:pt x="6823" y="5120"/>
                  </a:cubicBezTo>
                  <a:cubicBezTo>
                    <a:pt x="7026" y="4846"/>
                    <a:pt x="7990" y="3417"/>
                    <a:pt x="9133" y="1691"/>
                  </a:cubicBezTo>
                  <a:lnTo>
                    <a:pt x="9133" y="1691"/>
                  </a:lnTo>
                  <a:cubicBezTo>
                    <a:pt x="8975" y="1697"/>
                    <a:pt x="8817" y="1700"/>
                    <a:pt x="8658" y="1700"/>
                  </a:cubicBezTo>
                  <a:cubicBezTo>
                    <a:pt x="5997" y="1700"/>
                    <a:pt x="3204" y="877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73"/>
            <p:cNvSpPr/>
            <p:nvPr/>
          </p:nvSpPr>
          <p:spPr>
            <a:xfrm>
              <a:off x="3664918" y="4167797"/>
              <a:ext cx="194776" cy="159408"/>
            </a:xfrm>
            <a:custGeom>
              <a:avLst/>
              <a:gdLst/>
              <a:ahLst/>
              <a:cxnLst/>
              <a:rect l="l" t="t" r="r" b="b"/>
              <a:pathLst>
                <a:path w="9252" h="7572" extrusionOk="0">
                  <a:moveTo>
                    <a:pt x="1634" y="233"/>
                  </a:moveTo>
                  <a:cubicBezTo>
                    <a:pt x="2644" y="740"/>
                    <a:pt x="3713" y="1123"/>
                    <a:pt x="4822" y="1365"/>
                  </a:cubicBezTo>
                  <a:cubicBezTo>
                    <a:pt x="6073" y="1667"/>
                    <a:pt x="7364" y="1823"/>
                    <a:pt x="8649" y="1823"/>
                  </a:cubicBezTo>
                  <a:cubicBezTo>
                    <a:pt x="8714" y="1823"/>
                    <a:pt x="8779" y="1822"/>
                    <a:pt x="8844" y="1821"/>
                  </a:cubicBezTo>
                  <a:lnTo>
                    <a:pt x="8844" y="1821"/>
                  </a:lnTo>
                  <a:cubicBezTo>
                    <a:pt x="8122" y="2904"/>
                    <a:pt x="7400" y="3997"/>
                    <a:pt x="6656" y="5068"/>
                  </a:cubicBezTo>
                  <a:cubicBezTo>
                    <a:pt x="6370" y="5473"/>
                    <a:pt x="6298" y="5949"/>
                    <a:pt x="6179" y="6425"/>
                  </a:cubicBezTo>
                  <a:cubicBezTo>
                    <a:pt x="6120" y="6663"/>
                    <a:pt x="6048" y="6973"/>
                    <a:pt x="5858" y="7140"/>
                  </a:cubicBezTo>
                  <a:cubicBezTo>
                    <a:pt x="5703" y="7259"/>
                    <a:pt x="5525" y="7330"/>
                    <a:pt x="5346" y="7354"/>
                  </a:cubicBezTo>
                  <a:cubicBezTo>
                    <a:pt x="5005" y="7406"/>
                    <a:pt x="4664" y="7435"/>
                    <a:pt x="4323" y="7435"/>
                  </a:cubicBezTo>
                  <a:cubicBezTo>
                    <a:pt x="4116" y="7435"/>
                    <a:pt x="3910" y="7424"/>
                    <a:pt x="3703" y="7402"/>
                  </a:cubicBezTo>
                  <a:cubicBezTo>
                    <a:pt x="3179" y="7378"/>
                    <a:pt x="2643" y="7306"/>
                    <a:pt x="2131" y="7187"/>
                  </a:cubicBezTo>
                  <a:cubicBezTo>
                    <a:pt x="1572" y="7044"/>
                    <a:pt x="1048" y="6771"/>
                    <a:pt x="583" y="6413"/>
                  </a:cubicBezTo>
                  <a:cubicBezTo>
                    <a:pt x="534" y="6374"/>
                    <a:pt x="451" y="6276"/>
                    <a:pt x="377" y="6231"/>
                  </a:cubicBezTo>
                  <a:lnTo>
                    <a:pt x="377" y="6231"/>
                  </a:lnTo>
                  <a:cubicBezTo>
                    <a:pt x="584" y="6121"/>
                    <a:pt x="608" y="5851"/>
                    <a:pt x="631" y="5639"/>
                  </a:cubicBezTo>
                  <a:cubicBezTo>
                    <a:pt x="750" y="4735"/>
                    <a:pt x="869" y="3818"/>
                    <a:pt x="1036" y="2913"/>
                  </a:cubicBezTo>
                  <a:cubicBezTo>
                    <a:pt x="1192" y="2009"/>
                    <a:pt x="1411" y="1116"/>
                    <a:pt x="1634" y="233"/>
                  </a:cubicBezTo>
                  <a:close/>
                  <a:moveTo>
                    <a:pt x="1539" y="0"/>
                  </a:moveTo>
                  <a:cubicBezTo>
                    <a:pt x="1458" y="0"/>
                    <a:pt x="1370" y="24"/>
                    <a:pt x="1357" y="79"/>
                  </a:cubicBezTo>
                  <a:cubicBezTo>
                    <a:pt x="1131" y="960"/>
                    <a:pt x="917" y="1829"/>
                    <a:pt x="750" y="2734"/>
                  </a:cubicBezTo>
                  <a:cubicBezTo>
                    <a:pt x="583" y="3580"/>
                    <a:pt x="464" y="4437"/>
                    <a:pt x="357" y="5294"/>
                  </a:cubicBezTo>
                  <a:cubicBezTo>
                    <a:pt x="345" y="5520"/>
                    <a:pt x="310" y="5735"/>
                    <a:pt x="262" y="5961"/>
                  </a:cubicBezTo>
                  <a:cubicBezTo>
                    <a:pt x="238" y="6020"/>
                    <a:pt x="214" y="6080"/>
                    <a:pt x="179" y="6128"/>
                  </a:cubicBezTo>
                  <a:cubicBezTo>
                    <a:pt x="179" y="6138"/>
                    <a:pt x="126" y="6166"/>
                    <a:pt x="134" y="6166"/>
                  </a:cubicBezTo>
                  <a:cubicBezTo>
                    <a:pt x="134" y="6166"/>
                    <a:pt x="134" y="6166"/>
                    <a:pt x="135" y="6166"/>
                  </a:cubicBezTo>
                  <a:lnTo>
                    <a:pt x="135" y="6166"/>
                  </a:lnTo>
                  <a:cubicBezTo>
                    <a:pt x="95" y="6176"/>
                    <a:pt x="12" y="6179"/>
                    <a:pt x="12" y="6235"/>
                  </a:cubicBezTo>
                  <a:cubicBezTo>
                    <a:pt x="0" y="6294"/>
                    <a:pt x="107" y="6330"/>
                    <a:pt x="131" y="6354"/>
                  </a:cubicBezTo>
                  <a:cubicBezTo>
                    <a:pt x="607" y="6759"/>
                    <a:pt x="1155" y="7056"/>
                    <a:pt x="1750" y="7259"/>
                  </a:cubicBezTo>
                  <a:cubicBezTo>
                    <a:pt x="2250" y="7390"/>
                    <a:pt x="2762" y="7473"/>
                    <a:pt x="3286" y="7521"/>
                  </a:cubicBezTo>
                  <a:cubicBezTo>
                    <a:pt x="3613" y="7553"/>
                    <a:pt x="3940" y="7572"/>
                    <a:pt x="4268" y="7572"/>
                  </a:cubicBezTo>
                  <a:cubicBezTo>
                    <a:pt x="4536" y="7572"/>
                    <a:pt x="4804" y="7559"/>
                    <a:pt x="5072" y="7533"/>
                  </a:cubicBezTo>
                  <a:cubicBezTo>
                    <a:pt x="5465" y="7485"/>
                    <a:pt x="6001" y="7425"/>
                    <a:pt x="6239" y="7080"/>
                  </a:cubicBezTo>
                  <a:cubicBezTo>
                    <a:pt x="6370" y="6842"/>
                    <a:pt x="6465" y="6592"/>
                    <a:pt x="6513" y="6330"/>
                  </a:cubicBezTo>
                  <a:cubicBezTo>
                    <a:pt x="6572" y="6020"/>
                    <a:pt x="6656" y="5711"/>
                    <a:pt x="6763" y="5413"/>
                  </a:cubicBezTo>
                  <a:cubicBezTo>
                    <a:pt x="6858" y="5235"/>
                    <a:pt x="6965" y="5068"/>
                    <a:pt x="7084" y="4913"/>
                  </a:cubicBezTo>
                  <a:lnTo>
                    <a:pt x="7584" y="4175"/>
                  </a:lnTo>
                  <a:cubicBezTo>
                    <a:pt x="8132" y="3365"/>
                    <a:pt x="8668" y="2556"/>
                    <a:pt x="9204" y="1758"/>
                  </a:cubicBezTo>
                  <a:cubicBezTo>
                    <a:pt x="9251" y="1687"/>
                    <a:pt x="9061" y="1687"/>
                    <a:pt x="9049" y="1687"/>
                  </a:cubicBezTo>
                  <a:cubicBezTo>
                    <a:pt x="8918" y="1690"/>
                    <a:pt x="8787" y="1692"/>
                    <a:pt x="8656" y="1692"/>
                  </a:cubicBezTo>
                  <a:cubicBezTo>
                    <a:pt x="7392" y="1692"/>
                    <a:pt x="6124" y="1536"/>
                    <a:pt x="4905" y="1234"/>
                  </a:cubicBezTo>
                  <a:cubicBezTo>
                    <a:pt x="3774" y="972"/>
                    <a:pt x="2679" y="556"/>
                    <a:pt x="1655" y="20"/>
                  </a:cubicBezTo>
                  <a:cubicBezTo>
                    <a:pt x="1649" y="17"/>
                    <a:pt x="1642" y="15"/>
                    <a:pt x="1634" y="13"/>
                  </a:cubicBezTo>
                  <a:lnTo>
                    <a:pt x="1634" y="13"/>
                  </a:lnTo>
                  <a:cubicBezTo>
                    <a:pt x="1608" y="5"/>
                    <a:pt x="1575" y="0"/>
                    <a:pt x="15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73"/>
            <p:cNvSpPr/>
            <p:nvPr/>
          </p:nvSpPr>
          <p:spPr>
            <a:xfrm>
              <a:off x="3673928" y="3580218"/>
              <a:ext cx="310079" cy="590937"/>
            </a:xfrm>
            <a:custGeom>
              <a:avLst/>
              <a:gdLst/>
              <a:ahLst/>
              <a:cxnLst/>
              <a:rect l="l" t="t" r="r" b="b"/>
              <a:pathLst>
                <a:path w="14729" h="28070" extrusionOk="0">
                  <a:moveTo>
                    <a:pt x="6370" y="1"/>
                  </a:moveTo>
                  <a:cubicBezTo>
                    <a:pt x="4083" y="1"/>
                    <a:pt x="2265" y="1172"/>
                    <a:pt x="1132" y="2474"/>
                  </a:cubicBezTo>
                  <a:cubicBezTo>
                    <a:pt x="36" y="3748"/>
                    <a:pt x="1" y="4820"/>
                    <a:pt x="263" y="6391"/>
                  </a:cubicBezTo>
                  <a:cubicBezTo>
                    <a:pt x="513" y="7939"/>
                    <a:pt x="191" y="7451"/>
                    <a:pt x="417" y="9011"/>
                  </a:cubicBezTo>
                  <a:cubicBezTo>
                    <a:pt x="656" y="10797"/>
                    <a:pt x="3763" y="18405"/>
                    <a:pt x="3882" y="19405"/>
                  </a:cubicBezTo>
                  <a:cubicBezTo>
                    <a:pt x="3906" y="19572"/>
                    <a:pt x="2906" y="22036"/>
                    <a:pt x="2692" y="22631"/>
                  </a:cubicBezTo>
                  <a:cubicBezTo>
                    <a:pt x="2227" y="23894"/>
                    <a:pt x="1882" y="25048"/>
                    <a:pt x="1549" y="26251"/>
                  </a:cubicBezTo>
                  <a:cubicBezTo>
                    <a:pt x="3105" y="27185"/>
                    <a:pt x="6015" y="28070"/>
                    <a:pt x="8797" y="28070"/>
                  </a:cubicBezTo>
                  <a:cubicBezTo>
                    <a:pt x="9102" y="28070"/>
                    <a:pt x="9405" y="28059"/>
                    <a:pt x="9704" y="28037"/>
                  </a:cubicBezTo>
                  <a:cubicBezTo>
                    <a:pt x="11324" y="25572"/>
                    <a:pt x="12979" y="23048"/>
                    <a:pt x="13240" y="22524"/>
                  </a:cubicBezTo>
                  <a:cubicBezTo>
                    <a:pt x="13979" y="21084"/>
                    <a:pt x="14729" y="19441"/>
                    <a:pt x="14574" y="17833"/>
                  </a:cubicBezTo>
                  <a:cubicBezTo>
                    <a:pt x="14383" y="15809"/>
                    <a:pt x="13729" y="8630"/>
                    <a:pt x="13526" y="7106"/>
                  </a:cubicBezTo>
                  <a:cubicBezTo>
                    <a:pt x="13348" y="5760"/>
                    <a:pt x="12776" y="4355"/>
                    <a:pt x="12895" y="2998"/>
                  </a:cubicBezTo>
                  <a:cubicBezTo>
                    <a:pt x="10479" y="803"/>
                    <a:pt x="8264" y="1"/>
                    <a:pt x="6370" y="1"/>
                  </a:cubicBezTo>
                  <a:close/>
                </a:path>
              </a:pathLst>
            </a:custGeom>
            <a:solidFill>
              <a:srgbClr val="EC9C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73"/>
            <p:cNvSpPr/>
            <p:nvPr/>
          </p:nvSpPr>
          <p:spPr>
            <a:xfrm>
              <a:off x="3672939" y="3578829"/>
              <a:ext cx="311826" cy="593737"/>
            </a:xfrm>
            <a:custGeom>
              <a:avLst/>
              <a:gdLst/>
              <a:ahLst/>
              <a:cxnLst/>
              <a:rect l="l" t="t" r="r" b="b"/>
              <a:pathLst>
                <a:path w="14812" h="28203" extrusionOk="0">
                  <a:moveTo>
                    <a:pt x="6291" y="135"/>
                  </a:moveTo>
                  <a:cubicBezTo>
                    <a:pt x="7433" y="135"/>
                    <a:pt x="8572" y="397"/>
                    <a:pt x="9597" y="909"/>
                  </a:cubicBezTo>
                  <a:cubicBezTo>
                    <a:pt x="10251" y="1219"/>
                    <a:pt x="10882" y="1588"/>
                    <a:pt x="11466" y="2016"/>
                  </a:cubicBezTo>
                  <a:cubicBezTo>
                    <a:pt x="11799" y="2254"/>
                    <a:pt x="12121" y="2516"/>
                    <a:pt x="12442" y="2790"/>
                  </a:cubicBezTo>
                  <a:cubicBezTo>
                    <a:pt x="12525" y="2850"/>
                    <a:pt x="12597" y="2921"/>
                    <a:pt x="12680" y="2993"/>
                  </a:cubicBezTo>
                  <a:cubicBezTo>
                    <a:pt x="12752" y="3076"/>
                    <a:pt x="12787" y="3183"/>
                    <a:pt x="12775" y="3290"/>
                  </a:cubicBezTo>
                  <a:cubicBezTo>
                    <a:pt x="12764" y="3493"/>
                    <a:pt x="12775" y="3695"/>
                    <a:pt x="12787" y="3898"/>
                  </a:cubicBezTo>
                  <a:cubicBezTo>
                    <a:pt x="12895" y="5160"/>
                    <a:pt x="13323" y="6362"/>
                    <a:pt x="13466" y="7612"/>
                  </a:cubicBezTo>
                  <a:cubicBezTo>
                    <a:pt x="13680" y="9482"/>
                    <a:pt x="13847" y="11363"/>
                    <a:pt x="14026" y="13232"/>
                  </a:cubicBezTo>
                  <a:cubicBezTo>
                    <a:pt x="14133" y="14244"/>
                    <a:pt x="14228" y="15256"/>
                    <a:pt x="14311" y="16268"/>
                  </a:cubicBezTo>
                  <a:cubicBezTo>
                    <a:pt x="14395" y="17161"/>
                    <a:pt x="14561" y="18090"/>
                    <a:pt x="14442" y="18983"/>
                  </a:cubicBezTo>
                  <a:cubicBezTo>
                    <a:pt x="14323" y="19816"/>
                    <a:pt x="14085" y="20614"/>
                    <a:pt x="13728" y="21364"/>
                  </a:cubicBezTo>
                  <a:cubicBezTo>
                    <a:pt x="13502" y="21888"/>
                    <a:pt x="13252" y="22400"/>
                    <a:pt x="12966" y="22888"/>
                  </a:cubicBezTo>
                  <a:cubicBezTo>
                    <a:pt x="12323" y="23948"/>
                    <a:pt x="11632" y="24983"/>
                    <a:pt x="10966" y="26019"/>
                  </a:cubicBezTo>
                  <a:cubicBezTo>
                    <a:pt x="10524" y="26693"/>
                    <a:pt x="10083" y="27367"/>
                    <a:pt x="9631" y="28040"/>
                  </a:cubicBezTo>
                  <a:lnTo>
                    <a:pt x="9631" y="28040"/>
                  </a:lnTo>
                  <a:cubicBezTo>
                    <a:pt x="9368" y="28054"/>
                    <a:pt x="9105" y="28061"/>
                    <a:pt x="8843" y="28061"/>
                  </a:cubicBezTo>
                  <a:cubicBezTo>
                    <a:pt x="6863" y="28061"/>
                    <a:pt x="4899" y="27674"/>
                    <a:pt x="3060" y="26924"/>
                  </a:cubicBezTo>
                  <a:cubicBezTo>
                    <a:pt x="2607" y="26738"/>
                    <a:pt x="2177" y="26530"/>
                    <a:pt x="1758" y="26288"/>
                  </a:cubicBezTo>
                  <a:lnTo>
                    <a:pt x="1758" y="26288"/>
                  </a:lnTo>
                  <a:cubicBezTo>
                    <a:pt x="2114" y="24929"/>
                    <a:pt x="2552" y="23593"/>
                    <a:pt x="3048" y="22281"/>
                  </a:cubicBezTo>
                  <a:cubicBezTo>
                    <a:pt x="3370" y="21447"/>
                    <a:pt x="3715" y="20614"/>
                    <a:pt x="4001" y="19769"/>
                  </a:cubicBezTo>
                  <a:cubicBezTo>
                    <a:pt x="4072" y="19614"/>
                    <a:pt x="4084" y="19435"/>
                    <a:pt x="4048" y="19280"/>
                  </a:cubicBezTo>
                  <a:cubicBezTo>
                    <a:pt x="3989" y="19042"/>
                    <a:pt x="3917" y="18816"/>
                    <a:pt x="3846" y="18578"/>
                  </a:cubicBezTo>
                  <a:cubicBezTo>
                    <a:pt x="3584" y="17804"/>
                    <a:pt x="3310" y="17042"/>
                    <a:pt x="3024" y="16280"/>
                  </a:cubicBezTo>
                  <a:cubicBezTo>
                    <a:pt x="2358" y="14446"/>
                    <a:pt x="1655" y="12613"/>
                    <a:pt x="1060" y="10744"/>
                  </a:cubicBezTo>
                  <a:cubicBezTo>
                    <a:pt x="834" y="10101"/>
                    <a:pt x="679" y="9446"/>
                    <a:pt x="572" y="8767"/>
                  </a:cubicBezTo>
                  <a:cubicBezTo>
                    <a:pt x="548" y="8362"/>
                    <a:pt x="548" y="7946"/>
                    <a:pt x="572" y="7529"/>
                  </a:cubicBezTo>
                  <a:cubicBezTo>
                    <a:pt x="595" y="6934"/>
                    <a:pt x="453" y="6338"/>
                    <a:pt x="381" y="5755"/>
                  </a:cubicBezTo>
                  <a:cubicBezTo>
                    <a:pt x="167" y="4517"/>
                    <a:pt x="583" y="3255"/>
                    <a:pt x="1488" y="2385"/>
                  </a:cubicBezTo>
                  <a:cubicBezTo>
                    <a:pt x="2060" y="1766"/>
                    <a:pt x="2727" y="1242"/>
                    <a:pt x="3477" y="850"/>
                  </a:cubicBezTo>
                  <a:cubicBezTo>
                    <a:pt x="4322" y="409"/>
                    <a:pt x="5251" y="159"/>
                    <a:pt x="6215" y="135"/>
                  </a:cubicBezTo>
                  <a:cubicBezTo>
                    <a:pt x="6241" y="135"/>
                    <a:pt x="6266" y="135"/>
                    <a:pt x="6291" y="135"/>
                  </a:cubicBezTo>
                  <a:close/>
                  <a:moveTo>
                    <a:pt x="6417" y="1"/>
                  </a:moveTo>
                  <a:cubicBezTo>
                    <a:pt x="5880" y="1"/>
                    <a:pt x="5339" y="62"/>
                    <a:pt x="4798" y="195"/>
                  </a:cubicBezTo>
                  <a:cubicBezTo>
                    <a:pt x="3905" y="421"/>
                    <a:pt x="3072" y="814"/>
                    <a:pt x="2346" y="1350"/>
                  </a:cubicBezTo>
                  <a:cubicBezTo>
                    <a:pt x="1560" y="1921"/>
                    <a:pt x="810" y="2647"/>
                    <a:pt x="381" y="3517"/>
                  </a:cubicBezTo>
                  <a:cubicBezTo>
                    <a:pt x="119" y="4052"/>
                    <a:pt x="0" y="4648"/>
                    <a:pt x="24" y="5243"/>
                  </a:cubicBezTo>
                  <a:cubicBezTo>
                    <a:pt x="36" y="5922"/>
                    <a:pt x="202" y="6588"/>
                    <a:pt x="250" y="7255"/>
                  </a:cubicBezTo>
                  <a:cubicBezTo>
                    <a:pt x="274" y="7612"/>
                    <a:pt x="214" y="7969"/>
                    <a:pt x="226" y="8327"/>
                  </a:cubicBezTo>
                  <a:cubicBezTo>
                    <a:pt x="238" y="8731"/>
                    <a:pt x="286" y="9136"/>
                    <a:pt x="381" y="9541"/>
                  </a:cubicBezTo>
                  <a:cubicBezTo>
                    <a:pt x="560" y="10303"/>
                    <a:pt x="822" y="11041"/>
                    <a:pt x="1072" y="11768"/>
                  </a:cubicBezTo>
                  <a:cubicBezTo>
                    <a:pt x="1405" y="12744"/>
                    <a:pt x="1750" y="13708"/>
                    <a:pt x="2096" y="14661"/>
                  </a:cubicBezTo>
                  <a:cubicBezTo>
                    <a:pt x="2441" y="15578"/>
                    <a:pt x="2774" y="16494"/>
                    <a:pt x="3096" y="17411"/>
                  </a:cubicBezTo>
                  <a:cubicBezTo>
                    <a:pt x="3322" y="18018"/>
                    <a:pt x="3548" y="18637"/>
                    <a:pt x="3715" y="19268"/>
                  </a:cubicBezTo>
                  <a:cubicBezTo>
                    <a:pt x="3762" y="19423"/>
                    <a:pt x="3762" y="19590"/>
                    <a:pt x="3703" y="19745"/>
                  </a:cubicBezTo>
                  <a:cubicBezTo>
                    <a:pt x="3572" y="20150"/>
                    <a:pt x="3405" y="20554"/>
                    <a:pt x="3250" y="20959"/>
                  </a:cubicBezTo>
                  <a:cubicBezTo>
                    <a:pt x="2869" y="21971"/>
                    <a:pt x="2465" y="22983"/>
                    <a:pt x="2131" y="24007"/>
                  </a:cubicBezTo>
                  <a:cubicBezTo>
                    <a:pt x="1869" y="24781"/>
                    <a:pt x="1655" y="25555"/>
                    <a:pt x="1441" y="26341"/>
                  </a:cubicBezTo>
                  <a:cubicBezTo>
                    <a:pt x="1441" y="26365"/>
                    <a:pt x="1441" y="26365"/>
                    <a:pt x="1465" y="26376"/>
                  </a:cubicBezTo>
                  <a:cubicBezTo>
                    <a:pt x="2310" y="26865"/>
                    <a:pt x="3215" y="27234"/>
                    <a:pt x="4155" y="27508"/>
                  </a:cubicBezTo>
                  <a:cubicBezTo>
                    <a:pt x="5298" y="27841"/>
                    <a:pt x="6465" y="28067"/>
                    <a:pt x="7644" y="28162"/>
                  </a:cubicBezTo>
                  <a:cubicBezTo>
                    <a:pt x="8008" y="28188"/>
                    <a:pt x="8376" y="28203"/>
                    <a:pt x="8743" y="28203"/>
                  </a:cubicBezTo>
                  <a:cubicBezTo>
                    <a:pt x="9072" y="28203"/>
                    <a:pt x="9401" y="28191"/>
                    <a:pt x="9727" y="28162"/>
                  </a:cubicBezTo>
                  <a:cubicBezTo>
                    <a:pt x="9763" y="28162"/>
                    <a:pt x="9906" y="28151"/>
                    <a:pt x="9906" y="28091"/>
                  </a:cubicBezTo>
                  <a:cubicBezTo>
                    <a:pt x="10787" y="26746"/>
                    <a:pt x="11668" y="25412"/>
                    <a:pt x="12537" y="24055"/>
                  </a:cubicBezTo>
                  <a:cubicBezTo>
                    <a:pt x="13156" y="23126"/>
                    <a:pt x="13680" y="22150"/>
                    <a:pt x="14133" y="21126"/>
                  </a:cubicBezTo>
                  <a:cubicBezTo>
                    <a:pt x="14466" y="20388"/>
                    <a:pt x="14680" y="19602"/>
                    <a:pt x="14776" y="18804"/>
                  </a:cubicBezTo>
                  <a:cubicBezTo>
                    <a:pt x="14811" y="18304"/>
                    <a:pt x="14788" y="17804"/>
                    <a:pt x="14728" y="17316"/>
                  </a:cubicBezTo>
                  <a:cubicBezTo>
                    <a:pt x="14645" y="16411"/>
                    <a:pt x="14561" y="15506"/>
                    <a:pt x="14478" y="14601"/>
                  </a:cubicBezTo>
                  <a:cubicBezTo>
                    <a:pt x="14276" y="12541"/>
                    <a:pt x="14085" y="10470"/>
                    <a:pt x="13871" y="8398"/>
                  </a:cubicBezTo>
                  <a:cubicBezTo>
                    <a:pt x="13776" y="7493"/>
                    <a:pt x="13633" y="6588"/>
                    <a:pt x="13442" y="5695"/>
                  </a:cubicBezTo>
                  <a:cubicBezTo>
                    <a:pt x="13252" y="4921"/>
                    <a:pt x="13073" y="4124"/>
                    <a:pt x="13085" y="3314"/>
                  </a:cubicBezTo>
                  <a:cubicBezTo>
                    <a:pt x="13097" y="3219"/>
                    <a:pt x="13097" y="3124"/>
                    <a:pt x="13085" y="3016"/>
                  </a:cubicBezTo>
                  <a:cubicBezTo>
                    <a:pt x="13073" y="2957"/>
                    <a:pt x="12930" y="2874"/>
                    <a:pt x="12883" y="2826"/>
                  </a:cubicBezTo>
                  <a:cubicBezTo>
                    <a:pt x="12716" y="2683"/>
                    <a:pt x="12549" y="2552"/>
                    <a:pt x="12383" y="2409"/>
                  </a:cubicBezTo>
                  <a:cubicBezTo>
                    <a:pt x="12073" y="2159"/>
                    <a:pt x="11752" y="1921"/>
                    <a:pt x="11418" y="1683"/>
                  </a:cubicBezTo>
                  <a:cubicBezTo>
                    <a:pt x="9927" y="677"/>
                    <a:pt x="8197" y="1"/>
                    <a:pt x="6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73"/>
            <p:cNvSpPr/>
            <p:nvPr/>
          </p:nvSpPr>
          <p:spPr>
            <a:xfrm>
              <a:off x="3701001" y="4133102"/>
              <a:ext cx="177239" cy="58231"/>
            </a:xfrm>
            <a:custGeom>
              <a:avLst/>
              <a:gdLst/>
              <a:ahLst/>
              <a:cxnLst/>
              <a:rect l="l" t="t" r="r" b="b"/>
              <a:pathLst>
                <a:path w="8419" h="2766" extrusionOk="0">
                  <a:moveTo>
                    <a:pt x="263" y="1"/>
                  </a:moveTo>
                  <a:cubicBezTo>
                    <a:pt x="179" y="322"/>
                    <a:pt x="84" y="656"/>
                    <a:pt x="1" y="989"/>
                  </a:cubicBezTo>
                  <a:cubicBezTo>
                    <a:pt x="1564" y="1898"/>
                    <a:pt x="4417" y="2766"/>
                    <a:pt x="7157" y="2766"/>
                  </a:cubicBezTo>
                  <a:cubicBezTo>
                    <a:pt x="7360" y="2766"/>
                    <a:pt x="7562" y="2761"/>
                    <a:pt x="7763" y="2751"/>
                  </a:cubicBezTo>
                  <a:lnTo>
                    <a:pt x="8418" y="1775"/>
                  </a:lnTo>
                  <a:lnTo>
                    <a:pt x="8418" y="1775"/>
                  </a:lnTo>
                  <a:cubicBezTo>
                    <a:pt x="8118" y="1797"/>
                    <a:pt x="7815" y="1808"/>
                    <a:pt x="7510" y="1808"/>
                  </a:cubicBezTo>
                  <a:cubicBezTo>
                    <a:pt x="4728" y="1808"/>
                    <a:pt x="1818" y="924"/>
                    <a:pt x="2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73"/>
            <p:cNvSpPr/>
            <p:nvPr/>
          </p:nvSpPr>
          <p:spPr>
            <a:xfrm>
              <a:off x="3697486" y="4131292"/>
              <a:ext cx="185007" cy="61725"/>
            </a:xfrm>
            <a:custGeom>
              <a:avLst/>
              <a:gdLst/>
              <a:ahLst/>
              <a:cxnLst/>
              <a:rect l="l" t="t" r="r" b="b"/>
              <a:pathLst>
                <a:path w="8788" h="2932" extrusionOk="0">
                  <a:moveTo>
                    <a:pt x="548" y="228"/>
                  </a:moveTo>
                  <a:cubicBezTo>
                    <a:pt x="1333" y="659"/>
                    <a:pt x="2165" y="994"/>
                    <a:pt x="3037" y="1242"/>
                  </a:cubicBezTo>
                  <a:cubicBezTo>
                    <a:pt x="4192" y="1587"/>
                    <a:pt x="5394" y="1825"/>
                    <a:pt x="6609" y="1920"/>
                  </a:cubicBezTo>
                  <a:cubicBezTo>
                    <a:pt x="6954" y="1944"/>
                    <a:pt x="7299" y="1956"/>
                    <a:pt x="7645" y="1956"/>
                  </a:cubicBezTo>
                  <a:cubicBezTo>
                    <a:pt x="7879" y="1956"/>
                    <a:pt x="8113" y="1951"/>
                    <a:pt x="8348" y="1940"/>
                  </a:cubicBezTo>
                  <a:lnTo>
                    <a:pt x="8348" y="1940"/>
                  </a:lnTo>
                  <a:cubicBezTo>
                    <a:pt x="8192" y="2170"/>
                    <a:pt x="8041" y="2407"/>
                    <a:pt x="7883" y="2635"/>
                  </a:cubicBezTo>
                  <a:cubicBezTo>
                    <a:pt x="7847" y="2694"/>
                    <a:pt x="7823" y="2754"/>
                    <a:pt x="7764" y="2766"/>
                  </a:cubicBezTo>
                  <a:cubicBezTo>
                    <a:pt x="7722" y="2772"/>
                    <a:pt x="7680" y="2775"/>
                    <a:pt x="7639" y="2775"/>
                  </a:cubicBezTo>
                  <a:cubicBezTo>
                    <a:pt x="7597" y="2775"/>
                    <a:pt x="7555" y="2772"/>
                    <a:pt x="7514" y="2766"/>
                  </a:cubicBezTo>
                  <a:lnTo>
                    <a:pt x="7061" y="2766"/>
                  </a:lnTo>
                  <a:cubicBezTo>
                    <a:pt x="6418" y="2754"/>
                    <a:pt x="5775" y="2706"/>
                    <a:pt x="5132" y="2611"/>
                  </a:cubicBezTo>
                  <a:cubicBezTo>
                    <a:pt x="3966" y="2432"/>
                    <a:pt x="2823" y="2135"/>
                    <a:pt x="1727" y="1718"/>
                  </a:cubicBezTo>
                  <a:cubicBezTo>
                    <a:pt x="1240" y="1537"/>
                    <a:pt x="774" y="1312"/>
                    <a:pt x="320" y="1065"/>
                  </a:cubicBezTo>
                  <a:lnTo>
                    <a:pt x="320" y="1065"/>
                  </a:lnTo>
                  <a:cubicBezTo>
                    <a:pt x="399" y="786"/>
                    <a:pt x="470" y="507"/>
                    <a:pt x="548" y="228"/>
                  </a:cubicBezTo>
                  <a:close/>
                  <a:moveTo>
                    <a:pt x="354" y="0"/>
                  </a:moveTo>
                  <a:cubicBezTo>
                    <a:pt x="340" y="0"/>
                    <a:pt x="325" y="1"/>
                    <a:pt x="310" y="4"/>
                  </a:cubicBezTo>
                  <a:cubicBezTo>
                    <a:pt x="282" y="23"/>
                    <a:pt x="245" y="42"/>
                    <a:pt x="270" y="68"/>
                  </a:cubicBezTo>
                  <a:lnTo>
                    <a:pt x="270" y="68"/>
                  </a:lnTo>
                  <a:cubicBezTo>
                    <a:pt x="177" y="384"/>
                    <a:pt x="94" y="712"/>
                    <a:pt x="1" y="1039"/>
                  </a:cubicBezTo>
                  <a:cubicBezTo>
                    <a:pt x="1" y="1075"/>
                    <a:pt x="49" y="1099"/>
                    <a:pt x="72" y="1111"/>
                  </a:cubicBezTo>
                  <a:cubicBezTo>
                    <a:pt x="1025" y="1647"/>
                    <a:pt x="2049" y="2051"/>
                    <a:pt x="3108" y="2325"/>
                  </a:cubicBezTo>
                  <a:cubicBezTo>
                    <a:pt x="4382" y="2671"/>
                    <a:pt x="5692" y="2873"/>
                    <a:pt x="7014" y="2921"/>
                  </a:cubicBezTo>
                  <a:lnTo>
                    <a:pt x="7573" y="2921"/>
                  </a:lnTo>
                  <a:cubicBezTo>
                    <a:pt x="7645" y="2921"/>
                    <a:pt x="7748" y="2931"/>
                    <a:pt x="7845" y="2931"/>
                  </a:cubicBezTo>
                  <a:cubicBezTo>
                    <a:pt x="7925" y="2931"/>
                    <a:pt x="8001" y="2924"/>
                    <a:pt x="8050" y="2897"/>
                  </a:cubicBezTo>
                  <a:cubicBezTo>
                    <a:pt x="8121" y="2861"/>
                    <a:pt x="8169" y="2730"/>
                    <a:pt x="8216" y="2671"/>
                  </a:cubicBezTo>
                  <a:lnTo>
                    <a:pt x="8371" y="2420"/>
                  </a:lnTo>
                  <a:lnTo>
                    <a:pt x="8728" y="1897"/>
                  </a:lnTo>
                  <a:cubicBezTo>
                    <a:pt x="8788" y="1801"/>
                    <a:pt x="8526" y="1778"/>
                    <a:pt x="8478" y="1778"/>
                  </a:cubicBezTo>
                  <a:cubicBezTo>
                    <a:pt x="8175" y="1797"/>
                    <a:pt x="7872" y="1806"/>
                    <a:pt x="7569" y="1806"/>
                  </a:cubicBezTo>
                  <a:cubicBezTo>
                    <a:pt x="6373" y="1806"/>
                    <a:pt x="5182" y="1658"/>
                    <a:pt x="4013" y="1373"/>
                  </a:cubicBezTo>
                  <a:cubicBezTo>
                    <a:pt x="2827" y="1091"/>
                    <a:pt x="1629" y="693"/>
                    <a:pt x="579" y="76"/>
                  </a:cubicBezTo>
                  <a:lnTo>
                    <a:pt x="579" y="76"/>
                  </a:lnTo>
                  <a:cubicBezTo>
                    <a:pt x="564" y="56"/>
                    <a:pt x="521" y="36"/>
                    <a:pt x="472" y="23"/>
                  </a:cubicBezTo>
                  <a:lnTo>
                    <a:pt x="472" y="23"/>
                  </a:lnTo>
                  <a:cubicBezTo>
                    <a:pt x="434" y="9"/>
                    <a:pt x="395" y="0"/>
                    <a:pt x="3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73"/>
            <p:cNvSpPr/>
            <p:nvPr/>
          </p:nvSpPr>
          <p:spPr>
            <a:xfrm>
              <a:off x="3697001" y="4153923"/>
              <a:ext cx="167450" cy="51094"/>
            </a:xfrm>
            <a:custGeom>
              <a:avLst/>
              <a:gdLst/>
              <a:ahLst/>
              <a:cxnLst/>
              <a:rect l="l" t="t" r="r" b="b"/>
              <a:pathLst>
                <a:path w="7954" h="2427" extrusionOk="0">
                  <a:moveTo>
                    <a:pt x="179" y="0"/>
                  </a:moveTo>
                  <a:cubicBezTo>
                    <a:pt x="119" y="238"/>
                    <a:pt x="60" y="476"/>
                    <a:pt x="0" y="726"/>
                  </a:cubicBezTo>
                  <a:cubicBezTo>
                    <a:pt x="1584" y="1603"/>
                    <a:pt x="4377" y="2426"/>
                    <a:pt x="7048" y="2426"/>
                  </a:cubicBezTo>
                  <a:cubicBezTo>
                    <a:pt x="7207" y="2426"/>
                    <a:pt x="7366" y="2423"/>
                    <a:pt x="7525" y="2417"/>
                  </a:cubicBezTo>
                  <a:lnTo>
                    <a:pt x="7953" y="1762"/>
                  </a:lnTo>
                  <a:lnTo>
                    <a:pt x="7953" y="1762"/>
                  </a:lnTo>
                  <a:cubicBezTo>
                    <a:pt x="7752" y="1772"/>
                    <a:pt x="7550" y="1777"/>
                    <a:pt x="7347" y="1777"/>
                  </a:cubicBezTo>
                  <a:cubicBezTo>
                    <a:pt x="4605" y="1777"/>
                    <a:pt x="1742" y="909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73"/>
            <p:cNvSpPr/>
            <p:nvPr/>
          </p:nvSpPr>
          <p:spPr>
            <a:xfrm>
              <a:off x="3693738" y="4152576"/>
              <a:ext cx="174713" cy="54125"/>
            </a:xfrm>
            <a:custGeom>
              <a:avLst/>
              <a:gdLst/>
              <a:ahLst/>
              <a:cxnLst/>
              <a:rect l="l" t="t" r="r" b="b"/>
              <a:pathLst>
                <a:path w="8299" h="2571" extrusionOk="0">
                  <a:moveTo>
                    <a:pt x="439" y="252"/>
                  </a:moveTo>
                  <a:cubicBezTo>
                    <a:pt x="1179" y="644"/>
                    <a:pt x="1956" y="959"/>
                    <a:pt x="2763" y="1195"/>
                  </a:cubicBezTo>
                  <a:cubicBezTo>
                    <a:pt x="3858" y="1517"/>
                    <a:pt x="4977" y="1743"/>
                    <a:pt x="6120" y="1850"/>
                  </a:cubicBezTo>
                  <a:cubicBezTo>
                    <a:pt x="6557" y="1890"/>
                    <a:pt x="7005" y="1914"/>
                    <a:pt x="7452" y="1914"/>
                  </a:cubicBezTo>
                  <a:cubicBezTo>
                    <a:pt x="7609" y="1914"/>
                    <a:pt x="7765" y="1912"/>
                    <a:pt x="7921" y="1905"/>
                  </a:cubicBezTo>
                  <a:lnTo>
                    <a:pt x="7921" y="1905"/>
                  </a:lnTo>
                  <a:lnTo>
                    <a:pt x="7583" y="2412"/>
                  </a:lnTo>
                  <a:lnTo>
                    <a:pt x="7583" y="2412"/>
                  </a:lnTo>
                  <a:cubicBezTo>
                    <a:pt x="7496" y="2414"/>
                    <a:pt x="7409" y="2415"/>
                    <a:pt x="7322" y="2415"/>
                  </a:cubicBezTo>
                  <a:cubicBezTo>
                    <a:pt x="6059" y="2415"/>
                    <a:pt x="4790" y="2259"/>
                    <a:pt x="3560" y="1957"/>
                  </a:cubicBezTo>
                  <a:cubicBezTo>
                    <a:pt x="2429" y="1698"/>
                    <a:pt x="1344" y="1287"/>
                    <a:pt x="317" y="747"/>
                  </a:cubicBezTo>
                  <a:lnTo>
                    <a:pt x="317" y="747"/>
                  </a:lnTo>
                  <a:lnTo>
                    <a:pt x="439" y="252"/>
                  </a:lnTo>
                  <a:close/>
                  <a:moveTo>
                    <a:pt x="383" y="0"/>
                  </a:moveTo>
                  <a:cubicBezTo>
                    <a:pt x="299" y="0"/>
                    <a:pt x="192" y="28"/>
                    <a:pt x="179" y="76"/>
                  </a:cubicBezTo>
                  <a:lnTo>
                    <a:pt x="0" y="790"/>
                  </a:lnTo>
                  <a:cubicBezTo>
                    <a:pt x="0" y="814"/>
                    <a:pt x="0" y="826"/>
                    <a:pt x="24" y="838"/>
                  </a:cubicBezTo>
                  <a:cubicBezTo>
                    <a:pt x="941" y="1326"/>
                    <a:pt x="1917" y="1707"/>
                    <a:pt x="2929" y="1969"/>
                  </a:cubicBezTo>
                  <a:cubicBezTo>
                    <a:pt x="4132" y="2302"/>
                    <a:pt x="5370" y="2493"/>
                    <a:pt x="6620" y="2552"/>
                  </a:cubicBezTo>
                  <a:cubicBezTo>
                    <a:pt x="6793" y="2564"/>
                    <a:pt x="6968" y="2570"/>
                    <a:pt x="7144" y="2570"/>
                  </a:cubicBezTo>
                  <a:cubicBezTo>
                    <a:pt x="7320" y="2570"/>
                    <a:pt x="7495" y="2564"/>
                    <a:pt x="7668" y="2552"/>
                  </a:cubicBezTo>
                  <a:cubicBezTo>
                    <a:pt x="7811" y="2529"/>
                    <a:pt x="7847" y="2457"/>
                    <a:pt x="7918" y="2350"/>
                  </a:cubicBezTo>
                  <a:cubicBezTo>
                    <a:pt x="8037" y="2171"/>
                    <a:pt x="8144" y="2005"/>
                    <a:pt x="8263" y="1826"/>
                  </a:cubicBezTo>
                  <a:cubicBezTo>
                    <a:pt x="8299" y="1779"/>
                    <a:pt x="8156" y="1767"/>
                    <a:pt x="8144" y="1767"/>
                  </a:cubicBezTo>
                  <a:cubicBezTo>
                    <a:pt x="7973" y="1772"/>
                    <a:pt x="7802" y="1775"/>
                    <a:pt x="7632" y="1775"/>
                  </a:cubicBezTo>
                  <a:cubicBezTo>
                    <a:pt x="6350" y="1775"/>
                    <a:pt x="5072" y="1618"/>
                    <a:pt x="3822" y="1302"/>
                  </a:cubicBezTo>
                  <a:cubicBezTo>
                    <a:pt x="2662" y="1030"/>
                    <a:pt x="1538" y="605"/>
                    <a:pt x="484" y="27"/>
                  </a:cubicBezTo>
                  <a:lnTo>
                    <a:pt x="484" y="27"/>
                  </a:lnTo>
                  <a:cubicBezTo>
                    <a:pt x="470" y="9"/>
                    <a:pt x="430" y="0"/>
                    <a:pt x="3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73"/>
            <p:cNvSpPr/>
            <p:nvPr/>
          </p:nvSpPr>
          <p:spPr>
            <a:xfrm>
              <a:off x="3630329" y="4349418"/>
              <a:ext cx="294269" cy="154208"/>
            </a:xfrm>
            <a:custGeom>
              <a:avLst/>
              <a:gdLst/>
              <a:ahLst/>
              <a:cxnLst/>
              <a:rect l="l" t="t" r="r" b="b"/>
              <a:pathLst>
                <a:path w="13978" h="7325" extrusionOk="0">
                  <a:moveTo>
                    <a:pt x="726" y="1"/>
                  </a:moveTo>
                  <a:cubicBezTo>
                    <a:pt x="262" y="168"/>
                    <a:pt x="333" y="501"/>
                    <a:pt x="155" y="1215"/>
                  </a:cubicBezTo>
                  <a:cubicBezTo>
                    <a:pt x="0" y="1775"/>
                    <a:pt x="333" y="2168"/>
                    <a:pt x="667" y="2549"/>
                  </a:cubicBezTo>
                  <a:cubicBezTo>
                    <a:pt x="1238" y="3216"/>
                    <a:pt x="1738" y="3323"/>
                    <a:pt x="2393" y="3930"/>
                  </a:cubicBezTo>
                  <a:cubicBezTo>
                    <a:pt x="3108" y="4597"/>
                    <a:pt x="3750" y="5644"/>
                    <a:pt x="4548" y="6204"/>
                  </a:cubicBezTo>
                  <a:cubicBezTo>
                    <a:pt x="5532" y="6908"/>
                    <a:pt x="7144" y="7324"/>
                    <a:pt x="8515" y="7324"/>
                  </a:cubicBezTo>
                  <a:cubicBezTo>
                    <a:pt x="8953" y="7324"/>
                    <a:pt x="9367" y="7282"/>
                    <a:pt x="9727" y="7192"/>
                  </a:cubicBezTo>
                  <a:cubicBezTo>
                    <a:pt x="10894" y="6907"/>
                    <a:pt x="12537" y="6716"/>
                    <a:pt x="13311" y="5692"/>
                  </a:cubicBezTo>
                  <a:cubicBezTo>
                    <a:pt x="13978" y="4799"/>
                    <a:pt x="13145" y="3382"/>
                    <a:pt x="12228" y="2930"/>
                  </a:cubicBezTo>
                  <a:cubicBezTo>
                    <a:pt x="11573" y="2620"/>
                    <a:pt x="10894" y="2537"/>
                    <a:pt x="10168" y="2489"/>
                  </a:cubicBezTo>
                  <a:cubicBezTo>
                    <a:pt x="7953" y="2358"/>
                    <a:pt x="4989" y="1704"/>
                    <a:pt x="7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73"/>
            <p:cNvSpPr/>
            <p:nvPr/>
          </p:nvSpPr>
          <p:spPr>
            <a:xfrm>
              <a:off x="3628813" y="4347608"/>
              <a:ext cx="291532" cy="157576"/>
            </a:xfrm>
            <a:custGeom>
              <a:avLst/>
              <a:gdLst/>
              <a:ahLst/>
              <a:cxnLst/>
              <a:rect l="l" t="t" r="r" b="b"/>
              <a:pathLst>
                <a:path w="13848" h="7485" extrusionOk="0">
                  <a:moveTo>
                    <a:pt x="863" y="170"/>
                  </a:moveTo>
                  <a:cubicBezTo>
                    <a:pt x="2972" y="1015"/>
                    <a:pt x="5149" y="1765"/>
                    <a:pt x="7382" y="2230"/>
                  </a:cubicBezTo>
                  <a:cubicBezTo>
                    <a:pt x="8192" y="2409"/>
                    <a:pt x="9002" y="2528"/>
                    <a:pt x="9823" y="2611"/>
                  </a:cubicBezTo>
                  <a:cubicBezTo>
                    <a:pt x="10907" y="2706"/>
                    <a:pt x="12121" y="2706"/>
                    <a:pt x="12883" y="3599"/>
                  </a:cubicBezTo>
                  <a:cubicBezTo>
                    <a:pt x="13228" y="3980"/>
                    <a:pt x="13431" y="4457"/>
                    <a:pt x="13467" y="4957"/>
                  </a:cubicBezTo>
                  <a:cubicBezTo>
                    <a:pt x="13478" y="5457"/>
                    <a:pt x="13205" y="5850"/>
                    <a:pt x="12824" y="6147"/>
                  </a:cubicBezTo>
                  <a:cubicBezTo>
                    <a:pt x="12014" y="6790"/>
                    <a:pt x="10919" y="6945"/>
                    <a:pt x="9942" y="7159"/>
                  </a:cubicBezTo>
                  <a:cubicBezTo>
                    <a:pt x="9478" y="7278"/>
                    <a:pt x="9002" y="7338"/>
                    <a:pt x="8514" y="7350"/>
                  </a:cubicBezTo>
                  <a:cubicBezTo>
                    <a:pt x="7966" y="7338"/>
                    <a:pt x="7430" y="7278"/>
                    <a:pt x="6894" y="7159"/>
                  </a:cubicBezTo>
                  <a:cubicBezTo>
                    <a:pt x="5823" y="6921"/>
                    <a:pt x="4835" y="6481"/>
                    <a:pt x="4084" y="5671"/>
                  </a:cubicBezTo>
                  <a:cubicBezTo>
                    <a:pt x="3680" y="5242"/>
                    <a:pt x="3322" y="4766"/>
                    <a:pt x="2918" y="4326"/>
                  </a:cubicBezTo>
                  <a:cubicBezTo>
                    <a:pt x="2537" y="3933"/>
                    <a:pt x="2096" y="3575"/>
                    <a:pt x="1620" y="3278"/>
                  </a:cubicBezTo>
                  <a:cubicBezTo>
                    <a:pt x="1155" y="2968"/>
                    <a:pt x="655" y="2528"/>
                    <a:pt x="441" y="1992"/>
                  </a:cubicBezTo>
                  <a:cubicBezTo>
                    <a:pt x="310" y="1694"/>
                    <a:pt x="370" y="1420"/>
                    <a:pt x="441" y="1111"/>
                  </a:cubicBezTo>
                  <a:cubicBezTo>
                    <a:pt x="465" y="908"/>
                    <a:pt x="513" y="706"/>
                    <a:pt x="572" y="504"/>
                  </a:cubicBezTo>
                  <a:cubicBezTo>
                    <a:pt x="624" y="349"/>
                    <a:pt x="728" y="231"/>
                    <a:pt x="863" y="170"/>
                  </a:cubicBezTo>
                  <a:close/>
                  <a:moveTo>
                    <a:pt x="729" y="0"/>
                  </a:moveTo>
                  <a:cubicBezTo>
                    <a:pt x="704" y="0"/>
                    <a:pt x="682" y="5"/>
                    <a:pt x="667" y="16"/>
                  </a:cubicBezTo>
                  <a:cubicBezTo>
                    <a:pt x="661" y="22"/>
                    <a:pt x="657" y="27"/>
                    <a:pt x="653" y="33"/>
                  </a:cubicBezTo>
                  <a:lnTo>
                    <a:pt x="653" y="33"/>
                  </a:lnTo>
                  <a:cubicBezTo>
                    <a:pt x="262" y="191"/>
                    <a:pt x="226" y="556"/>
                    <a:pt x="143" y="944"/>
                  </a:cubicBezTo>
                  <a:cubicBezTo>
                    <a:pt x="84" y="1218"/>
                    <a:pt x="1" y="1492"/>
                    <a:pt x="60" y="1778"/>
                  </a:cubicBezTo>
                  <a:cubicBezTo>
                    <a:pt x="143" y="2051"/>
                    <a:pt x="286" y="2302"/>
                    <a:pt x="477" y="2504"/>
                  </a:cubicBezTo>
                  <a:cubicBezTo>
                    <a:pt x="858" y="2968"/>
                    <a:pt x="1322" y="3278"/>
                    <a:pt x="1822" y="3611"/>
                  </a:cubicBezTo>
                  <a:cubicBezTo>
                    <a:pt x="2358" y="3992"/>
                    <a:pt x="2775" y="4480"/>
                    <a:pt x="3180" y="4968"/>
                  </a:cubicBezTo>
                  <a:cubicBezTo>
                    <a:pt x="3549" y="5445"/>
                    <a:pt x="3965" y="5885"/>
                    <a:pt x="4430" y="6266"/>
                  </a:cubicBezTo>
                  <a:cubicBezTo>
                    <a:pt x="4858" y="6576"/>
                    <a:pt x="5323" y="6814"/>
                    <a:pt x="5811" y="6981"/>
                  </a:cubicBezTo>
                  <a:cubicBezTo>
                    <a:pt x="6707" y="7306"/>
                    <a:pt x="7655" y="7484"/>
                    <a:pt x="8611" y="7484"/>
                  </a:cubicBezTo>
                  <a:cubicBezTo>
                    <a:pt x="8773" y="7484"/>
                    <a:pt x="8935" y="7479"/>
                    <a:pt x="9097" y="7469"/>
                  </a:cubicBezTo>
                  <a:cubicBezTo>
                    <a:pt x="9585" y="7421"/>
                    <a:pt x="10073" y="7326"/>
                    <a:pt x="10550" y="7207"/>
                  </a:cubicBezTo>
                  <a:cubicBezTo>
                    <a:pt x="11073" y="7100"/>
                    <a:pt x="11585" y="6969"/>
                    <a:pt x="12074" y="6790"/>
                  </a:cubicBezTo>
                  <a:cubicBezTo>
                    <a:pt x="12574" y="6635"/>
                    <a:pt x="13014" y="6362"/>
                    <a:pt x="13383" y="6004"/>
                  </a:cubicBezTo>
                  <a:cubicBezTo>
                    <a:pt x="13717" y="5659"/>
                    <a:pt x="13848" y="5183"/>
                    <a:pt x="13740" y="4718"/>
                  </a:cubicBezTo>
                  <a:cubicBezTo>
                    <a:pt x="13633" y="4218"/>
                    <a:pt x="13371" y="3778"/>
                    <a:pt x="13002" y="3433"/>
                  </a:cubicBezTo>
                  <a:cubicBezTo>
                    <a:pt x="12597" y="3052"/>
                    <a:pt x="12097" y="2790"/>
                    <a:pt x="11550" y="2683"/>
                  </a:cubicBezTo>
                  <a:cubicBezTo>
                    <a:pt x="10978" y="2575"/>
                    <a:pt x="10407" y="2504"/>
                    <a:pt x="9823" y="2480"/>
                  </a:cubicBezTo>
                  <a:cubicBezTo>
                    <a:pt x="9418" y="2444"/>
                    <a:pt x="9002" y="2397"/>
                    <a:pt x="8597" y="2325"/>
                  </a:cubicBezTo>
                  <a:cubicBezTo>
                    <a:pt x="6323" y="1968"/>
                    <a:pt x="4108" y="1266"/>
                    <a:pt x="1965" y="456"/>
                  </a:cubicBezTo>
                  <a:cubicBezTo>
                    <a:pt x="1608" y="325"/>
                    <a:pt x="1251" y="182"/>
                    <a:pt x="894" y="39"/>
                  </a:cubicBezTo>
                  <a:cubicBezTo>
                    <a:pt x="860" y="23"/>
                    <a:pt x="787" y="0"/>
                    <a:pt x="7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73"/>
            <p:cNvSpPr/>
            <p:nvPr/>
          </p:nvSpPr>
          <p:spPr>
            <a:xfrm>
              <a:off x="3643613" y="4252323"/>
              <a:ext cx="271722" cy="218459"/>
            </a:xfrm>
            <a:custGeom>
              <a:avLst/>
              <a:gdLst/>
              <a:ahLst/>
              <a:cxnLst/>
              <a:rect l="l" t="t" r="r" b="b"/>
              <a:pathLst>
                <a:path w="12907" h="10377" extrusionOk="0">
                  <a:moveTo>
                    <a:pt x="6300" y="1"/>
                  </a:moveTo>
                  <a:cubicBezTo>
                    <a:pt x="6090" y="1"/>
                    <a:pt x="5877" y="37"/>
                    <a:pt x="5667" y="100"/>
                  </a:cubicBezTo>
                  <a:cubicBezTo>
                    <a:pt x="5239" y="220"/>
                    <a:pt x="4179" y="529"/>
                    <a:pt x="3905" y="791"/>
                  </a:cubicBezTo>
                  <a:cubicBezTo>
                    <a:pt x="3608" y="1089"/>
                    <a:pt x="3691" y="1684"/>
                    <a:pt x="3310" y="1982"/>
                  </a:cubicBezTo>
                  <a:cubicBezTo>
                    <a:pt x="3154" y="2099"/>
                    <a:pt x="3024" y="2154"/>
                    <a:pt x="2904" y="2154"/>
                  </a:cubicBezTo>
                  <a:cubicBezTo>
                    <a:pt x="2583" y="2154"/>
                    <a:pt x="2326" y="1765"/>
                    <a:pt x="1798" y="1124"/>
                  </a:cubicBezTo>
                  <a:cubicBezTo>
                    <a:pt x="1656" y="955"/>
                    <a:pt x="1527" y="885"/>
                    <a:pt x="1410" y="885"/>
                  </a:cubicBezTo>
                  <a:cubicBezTo>
                    <a:pt x="861" y="885"/>
                    <a:pt x="587" y="2446"/>
                    <a:pt x="548" y="2672"/>
                  </a:cubicBezTo>
                  <a:cubicBezTo>
                    <a:pt x="488" y="3065"/>
                    <a:pt x="441" y="3470"/>
                    <a:pt x="405" y="3863"/>
                  </a:cubicBezTo>
                  <a:cubicBezTo>
                    <a:pt x="345" y="4446"/>
                    <a:pt x="0" y="5173"/>
                    <a:pt x="24" y="5720"/>
                  </a:cubicBezTo>
                  <a:cubicBezTo>
                    <a:pt x="48" y="6244"/>
                    <a:pt x="560" y="6316"/>
                    <a:pt x="881" y="6577"/>
                  </a:cubicBezTo>
                  <a:cubicBezTo>
                    <a:pt x="1286" y="6911"/>
                    <a:pt x="1607" y="7363"/>
                    <a:pt x="1965" y="7744"/>
                  </a:cubicBezTo>
                  <a:cubicBezTo>
                    <a:pt x="2703" y="8530"/>
                    <a:pt x="3477" y="9328"/>
                    <a:pt x="4417" y="9864"/>
                  </a:cubicBezTo>
                  <a:cubicBezTo>
                    <a:pt x="5069" y="10240"/>
                    <a:pt x="5907" y="10376"/>
                    <a:pt x="6798" y="10376"/>
                  </a:cubicBezTo>
                  <a:cubicBezTo>
                    <a:pt x="8301" y="10376"/>
                    <a:pt x="9954" y="9990"/>
                    <a:pt x="11120" y="9721"/>
                  </a:cubicBezTo>
                  <a:cubicBezTo>
                    <a:pt x="11656" y="9602"/>
                    <a:pt x="12252" y="9411"/>
                    <a:pt x="12466" y="8911"/>
                  </a:cubicBezTo>
                  <a:cubicBezTo>
                    <a:pt x="12906" y="7863"/>
                    <a:pt x="12633" y="5768"/>
                    <a:pt x="11656" y="5018"/>
                  </a:cubicBezTo>
                  <a:cubicBezTo>
                    <a:pt x="10430" y="4077"/>
                    <a:pt x="8906" y="3768"/>
                    <a:pt x="8620" y="1982"/>
                  </a:cubicBezTo>
                  <a:cubicBezTo>
                    <a:pt x="8608" y="1791"/>
                    <a:pt x="8561" y="1613"/>
                    <a:pt x="8489" y="1446"/>
                  </a:cubicBezTo>
                  <a:cubicBezTo>
                    <a:pt x="8426" y="1320"/>
                    <a:pt x="8289" y="1222"/>
                    <a:pt x="8154" y="1222"/>
                  </a:cubicBezTo>
                  <a:cubicBezTo>
                    <a:pt x="8110" y="1222"/>
                    <a:pt x="8066" y="1232"/>
                    <a:pt x="8025" y="1255"/>
                  </a:cubicBezTo>
                  <a:cubicBezTo>
                    <a:pt x="8025" y="1422"/>
                    <a:pt x="8061" y="1529"/>
                    <a:pt x="7930" y="1636"/>
                  </a:cubicBezTo>
                  <a:cubicBezTo>
                    <a:pt x="7537" y="1291"/>
                    <a:pt x="7787" y="743"/>
                    <a:pt x="7263" y="315"/>
                  </a:cubicBezTo>
                  <a:cubicBezTo>
                    <a:pt x="6969" y="94"/>
                    <a:pt x="6638" y="1"/>
                    <a:pt x="63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73"/>
            <p:cNvSpPr/>
            <p:nvPr/>
          </p:nvSpPr>
          <p:spPr>
            <a:xfrm>
              <a:off x="3639592" y="4251039"/>
              <a:ext cx="276501" cy="221259"/>
            </a:xfrm>
            <a:custGeom>
              <a:avLst/>
              <a:gdLst/>
              <a:ahLst/>
              <a:cxnLst/>
              <a:rect l="l" t="t" r="r" b="b"/>
              <a:pathLst>
                <a:path w="13134" h="10510" extrusionOk="0">
                  <a:moveTo>
                    <a:pt x="6547" y="137"/>
                  </a:moveTo>
                  <a:cubicBezTo>
                    <a:pt x="6632" y="137"/>
                    <a:pt x="6716" y="144"/>
                    <a:pt x="6799" y="161"/>
                  </a:cubicBezTo>
                  <a:cubicBezTo>
                    <a:pt x="7204" y="221"/>
                    <a:pt x="7537" y="519"/>
                    <a:pt x="7656" y="912"/>
                  </a:cubicBezTo>
                  <a:cubicBezTo>
                    <a:pt x="7740" y="1197"/>
                    <a:pt x="7752" y="1483"/>
                    <a:pt x="7990" y="1697"/>
                  </a:cubicBezTo>
                  <a:cubicBezTo>
                    <a:pt x="8023" y="1731"/>
                    <a:pt x="8115" y="1770"/>
                    <a:pt x="8191" y="1770"/>
                  </a:cubicBezTo>
                  <a:cubicBezTo>
                    <a:pt x="8224" y="1770"/>
                    <a:pt x="8254" y="1763"/>
                    <a:pt x="8275" y="1745"/>
                  </a:cubicBezTo>
                  <a:cubicBezTo>
                    <a:pt x="8335" y="1685"/>
                    <a:pt x="8371" y="1614"/>
                    <a:pt x="8383" y="1519"/>
                  </a:cubicBezTo>
                  <a:cubicBezTo>
                    <a:pt x="8383" y="1463"/>
                    <a:pt x="8368" y="1393"/>
                    <a:pt x="8418" y="1393"/>
                  </a:cubicBezTo>
                  <a:cubicBezTo>
                    <a:pt x="8432" y="1393"/>
                    <a:pt x="8452" y="1399"/>
                    <a:pt x="8478" y="1412"/>
                  </a:cubicBezTo>
                  <a:cubicBezTo>
                    <a:pt x="8537" y="1447"/>
                    <a:pt x="8573" y="1566"/>
                    <a:pt x="8585" y="1626"/>
                  </a:cubicBezTo>
                  <a:cubicBezTo>
                    <a:pt x="8668" y="1900"/>
                    <a:pt x="8680" y="2174"/>
                    <a:pt x="8764" y="2447"/>
                  </a:cubicBezTo>
                  <a:cubicBezTo>
                    <a:pt x="8895" y="2864"/>
                    <a:pt x="9121" y="3233"/>
                    <a:pt x="9430" y="3543"/>
                  </a:cubicBezTo>
                  <a:cubicBezTo>
                    <a:pt x="10073" y="4174"/>
                    <a:pt x="10942" y="4507"/>
                    <a:pt x="11657" y="5055"/>
                  </a:cubicBezTo>
                  <a:cubicBezTo>
                    <a:pt x="12359" y="5591"/>
                    <a:pt x="12645" y="6650"/>
                    <a:pt x="12681" y="7531"/>
                  </a:cubicBezTo>
                  <a:cubicBezTo>
                    <a:pt x="12716" y="7948"/>
                    <a:pt x="12657" y="8377"/>
                    <a:pt x="12538" y="8782"/>
                  </a:cubicBezTo>
                  <a:cubicBezTo>
                    <a:pt x="12359" y="9305"/>
                    <a:pt x="11895" y="9532"/>
                    <a:pt x="11395" y="9675"/>
                  </a:cubicBezTo>
                  <a:cubicBezTo>
                    <a:pt x="10419" y="9925"/>
                    <a:pt x="9430" y="10127"/>
                    <a:pt x="8430" y="10258"/>
                  </a:cubicBezTo>
                  <a:cubicBezTo>
                    <a:pt x="7932" y="10321"/>
                    <a:pt x="7410" y="10373"/>
                    <a:pt x="6889" y="10373"/>
                  </a:cubicBezTo>
                  <a:cubicBezTo>
                    <a:pt x="6326" y="10373"/>
                    <a:pt x="5765" y="10312"/>
                    <a:pt x="5239" y="10139"/>
                  </a:cubicBezTo>
                  <a:cubicBezTo>
                    <a:pt x="4715" y="9936"/>
                    <a:pt x="4227" y="9651"/>
                    <a:pt x="3799" y="9282"/>
                  </a:cubicBezTo>
                  <a:cubicBezTo>
                    <a:pt x="3299" y="8865"/>
                    <a:pt x="2834" y="8412"/>
                    <a:pt x="2394" y="7924"/>
                  </a:cubicBezTo>
                  <a:cubicBezTo>
                    <a:pt x="1989" y="7484"/>
                    <a:pt x="1632" y="6960"/>
                    <a:pt x="1144" y="6591"/>
                  </a:cubicBezTo>
                  <a:cubicBezTo>
                    <a:pt x="977" y="6472"/>
                    <a:pt x="786" y="6388"/>
                    <a:pt x="620" y="6269"/>
                  </a:cubicBezTo>
                  <a:cubicBezTo>
                    <a:pt x="417" y="6127"/>
                    <a:pt x="310" y="5888"/>
                    <a:pt x="358" y="5638"/>
                  </a:cubicBezTo>
                  <a:cubicBezTo>
                    <a:pt x="393" y="5043"/>
                    <a:pt x="667" y="4507"/>
                    <a:pt x="739" y="3924"/>
                  </a:cubicBezTo>
                  <a:cubicBezTo>
                    <a:pt x="786" y="3471"/>
                    <a:pt x="834" y="3019"/>
                    <a:pt x="917" y="2567"/>
                  </a:cubicBezTo>
                  <a:cubicBezTo>
                    <a:pt x="965" y="2281"/>
                    <a:pt x="1048" y="1995"/>
                    <a:pt x="1144" y="1721"/>
                  </a:cubicBezTo>
                  <a:cubicBezTo>
                    <a:pt x="1227" y="1495"/>
                    <a:pt x="1346" y="1150"/>
                    <a:pt x="1584" y="1031"/>
                  </a:cubicBezTo>
                  <a:cubicBezTo>
                    <a:pt x="1598" y="1025"/>
                    <a:pt x="1612" y="1023"/>
                    <a:pt x="1625" y="1023"/>
                  </a:cubicBezTo>
                  <a:cubicBezTo>
                    <a:pt x="1701" y="1023"/>
                    <a:pt x="1761" y="1103"/>
                    <a:pt x="1822" y="1174"/>
                  </a:cubicBezTo>
                  <a:cubicBezTo>
                    <a:pt x="1827" y="1178"/>
                    <a:pt x="1833" y="1183"/>
                    <a:pt x="1840" y="1187"/>
                  </a:cubicBezTo>
                  <a:lnTo>
                    <a:pt x="1840" y="1187"/>
                  </a:lnTo>
                  <a:cubicBezTo>
                    <a:pt x="1841" y="1190"/>
                    <a:pt x="1843" y="1194"/>
                    <a:pt x="1846" y="1197"/>
                  </a:cubicBezTo>
                  <a:cubicBezTo>
                    <a:pt x="2060" y="1459"/>
                    <a:pt x="2263" y="1733"/>
                    <a:pt x="2501" y="1959"/>
                  </a:cubicBezTo>
                  <a:cubicBezTo>
                    <a:pt x="2632" y="2114"/>
                    <a:pt x="2799" y="2221"/>
                    <a:pt x="3001" y="2269"/>
                  </a:cubicBezTo>
                  <a:cubicBezTo>
                    <a:pt x="3055" y="2281"/>
                    <a:pt x="3107" y="2287"/>
                    <a:pt x="3158" y="2287"/>
                  </a:cubicBezTo>
                  <a:cubicBezTo>
                    <a:pt x="3555" y="2287"/>
                    <a:pt x="3849" y="1935"/>
                    <a:pt x="3965" y="1555"/>
                  </a:cubicBezTo>
                  <a:cubicBezTo>
                    <a:pt x="4037" y="1316"/>
                    <a:pt x="4084" y="1031"/>
                    <a:pt x="4299" y="864"/>
                  </a:cubicBezTo>
                  <a:cubicBezTo>
                    <a:pt x="4513" y="721"/>
                    <a:pt x="4751" y="614"/>
                    <a:pt x="5001" y="542"/>
                  </a:cubicBezTo>
                  <a:cubicBezTo>
                    <a:pt x="5251" y="447"/>
                    <a:pt x="5513" y="364"/>
                    <a:pt x="5763" y="292"/>
                  </a:cubicBezTo>
                  <a:cubicBezTo>
                    <a:pt x="6016" y="211"/>
                    <a:pt x="6283" y="137"/>
                    <a:pt x="6547" y="137"/>
                  </a:cubicBezTo>
                  <a:close/>
                  <a:moveTo>
                    <a:pt x="6446" y="1"/>
                  </a:moveTo>
                  <a:cubicBezTo>
                    <a:pt x="6187" y="1"/>
                    <a:pt x="5924" y="44"/>
                    <a:pt x="5668" y="114"/>
                  </a:cubicBezTo>
                  <a:cubicBezTo>
                    <a:pt x="5144" y="245"/>
                    <a:pt x="4644" y="423"/>
                    <a:pt x="4168" y="662"/>
                  </a:cubicBezTo>
                  <a:cubicBezTo>
                    <a:pt x="3977" y="757"/>
                    <a:pt x="3846" y="912"/>
                    <a:pt x="3775" y="1102"/>
                  </a:cubicBezTo>
                  <a:cubicBezTo>
                    <a:pt x="3668" y="1376"/>
                    <a:pt x="3644" y="1697"/>
                    <a:pt x="3430" y="1924"/>
                  </a:cubicBezTo>
                  <a:cubicBezTo>
                    <a:pt x="3334" y="2031"/>
                    <a:pt x="3227" y="2102"/>
                    <a:pt x="3096" y="2138"/>
                  </a:cubicBezTo>
                  <a:cubicBezTo>
                    <a:pt x="3080" y="2142"/>
                    <a:pt x="3064" y="2143"/>
                    <a:pt x="3050" y="2143"/>
                  </a:cubicBezTo>
                  <a:cubicBezTo>
                    <a:pt x="2970" y="2143"/>
                    <a:pt x="2918" y="2093"/>
                    <a:pt x="2858" y="2043"/>
                  </a:cubicBezTo>
                  <a:cubicBezTo>
                    <a:pt x="2596" y="1781"/>
                    <a:pt x="2346" y="1495"/>
                    <a:pt x="2132" y="1197"/>
                  </a:cubicBezTo>
                  <a:cubicBezTo>
                    <a:pt x="2129" y="1194"/>
                    <a:pt x="2126" y="1191"/>
                    <a:pt x="2122" y="1188"/>
                  </a:cubicBezTo>
                  <a:lnTo>
                    <a:pt x="2122" y="1188"/>
                  </a:lnTo>
                  <a:cubicBezTo>
                    <a:pt x="2122" y="1187"/>
                    <a:pt x="2121" y="1186"/>
                    <a:pt x="2120" y="1185"/>
                  </a:cubicBezTo>
                  <a:cubicBezTo>
                    <a:pt x="1982" y="1020"/>
                    <a:pt x="1759" y="869"/>
                    <a:pt x="1533" y="869"/>
                  </a:cubicBezTo>
                  <a:cubicBezTo>
                    <a:pt x="1466" y="869"/>
                    <a:pt x="1399" y="882"/>
                    <a:pt x="1334" y="912"/>
                  </a:cubicBezTo>
                  <a:cubicBezTo>
                    <a:pt x="1072" y="1031"/>
                    <a:pt x="941" y="1376"/>
                    <a:pt x="846" y="1626"/>
                  </a:cubicBezTo>
                  <a:cubicBezTo>
                    <a:pt x="739" y="1924"/>
                    <a:pt x="655" y="2233"/>
                    <a:pt x="608" y="2543"/>
                  </a:cubicBezTo>
                  <a:cubicBezTo>
                    <a:pt x="513" y="3067"/>
                    <a:pt x="501" y="3614"/>
                    <a:pt x="393" y="4138"/>
                  </a:cubicBezTo>
                  <a:cubicBezTo>
                    <a:pt x="334" y="4460"/>
                    <a:pt x="215" y="4769"/>
                    <a:pt x="143" y="5091"/>
                  </a:cubicBezTo>
                  <a:cubicBezTo>
                    <a:pt x="72" y="5341"/>
                    <a:pt x="1" y="5650"/>
                    <a:pt x="72" y="5924"/>
                  </a:cubicBezTo>
                  <a:cubicBezTo>
                    <a:pt x="143" y="6115"/>
                    <a:pt x="298" y="6281"/>
                    <a:pt x="489" y="6377"/>
                  </a:cubicBezTo>
                  <a:cubicBezTo>
                    <a:pt x="715" y="6496"/>
                    <a:pt x="929" y="6650"/>
                    <a:pt x="1132" y="6817"/>
                  </a:cubicBezTo>
                  <a:cubicBezTo>
                    <a:pt x="1632" y="7305"/>
                    <a:pt x="2048" y="7865"/>
                    <a:pt x="2537" y="8353"/>
                  </a:cubicBezTo>
                  <a:cubicBezTo>
                    <a:pt x="3001" y="8853"/>
                    <a:pt x="3513" y="9294"/>
                    <a:pt x="4072" y="9686"/>
                  </a:cubicBezTo>
                  <a:cubicBezTo>
                    <a:pt x="4513" y="9996"/>
                    <a:pt x="5001" y="10210"/>
                    <a:pt x="5513" y="10341"/>
                  </a:cubicBezTo>
                  <a:cubicBezTo>
                    <a:pt x="6004" y="10450"/>
                    <a:pt x="6505" y="10509"/>
                    <a:pt x="7016" y="10509"/>
                  </a:cubicBezTo>
                  <a:cubicBezTo>
                    <a:pt x="7062" y="10509"/>
                    <a:pt x="7109" y="10509"/>
                    <a:pt x="7156" y="10508"/>
                  </a:cubicBezTo>
                  <a:cubicBezTo>
                    <a:pt x="8311" y="10496"/>
                    <a:pt x="9466" y="10282"/>
                    <a:pt x="10597" y="10032"/>
                  </a:cubicBezTo>
                  <a:cubicBezTo>
                    <a:pt x="11097" y="9925"/>
                    <a:pt x="11633" y="9853"/>
                    <a:pt x="12097" y="9639"/>
                  </a:cubicBezTo>
                  <a:cubicBezTo>
                    <a:pt x="12538" y="9460"/>
                    <a:pt x="12859" y="9055"/>
                    <a:pt x="12931" y="8591"/>
                  </a:cubicBezTo>
                  <a:cubicBezTo>
                    <a:pt x="13133" y="7603"/>
                    <a:pt x="12978" y="6579"/>
                    <a:pt x="12502" y="5698"/>
                  </a:cubicBezTo>
                  <a:cubicBezTo>
                    <a:pt x="12014" y="4853"/>
                    <a:pt x="11038" y="4507"/>
                    <a:pt x="10276" y="3983"/>
                  </a:cubicBezTo>
                  <a:cubicBezTo>
                    <a:pt x="9859" y="3721"/>
                    <a:pt x="9502" y="3364"/>
                    <a:pt x="9252" y="2936"/>
                  </a:cubicBezTo>
                  <a:cubicBezTo>
                    <a:pt x="9133" y="2698"/>
                    <a:pt x="9037" y="2436"/>
                    <a:pt x="8990" y="2174"/>
                  </a:cubicBezTo>
                  <a:cubicBezTo>
                    <a:pt x="8930" y="1900"/>
                    <a:pt x="8942" y="1578"/>
                    <a:pt x="8716" y="1376"/>
                  </a:cubicBezTo>
                  <a:cubicBezTo>
                    <a:pt x="8600" y="1268"/>
                    <a:pt x="8450" y="1212"/>
                    <a:pt x="8297" y="1212"/>
                  </a:cubicBezTo>
                  <a:cubicBezTo>
                    <a:pt x="8230" y="1212"/>
                    <a:pt x="8162" y="1223"/>
                    <a:pt x="8097" y="1245"/>
                  </a:cubicBezTo>
                  <a:cubicBezTo>
                    <a:pt x="8085" y="1257"/>
                    <a:pt x="8073" y="1269"/>
                    <a:pt x="8061" y="1281"/>
                  </a:cubicBezTo>
                  <a:cubicBezTo>
                    <a:pt x="8061" y="1306"/>
                    <a:pt x="8062" y="1331"/>
                    <a:pt x="8063" y="1356"/>
                  </a:cubicBezTo>
                  <a:lnTo>
                    <a:pt x="8063" y="1356"/>
                  </a:lnTo>
                  <a:cubicBezTo>
                    <a:pt x="8023" y="1228"/>
                    <a:pt x="8002" y="1092"/>
                    <a:pt x="7966" y="959"/>
                  </a:cubicBezTo>
                  <a:cubicBezTo>
                    <a:pt x="7894" y="685"/>
                    <a:pt x="7716" y="435"/>
                    <a:pt x="7466" y="281"/>
                  </a:cubicBezTo>
                  <a:cubicBezTo>
                    <a:pt x="7149" y="81"/>
                    <a:pt x="6801" y="1"/>
                    <a:pt x="64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73"/>
            <p:cNvSpPr/>
            <p:nvPr/>
          </p:nvSpPr>
          <p:spPr>
            <a:xfrm>
              <a:off x="3805273" y="4420429"/>
              <a:ext cx="85746" cy="50589"/>
            </a:xfrm>
            <a:custGeom>
              <a:avLst/>
              <a:gdLst/>
              <a:ahLst/>
              <a:cxnLst/>
              <a:rect l="l" t="t" r="r" b="b"/>
              <a:pathLst>
                <a:path w="4073" h="2403" extrusionOk="0">
                  <a:moveTo>
                    <a:pt x="2747" y="1"/>
                  </a:moveTo>
                  <a:cubicBezTo>
                    <a:pt x="2583" y="1"/>
                    <a:pt x="2405" y="14"/>
                    <a:pt x="2215" y="33"/>
                  </a:cubicBezTo>
                  <a:cubicBezTo>
                    <a:pt x="1667" y="93"/>
                    <a:pt x="441" y="438"/>
                    <a:pt x="179" y="950"/>
                  </a:cubicBezTo>
                  <a:cubicBezTo>
                    <a:pt x="1" y="1295"/>
                    <a:pt x="298" y="2379"/>
                    <a:pt x="477" y="2402"/>
                  </a:cubicBezTo>
                  <a:cubicBezTo>
                    <a:pt x="4073" y="2176"/>
                    <a:pt x="3930" y="1676"/>
                    <a:pt x="3870" y="974"/>
                  </a:cubicBezTo>
                  <a:cubicBezTo>
                    <a:pt x="3804" y="197"/>
                    <a:pt x="3384" y="1"/>
                    <a:pt x="2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73"/>
            <p:cNvSpPr/>
            <p:nvPr/>
          </p:nvSpPr>
          <p:spPr>
            <a:xfrm>
              <a:off x="3804031" y="4418976"/>
              <a:ext cx="87241" cy="53557"/>
            </a:xfrm>
            <a:custGeom>
              <a:avLst/>
              <a:gdLst/>
              <a:ahLst/>
              <a:cxnLst/>
              <a:rect l="l" t="t" r="r" b="b"/>
              <a:pathLst>
                <a:path w="4144" h="2544" extrusionOk="0">
                  <a:moveTo>
                    <a:pt x="2676" y="131"/>
                  </a:moveTo>
                  <a:cubicBezTo>
                    <a:pt x="2832" y="131"/>
                    <a:pt x="2989" y="145"/>
                    <a:pt x="3143" y="174"/>
                  </a:cubicBezTo>
                  <a:cubicBezTo>
                    <a:pt x="3691" y="305"/>
                    <a:pt x="3810" y="924"/>
                    <a:pt x="3786" y="1412"/>
                  </a:cubicBezTo>
                  <a:cubicBezTo>
                    <a:pt x="3774" y="1709"/>
                    <a:pt x="3584" y="1876"/>
                    <a:pt x="3322" y="1983"/>
                  </a:cubicBezTo>
                  <a:cubicBezTo>
                    <a:pt x="3012" y="2102"/>
                    <a:pt x="2679" y="2186"/>
                    <a:pt x="2346" y="2233"/>
                  </a:cubicBezTo>
                  <a:cubicBezTo>
                    <a:pt x="1784" y="2312"/>
                    <a:pt x="1202" y="2359"/>
                    <a:pt x="628" y="2404"/>
                  </a:cubicBezTo>
                  <a:lnTo>
                    <a:pt x="628" y="2404"/>
                  </a:lnTo>
                  <a:cubicBezTo>
                    <a:pt x="562" y="2355"/>
                    <a:pt x="498" y="2145"/>
                    <a:pt x="476" y="2079"/>
                  </a:cubicBezTo>
                  <a:cubicBezTo>
                    <a:pt x="417" y="1900"/>
                    <a:pt x="381" y="1709"/>
                    <a:pt x="357" y="1531"/>
                  </a:cubicBezTo>
                  <a:cubicBezTo>
                    <a:pt x="322" y="1364"/>
                    <a:pt x="333" y="1186"/>
                    <a:pt x="381" y="1031"/>
                  </a:cubicBezTo>
                  <a:cubicBezTo>
                    <a:pt x="476" y="876"/>
                    <a:pt x="595" y="745"/>
                    <a:pt x="762" y="662"/>
                  </a:cubicBezTo>
                  <a:cubicBezTo>
                    <a:pt x="1143" y="447"/>
                    <a:pt x="1560" y="293"/>
                    <a:pt x="2000" y="209"/>
                  </a:cubicBezTo>
                  <a:cubicBezTo>
                    <a:pt x="2220" y="160"/>
                    <a:pt x="2447" y="131"/>
                    <a:pt x="2676" y="131"/>
                  </a:cubicBezTo>
                  <a:close/>
                  <a:moveTo>
                    <a:pt x="2755" y="1"/>
                  </a:moveTo>
                  <a:cubicBezTo>
                    <a:pt x="2519" y="1"/>
                    <a:pt x="2282" y="28"/>
                    <a:pt x="2048" y="78"/>
                  </a:cubicBezTo>
                  <a:cubicBezTo>
                    <a:pt x="1584" y="150"/>
                    <a:pt x="1131" y="293"/>
                    <a:pt x="703" y="507"/>
                  </a:cubicBezTo>
                  <a:cubicBezTo>
                    <a:pt x="488" y="602"/>
                    <a:pt x="310" y="733"/>
                    <a:pt x="155" y="912"/>
                  </a:cubicBezTo>
                  <a:cubicBezTo>
                    <a:pt x="48" y="1078"/>
                    <a:pt x="0" y="1269"/>
                    <a:pt x="36" y="1459"/>
                  </a:cubicBezTo>
                  <a:cubicBezTo>
                    <a:pt x="48" y="1709"/>
                    <a:pt x="95" y="1959"/>
                    <a:pt x="179" y="2186"/>
                  </a:cubicBezTo>
                  <a:cubicBezTo>
                    <a:pt x="226" y="2305"/>
                    <a:pt x="286" y="2483"/>
                    <a:pt x="429" y="2531"/>
                  </a:cubicBezTo>
                  <a:cubicBezTo>
                    <a:pt x="454" y="2539"/>
                    <a:pt x="481" y="2543"/>
                    <a:pt x="507" y="2543"/>
                  </a:cubicBezTo>
                  <a:cubicBezTo>
                    <a:pt x="539" y="2543"/>
                    <a:pt x="570" y="2538"/>
                    <a:pt x="598" y="2528"/>
                  </a:cubicBezTo>
                  <a:lnTo>
                    <a:pt x="598" y="2528"/>
                  </a:lnTo>
                  <a:cubicBezTo>
                    <a:pt x="1189" y="2493"/>
                    <a:pt x="1791" y="2445"/>
                    <a:pt x="2381" y="2352"/>
                  </a:cubicBezTo>
                  <a:cubicBezTo>
                    <a:pt x="2738" y="2305"/>
                    <a:pt x="3084" y="2221"/>
                    <a:pt x="3429" y="2102"/>
                  </a:cubicBezTo>
                  <a:cubicBezTo>
                    <a:pt x="3762" y="1983"/>
                    <a:pt x="4072" y="1781"/>
                    <a:pt x="4108" y="1400"/>
                  </a:cubicBezTo>
                  <a:cubicBezTo>
                    <a:pt x="4143" y="840"/>
                    <a:pt x="3977" y="221"/>
                    <a:pt x="3370" y="66"/>
                  </a:cubicBezTo>
                  <a:cubicBezTo>
                    <a:pt x="3169" y="22"/>
                    <a:pt x="2962" y="1"/>
                    <a:pt x="2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73"/>
            <p:cNvSpPr/>
            <p:nvPr/>
          </p:nvSpPr>
          <p:spPr>
            <a:xfrm>
              <a:off x="3724917" y="4318534"/>
              <a:ext cx="119114" cy="36441"/>
            </a:xfrm>
            <a:custGeom>
              <a:avLst/>
              <a:gdLst/>
              <a:ahLst/>
              <a:cxnLst/>
              <a:rect l="l" t="t" r="r" b="b"/>
              <a:pathLst>
                <a:path w="5658" h="1731" extrusionOk="0">
                  <a:moveTo>
                    <a:pt x="3660" y="1"/>
                  </a:moveTo>
                  <a:cubicBezTo>
                    <a:pt x="2281" y="1"/>
                    <a:pt x="889" y="582"/>
                    <a:pt x="31" y="1658"/>
                  </a:cubicBezTo>
                  <a:cubicBezTo>
                    <a:pt x="1" y="1697"/>
                    <a:pt x="113" y="1730"/>
                    <a:pt x="212" y="1730"/>
                  </a:cubicBezTo>
                  <a:cubicBezTo>
                    <a:pt x="268" y="1730"/>
                    <a:pt x="320" y="1720"/>
                    <a:pt x="341" y="1694"/>
                  </a:cubicBezTo>
                  <a:lnTo>
                    <a:pt x="341" y="1682"/>
                  </a:lnTo>
                  <a:cubicBezTo>
                    <a:pt x="1135" y="692"/>
                    <a:pt x="2390" y="135"/>
                    <a:pt x="3647" y="135"/>
                  </a:cubicBezTo>
                  <a:cubicBezTo>
                    <a:pt x="4218" y="135"/>
                    <a:pt x="4789" y="250"/>
                    <a:pt x="5318" y="492"/>
                  </a:cubicBezTo>
                  <a:cubicBezTo>
                    <a:pt x="5332" y="499"/>
                    <a:pt x="5357" y="502"/>
                    <a:pt x="5385" y="502"/>
                  </a:cubicBezTo>
                  <a:cubicBezTo>
                    <a:pt x="5493" y="502"/>
                    <a:pt x="5657" y="453"/>
                    <a:pt x="5544" y="396"/>
                  </a:cubicBezTo>
                  <a:cubicBezTo>
                    <a:pt x="4957" y="130"/>
                    <a:pt x="4310" y="1"/>
                    <a:pt x="3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73"/>
            <p:cNvSpPr/>
            <p:nvPr/>
          </p:nvSpPr>
          <p:spPr>
            <a:xfrm>
              <a:off x="3743337" y="4336387"/>
              <a:ext cx="118545" cy="36589"/>
            </a:xfrm>
            <a:custGeom>
              <a:avLst/>
              <a:gdLst/>
              <a:ahLst/>
              <a:cxnLst/>
              <a:rect l="l" t="t" r="r" b="b"/>
              <a:pathLst>
                <a:path w="5631" h="1738" extrusionOk="0">
                  <a:moveTo>
                    <a:pt x="3679" y="1"/>
                  </a:moveTo>
                  <a:cubicBezTo>
                    <a:pt x="2296" y="1"/>
                    <a:pt x="898" y="588"/>
                    <a:pt x="37" y="1668"/>
                  </a:cubicBezTo>
                  <a:cubicBezTo>
                    <a:pt x="0" y="1717"/>
                    <a:pt x="63" y="1738"/>
                    <a:pt x="140" y="1738"/>
                  </a:cubicBezTo>
                  <a:cubicBezTo>
                    <a:pt x="211" y="1738"/>
                    <a:pt x="295" y="1720"/>
                    <a:pt x="323" y="1692"/>
                  </a:cubicBezTo>
                  <a:lnTo>
                    <a:pt x="311" y="1692"/>
                  </a:lnTo>
                  <a:cubicBezTo>
                    <a:pt x="1134" y="689"/>
                    <a:pt x="2347" y="144"/>
                    <a:pt x="3588" y="144"/>
                  </a:cubicBezTo>
                  <a:cubicBezTo>
                    <a:pt x="4161" y="144"/>
                    <a:pt x="4739" y="260"/>
                    <a:pt x="5288" y="501"/>
                  </a:cubicBezTo>
                  <a:cubicBezTo>
                    <a:pt x="5299" y="506"/>
                    <a:pt x="5315" y="509"/>
                    <a:pt x="5333" y="509"/>
                  </a:cubicBezTo>
                  <a:cubicBezTo>
                    <a:pt x="5438" y="509"/>
                    <a:pt x="5631" y="434"/>
                    <a:pt x="5550" y="394"/>
                  </a:cubicBezTo>
                  <a:cubicBezTo>
                    <a:pt x="4967" y="129"/>
                    <a:pt x="4324" y="1"/>
                    <a:pt x="3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73"/>
            <p:cNvSpPr/>
            <p:nvPr/>
          </p:nvSpPr>
          <p:spPr>
            <a:xfrm>
              <a:off x="3628055" y="3491292"/>
              <a:ext cx="353699" cy="349320"/>
            </a:xfrm>
            <a:custGeom>
              <a:avLst/>
              <a:gdLst/>
              <a:ahLst/>
              <a:cxnLst/>
              <a:rect l="l" t="t" r="r" b="b"/>
              <a:pathLst>
                <a:path w="16801" h="16593" extrusionOk="0">
                  <a:moveTo>
                    <a:pt x="11840" y="1"/>
                  </a:moveTo>
                  <a:cubicBezTo>
                    <a:pt x="9915" y="1"/>
                    <a:pt x="6930" y="858"/>
                    <a:pt x="429" y="2733"/>
                  </a:cubicBezTo>
                  <a:cubicBezTo>
                    <a:pt x="501" y="3531"/>
                    <a:pt x="72" y="4055"/>
                    <a:pt x="37" y="4865"/>
                  </a:cubicBezTo>
                  <a:cubicBezTo>
                    <a:pt x="1" y="6020"/>
                    <a:pt x="263" y="8425"/>
                    <a:pt x="394" y="9580"/>
                  </a:cubicBezTo>
                  <a:cubicBezTo>
                    <a:pt x="619" y="11665"/>
                    <a:pt x="2354" y="16593"/>
                    <a:pt x="2429" y="16593"/>
                  </a:cubicBezTo>
                  <a:cubicBezTo>
                    <a:pt x="2429" y="16593"/>
                    <a:pt x="2429" y="16593"/>
                    <a:pt x="2430" y="16592"/>
                  </a:cubicBezTo>
                  <a:cubicBezTo>
                    <a:pt x="2692" y="16318"/>
                    <a:pt x="3716" y="15235"/>
                    <a:pt x="5740" y="14556"/>
                  </a:cubicBezTo>
                  <a:cubicBezTo>
                    <a:pt x="6002" y="14473"/>
                    <a:pt x="5466" y="11746"/>
                    <a:pt x="5597" y="11568"/>
                  </a:cubicBezTo>
                  <a:cubicBezTo>
                    <a:pt x="5622" y="11536"/>
                    <a:pt x="5651" y="11521"/>
                    <a:pt x="5684" y="11521"/>
                  </a:cubicBezTo>
                  <a:cubicBezTo>
                    <a:pt x="6054" y="11521"/>
                    <a:pt x="6872" y="13406"/>
                    <a:pt x="7418" y="13997"/>
                  </a:cubicBezTo>
                  <a:cubicBezTo>
                    <a:pt x="7883" y="13509"/>
                    <a:pt x="11181" y="13211"/>
                    <a:pt x="12360" y="13199"/>
                  </a:cubicBezTo>
                  <a:cubicBezTo>
                    <a:pt x="12380" y="13199"/>
                    <a:pt x="12401" y="13199"/>
                    <a:pt x="12422" y="13199"/>
                  </a:cubicBezTo>
                  <a:cubicBezTo>
                    <a:pt x="13822" y="13199"/>
                    <a:pt x="15744" y="13977"/>
                    <a:pt x="16729" y="14247"/>
                  </a:cubicBezTo>
                  <a:cubicBezTo>
                    <a:pt x="16801" y="13509"/>
                    <a:pt x="16086" y="8949"/>
                    <a:pt x="15896" y="7817"/>
                  </a:cubicBezTo>
                  <a:cubicBezTo>
                    <a:pt x="15574" y="6031"/>
                    <a:pt x="15527" y="4138"/>
                    <a:pt x="15003" y="2388"/>
                  </a:cubicBezTo>
                  <a:cubicBezTo>
                    <a:pt x="14860" y="1924"/>
                    <a:pt x="14681" y="1471"/>
                    <a:pt x="14443" y="1043"/>
                  </a:cubicBezTo>
                  <a:cubicBezTo>
                    <a:pt x="14205" y="626"/>
                    <a:pt x="14003" y="447"/>
                    <a:pt x="13503" y="281"/>
                  </a:cubicBezTo>
                  <a:cubicBezTo>
                    <a:pt x="13005" y="96"/>
                    <a:pt x="12482" y="1"/>
                    <a:pt x="11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73"/>
            <p:cNvSpPr/>
            <p:nvPr/>
          </p:nvSpPr>
          <p:spPr>
            <a:xfrm>
              <a:off x="3625045" y="3490113"/>
              <a:ext cx="359215" cy="351952"/>
            </a:xfrm>
            <a:custGeom>
              <a:avLst/>
              <a:gdLst/>
              <a:ahLst/>
              <a:cxnLst/>
              <a:rect l="l" t="t" r="r" b="b"/>
              <a:pathLst>
                <a:path w="17063" h="16718" extrusionOk="0">
                  <a:moveTo>
                    <a:pt x="5942" y="11633"/>
                  </a:moveTo>
                  <a:cubicBezTo>
                    <a:pt x="5953" y="11633"/>
                    <a:pt x="5951" y="11634"/>
                    <a:pt x="5914" y="11635"/>
                  </a:cubicBezTo>
                  <a:lnTo>
                    <a:pt x="5914" y="11635"/>
                  </a:lnTo>
                  <a:cubicBezTo>
                    <a:pt x="5924" y="11633"/>
                    <a:pt x="5935" y="11633"/>
                    <a:pt x="5942" y="11633"/>
                  </a:cubicBezTo>
                  <a:close/>
                  <a:moveTo>
                    <a:pt x="12056" y="127"/>
                  </a:moveTo>
                  <a:cubicBezTo>
                    <a:pt x="12383" y="127"/>
                    <a:pt x="12714" y="165"/>
                    <a:pt x="13038" y="242"/>
                  </a:cubicBezTo>
                  <a:cubicBezTo>
                    <a:pt x="13241" y="289"/>
                    <a:pt x="13443" y="349"/>
                    <a:pt x="13634" y="420"/>
                  </a:cubicBezTo>
                  <a:cubicBezTo>
                    <a:pt x="13884" y="503"/>
                    <a:pt x="14110" y="658"/>
                    <a:pt x="14277" y="873"/>
                  </a:cubicBezTo>
                  <a:cubicBezTo>
                    <a:pt x="14467" y="1134"/>
                    <a:pt x="14622" y="1420"/>
                    <a:pt x="14741" y="1718"/>
                  </a:cubicBezTo>
                  <a:cubicBezTo>
                    <a:pt x="15301" y="3111"/>
                    <a:pt x="15455" y="4635"/>
                    <a:pt x="15634" y="6111"/>
                  </a:cubicBezTo>
                  <a:cubicBezTo>
                    <a:pt x="15753" y="7088"/>
                    <a:pt x="15920" y="8040"/>
                    <a:pt x="16074" y="9005"/>
                  </a:cubicBezTo>
                  <a:cubicBezTo>
                    <a:pt x="16217" y="9921"/>
                    <a:pt x="16360" y="10850"/>
                    <a:pt x="16479" y="11767"/>
                  </a:cubicBezTo>
                  <a:cubicBezTo>
                    <a:pt x="16586" y="12529"/>
                    <a:pt x="16705" y="13291"/>
                    <a:pt x="16741" y="14053"/>
                  </a:cubicBezTo>
                  <a:cubicBezTo>
                    <a:pt x="16741" y="14101"/>
                    <a:pt x="16741" y="14147"/>
                    <a:pt x="16741" y="14193"/>
                  </a:cubicBezTo>
                  <a:lnTo>
                    <a:pt x="16741" y="14193"/>
                  </a:lnTo>
                  <a:cubicBezTo>
                    <a:pt x="15367" y="13788"/>
                    <a:pt x="14007" y="13195"/>
                    <a:pt x="12555" y="13195"/>
                  </a:cubicBezTo>
                  <a:cubicBezTo>
                    <a:pt x="12541" y="13195"/>
                    <a:pt x="12528" y="13195"/>
                    <a:pt x="12514" y="13196"/>
                  </a:cubicBezTo>
                  <a:cubicBezTo>
                    <a:pt x="11276" y="13219"/>
                    <a:pt x="10050" y="13338"/>
                    <a:pt x="8847" y="13565"/>
                  </a:cubicBezTo>
                  <a:cubicBezTo>
                    <a:pt x="8550" y="13612"/>
                    <a:pt x="8252" y="13684"/>
                    <a:pt x="7966" y="13779"/>
                  </a:cubicBezTo>
                  <a:cubicBezTo>
                    <a:pt x="7849" y="13801"/>
                    <a:pt x="7736" y="13845"/>
                    <a:pt x="7631" y="13904"/>
                  </a:cubicBezTo>
                  <a:lnTo>
                    <a:pt x="7631" y="13904"/>
                  </a:lnTo>
                  <a:cubicBezTo>
                    <a:pt x="7160" y="13338"/>
                    <a:pt x="6864" y="12626"/>
                    <a:pt x="6454" y="12017"/>
                  </a:cubicBezTo>
                  <a:cubicBezTo>
                    <a:pt x="6335" y="11826"/>
                    <a:pt x="6180" y="11564"/>
                    <a:pt x="5942" y="11529"/>
                  </a:cubicBezTo>
                  <a:cubicBezTo>
                    <a:pt x="5910" y="11524"/>
                    <a:pt x="5879" y="11521"/>
                    <a:pt x="5851" y="11521"/>
                  </a:cubicBezTo>
                  <a:cubicBezTo>
                    <a:pt x="5674" y="11521"/>
                    <a:pt x="5585" y="11618"/>
                    <a:pt x="5585" y="11802"/>
                  </a:cubicBezTo>
                  <a:cubicBezTo>
                    <a:pt x="5585" y="12469"/>
                    <a:pt x="5728" y="13148"/>
                    <a:pt x="5799" y="13815"/>
                  </a:cubicBezTo>
                  <a:cubicBezTo>
                    <a:pt x="5811" y="13969"/>
                    <a:pt x="5823" y="14136"/>
                    <a:pt x="5823" y="14291"/>
                  </a:cubicBezTo>
                  <a:cubicBezTo>
                    <a:pt x="5835" y="14386"/>
                    <a:pt x="5823" y="14481"/>
                    <a:pt x="5787" y="14565"/>
                  </a:cubicBezTo>
                  <a:cubicBezTo>
                    <a:pt x="5764" y="14612"/>
                    <a:pt x="5680" y="14624"/>
                    <a:pt x="5621" y="14648"/>
                  </a:cubicBezTo>
                  <a:cubicBezTo>
                    <a:pt x="5454" y="14696"/>
                    <a:pt x="5287" y="14767"/>
                    <a:pt x="5133" y="14827"/>
                  </a:cubicBezTo>
                  <a:cubicBezTo>
                    <a:pt x="4859" y="14946"/>
                    <a:pt x="4585" y="15065"/>
                    <a:pt x="4323" y="15208"/>
                  </a:cubicBezTo>
                  <a:cubicBezTo>
                    <a:pt x="3871" y="15446"/>
                    <a:pt x="3442" y="15732"/>
                    <a:pt x="3049" y="16053"/>
                  </a:cubicBezTo>
                  <a:cubicBezTo>
                    <a:pt x="2918" y="16160"/>
                    <a:pt x="2787" y="16267"/>
                    <a:pt x="2668" y="16386"/>
                  </a:cubicBezTo>
                  <a:lnTo>
                    <a:pt x="2632" y="16422"/>
                  </a:lnTo>
                  <a:lnTo>
                    <a:pt x="2632" y="16422"/>
                  </a:lnTo>
                  <a:cubicBezTo>
                    <a:pt x="2608" y="16359"/>
                    <a:pt x="2585" y="16295"/>
                    <a:pt x="2561" y="16232"/>
                  </a:cubicBezTo>
                  <a:cubicBezTo>
                    <a:pt x="2442" y="15922"/>
                    <a:pt x="2335" y="15612"/>
                    <a:pt x="2216" y="15291"/>
                  </a:cubicBezTo>
                  <a:cubicBezTo>
                    <a:pt x="1906" y="14386"/>
                    <a:pt x="1620" y="13469"/>
                    <a:pt x="1358" y="12541"/>
                  </a:cubicBezTo>
                  <a:cubicBezTo>
                    <a:pt x="1084" y="11660"/>
                    <a:pt x="870" y="10755"/>
                    <a:pt x="715" y="9850"/>
                  </a:cubicBezTo>
                  <a:cubicBezTo>
                    <a:pt x="572" y="8802"/>
                    <a:pt x="489" y="7754"/>
                    <a:pt x="406" y="6707"/>
                  </a:cubicBezTo>
                  <a:cubicBezTo>
                    <a:pt x="358" y="6111"/>
                    <a:pt x="334" y="5528"/>
                    <a:pt x="346" y="4933"/>
                  </a:cubicBezTo>
                  <a:cubicBezTo>
                    <a:pt x="370" y="4208"/>
                    <a:pt x="772" y="3564"/>
                    <a:pt x="730" y="2831"/>
                  </a:cubicBezTo>
                  <a:lnTo>
                    <a:pt x="730" y="2831"/>
                  </a:lnTo>
                  <a:cubicBezTo>
                    <a:pt x="3102" y="2146"/>
                    <a:pt x="5475" y="1439"/>
                    <a:pt x="7883" y="825"/>
                  </a:cubicBezTo>
                  <a:cubicBezTo>
                    <a:pt x="9157" y="503"/>
                    <a:pt x="10478" y="170"/>
                    <a:pt x="11812" y="134"/>
                  </a:cubicBezTo>
                  <a:cubicBezTo>
                    <a:pt x="11893" y="130"/>
                    <a:pt x="11974" y="127"/>
                    <a:pt x="12056" y="127"/>
                  </a:cubicBezTo>
                  <a:close/>
                  <a:moveTo>
                    <a:pt x="2717" y="16616"/>
                  </a:moveTo>
                  <a:cubicBezTo>
                    <a:pt x="2722" y="16620"/>
                    <a:pt x="2724" y="16622"/>
                    <a:pt x="2723" y="16622"/>
                  </a:cubicBezTo>
                  <a:cubicBezTo>
                    <a:pt x="2722" y="16622"/>
                    <a:pt x="2720" y="16620"/>
                    <a:pt x="2717" y="16616"/>
                  </a:cubicBezTo>
                  <a:close/>
                  <a:moveTo>
                    <a:pt x="12000" y="0"/>
                  </a:moveTo>
                  <a:cubicBezTo>
                    <a:pt x="10811" y="0"/>
                    <a:pt x="9623" y="270"/>
                    <a:pt x="8478" y="539"/>
                  </a:cubicBezTo>
                  <a:cubicBezTo>
                    <a:pt x="6180" y="1087"/>
                    <a:pt x="3918" y="1754"/>
                    <a:pt x="1644" y="2408"/>
                  </a:cubicBezTo>
                  <a:lnTo>
                    <a:pt x="584" y="2718"/>
                  </a:lnTo>
                  <a:lnTo>
                    <a:pt x="584" y="2718"/>
                  </a:lnTo>
                  <a:cubicBezTo>
                    <a:pt x="583" y="2718"/>
                    <a:pt x="583" y="2718"/>
                    <a:pt x="583" y="2718"/>
                  </a:cubicBezTo>
                  <a:cubicBezTo>
                    <a:pt x="499" y="2718"/>
                    <a:pt x="411" y="2745"/>
                    <a:pt x="418" y="2789"/>
                  </a:cubicBezTo>
                  <a:cubicBezTo>
                    <a:pt x="453" y="3432"/>
                    <a:pt x="168" y="3980"/>
                    <a:pt x="61" y="4599"/>
                  </a:cubicBezTo>
                  <a:cubicBezTo>
                    <a:pt x="1" y="5087"/>
                    <a:pt x="1" y="5576"/>
                    <a:pt x="49" y="6076"/>
                  </a:cubicBezTo>
                  <a:cubicBezTo>
                    <a:pt x="108" y="7159"/>
                    <a:pt x="215" y="8231"/>
                    <a:pt x="346" y="9314"/>
                  </a:cubicBezTo>
                  <a:cubicBezTo>
                    <a:pt x="537" y="11064"/>
                    <a:pt x="1084" y="12779"/>
                    <a:pt x="1632" y="14458"/>
                  </a:cubicBezTo>
                  <a:cubicBezTo>
                    <a:pt x="1835" y="15101"/>
                    <a:pt x="2049" y="15755"/>
                    <a:pt x="2299" y="16386"/>
                  </a:cubicBezTo>
                  <a:cubicBezTo>
                    <a:pt x="2335" y="16482"/>
                    <a:pt x="2370" y="16648"/>
                    <a:pt x="2466" y="16696"/>
                  </a:cubicBezTo>
                  <a:cubicBezTo>
                    <a:pt x="2497" y="16711"/>
                    <a:pt x="2528" y="16717"/>
                    <a:pt x="2559" y="16717"/>
                  </a:cubicBezTo>
                  <a:cubicBezTo>
                    <a:pt x="2750" y="16717"/>
                    <a:pt x="2926" y="16463"/>
                    <a:pt x="3049" y="16351"/>
                  </a:cubicBezTo>
                  <a:cubicBezTo>
                    <a:pt x="3799" y="15672"/>
                    <a:pt x="4680" y="15136"/>
                    <a:pt x="5633" y="14791"/>
                  </a:cubicBezTo>
                  <a:cubicBezTo>
                    <a:pt x="5764" y="14731"/>
                    <a:pt x="6014" y="14720"/>
                    <a:pt x="6085" y="14565"/>
                  </a:cubicBezTo>
                  <a:cubicBezTo>
                    <a:pt x="6121" y="14469"/>
                    <a:pt x="6133" y="14374"/>
                    <a:pt x="6121" y="14267"/>
                  </a:cubicBezTo>
                  <a:cubicBezTo>
                    <a:pt x="6109" y="13910"/>
                    <a:pt x="6085" y="13565"/>
                    <a:pt x="6037" y="13207"/>
                  </a:cubicBezTo>
                  <a:cubicBezTo>
                    <a:pt x="5990" y="12838"/>
                    <a:pt x="5930" y="12457"/>
                    <a:pt x="5906" y="12076"/>
                  </a:cubicBezTo>
                  <a:cubicBezTo>
                    <a:pt x="5884" y="11963"/>
                    <a:pt x="5883" y="11849"/>
                    <a:pt x="5883" y="11736"/>
                  </a:cubicBezTo>
                  <a:lnTo>
                    <a:pt x="5883" y="11736"/>
                  </a:lnTo>
                  <a:cubicBezTo>
                    <a:pt x="5902" y="11752"/>
                    <a:pt x="5922" y="11770"/>
                    <a:pt x="5942" y="11791"/>
                  </a:cubicBezTo>
                  <a:cubicBezTo>
                    <a:pt x="5990" y="11850"/>
                    <a:pt x="6037" y="11910"/>
                    <a:pt x="6085" y="11981"/>
                  </a:cubicBezTo>
                  <a:cubicBezTo>
                    <a:pt x="6204" y="12148"/>
                    <a:pt x="6311" y="12326"/>
                    <a:pt x="6418" y="12493"/>
                  </a:cubicBezTo>
                  <a:cubicBezTo>
                    <a:pt x="6645" y="12886"/>
                    <a:pt x="6859" y="13279"/>
                    <a:pt x="7097" y="13648"/>
                  </a:cubicBezTo>
                  <a:cubicBezTo>
                    <a:pt x="7192" y="13803"/>
                    <a:pt x="7300" y="13946"/>
                    <a:pt x="7419" y="14077"/>
                  </a:cubicBezTo>
                  <a:cubicBezTo>
                    <a:pt x="7460" y="14106"/>
                    <a:pt x="7511" y="14121"/>
                    <a:pt x="7563" y="14121"/>
                  </a:cubicBezTo>
                  <a:cubicBezTo>
                    <a:pt x="7615" y="14121"/>
                    <a:pt x="7669" y="14106"/>
                    <a:pt x="7716" y="14077"/>
                  </a:cubicBezTo>
                  <a:cubicBezTo>
                    <a:pt x="7835" y="13969"/>
                    <a:pt x="7978" y="13898"/>
                    <a:pt x="8133" y="13862"/>
                  </a:cubicBezTo>
                  <a:cubicBezTo>
                    <a:pt x="8371" y="13791"/>
                    <a:pt x="8597" y="13731"/>
                    <a:pt x="8847" y="13696"/>
                  </a:cubicBezTo>
                  <a:cubicBezTo>
                    <a:pt x="9466" y="13577"/>
                    <a:pt x="10086" y="13493"/>
                    <a:pt x="10705" y="13434"/>
                  </a:cubicBezTo>
                  <a:cubicBezTo>
                    <a:pt x="11252" y="13374"/>
                    <a:pt x="11800" y="13338"/>
                    <a:pt x="12348" y="13315"/>
                  </a:cubicBezTo>
                  <a:cubicBezTo>
                    <a:pt x="13074" y="13315"/>
                    <a:pt x="13800" y="13434"/>
                    <a:pt x="14503" y="13648"/>
                  </a:cubicBezTo>
                  <a:cubicBezTo>
                    <a:pt x="15265" y="13862"/>
                    <a:pt x="16015" y="14148"/>
                    <a:pt x="16777" y="14362"/>
                  </a:cubicBezTo>
                  <a:cubicBezTo>
                    <a:pt x="16801" y="14367"/>
                    <a:pt x="16849" y="14374"/>
                    <a:pt x="16898" y="14374"/>
                  </a:cubicBezTo>
                  <a:cubicBezTo>
                    <a:pt x="16969" y="14374"/>
                    <a:pt x="17044" y="14359"/>
                    <a:pt x="17051" y="14303"/>
                  </a:cubicBezTo>
                  <a:cubicBezTo>
                    <a:pt x="17063" y="14053"/>
                    <a:pt x="17051" y="13815"/>
                    <a:pt x="17015" y="13577"/>
                  </a:cubicBezTo>
                  <a:cubicBezTo>
                    <a:pt x="16979" y="13172"/>
                    <a:pt x="16932" y="12755"/>
                    <a:pt x="16884" y="12350"/>
                  </a:cubicBezTo>
                  <a:cubicBezTo>
                    <a:pt x="16753" y="11386"/>
                    <a:pt x="16610" y="10421"/>
                    <a:pt x="16467" y="9469"/>
                  </a:cubicBezTo>
                  <a:cubicBezTo>
                    <a:pt x="16336" y="8600"/>
                    <a:pt x="16170" y="7731"/>
                    <a:pt x="16051" y="6861"/>
                  </a:cubicBezTo>
                  <a:cubicBezTo>
                    <a:pt x="15848" y="5337"/>
                    <a:pt x="15741" y="3778"/>
                    <a:pt x="15265" y="2313"/>
                  </a:cubicBezTo>
                  <a:cubicBezTo>
                    <a:pt x="15086" y="1742"/>
                    <a:pt x="14872" y="1051"/>
                    <a:pt x="14431" y="646"/>
                  </a:cubicBezTo>
                  <a:cubicBezTo>
                    <a:pt x="14146" y="420"/>
                    <a:pt x="13824" y="277"/>
                    <a:pt x="13491" y="194"/>
                  </a:cubicBezTo>
                  <a:cubicBezTo>
                    <a:pt x="13074" y="75"/>
                    <a:pt x="12645" y="15"/>
                    <a:pt x="12217" y="3"/>
                  </a:cubicBezTo>
                  <a:cubicBezTo>
                    <a:pt x="12145" y="1"/>
                    <a:pt x="12072" y="0"/>
                    <a:pt x="12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73"/>
            <p:cNvSpPr/>
            <p:nvPr/>
          </p:nvSpPr>
          <p:spPr>
            <a:xfrm>
              <a:off x="3923965" y="3510155"/>
              <a:ext cx="52504" cy="145534"/>
            </a:xfrm>
            <a:custGeom>
              <a:avLst/>
              <a:gdLst/>
              <a:ahLst/>
              <a:cxnLst/>
              <a:rect l="l" t="t" r="r" b="b"/>
              <a:pathLst>
                <a:path w="2494" h="6913" extrusionOk="0">
                  <a:moveTo>
                    <a:pt x="146" y="1"/>
                  </a:moveTo>
                  <a:cubicBezTo>
                    <a:pt x="69" y="1"/>
                    <a:pt x="0" y="22"/>
                    <a:pt x="18" y="63"/>
                  </a:cubicBezTo>
                  <a:cubicBezTo>
                    <a:pt x="554" y="1171"/>
                    <a:pt x="1006" y="2314"/>
                    <a:pt x="1340" y="3504"/>
                  </a:cubicBezTo>
                  <a:cubicBezTo>
                    <a:pt x="1661" y="4600"/>
                    <a:pt x="1911" y="5731"/>
                    <a:pt x="2173" y="6850"/>
                  </a:cubicBezTo>
                  <a:cubicBezTo>
                    <a:pt x="2179" y="6888"/>
                    <a:pt x="2274" y="6913"/>
                    <a:pt x="2358" y="6913"/>
                  </a:cubicBezTo>
                  <a:cubicBezTo>
                    <a:pt x="2430" y="6913"/>
                    <a:pt x="2494" y="6894"/>
                    <a:pt x="2483" y="6850"/>
                  </a:cubicBezTo>
                  <a:cubicBezTo>
                    <a:pt x="2221" y="5731"/>
                    <a:pt x="1971" y="4600"/>
                    <a:pt x="1649" y="3504"/>
                  </a:cubicBezTo>
                  <a:cubicBezTo>
                    <a:pt x="1316" y="2314"/>
                    <a:pt x="863" y="1171"/>
                    <a:pt x="328" y="63"/>
                  </a:cubicBezTo>
                  <a:cubicBezTo>
                    <a:pt x="310" y="22"/>
                    <a:pt x="223" y="1"/>
                    <a:pt x="1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73"/>
            <p:cNvSpPr/>
            <p:nvPr/>
          </p:nvSpPr>
          <p:spPr>
            <a:xfrm>
              <a:off x="3960933" y="3639608"/>
              <a:ext cx="53157" cy="145198"/>
            </a:xfrm>
            <a:custGeom>
              <a:avLst/>
              <a:gdLst/>
              <a:ahLst/>
              <a:cxnLst/>
              <a:rect l="l" t="t" r="r" b="b"/>
              <a:pathLst>
                <a:path w="2525" h="6897" extrusionOk="0">
                  <a:moveTo>
                    <a:pt x="2312" y="1"/>
                  </a:moveTo>
                  <a:cubicBezTo>
                    <a:pt x="2291" y="1"/>
                    <a:pt x="2271" y="4"/>
                    <a:pt x="2251" y="10"/>
                  </a:cubicBezTo>
                  <a:cubicBezTo>
                    <a:pt x="1858" y="46"/>
                    <a:pt x="1465" y="129"/>
                    <a:pt x="1096" y="260"/>
                  </a:cubicBezTo>
                  <a:cubicBezTo>
                    <a:pt x="917" y="332"/>
                    <a:pt x="750" y="415"/>
                    <a:pt x="596" y="499"/>
                  </a:cubicBezTo>
                  <a:cubicBezTo>
                    <a:pt x="429" y="582"/>
                    <a:pt x="274" y="689"/>
                    <a:pt x="131" y="820"/>
                  </a:cubicBezTo>
                  <a:cubicBezTo>
                    <a:pt x="0" y="1011"/>
                    <a:pt x="96" y="1392"/>
                    <a:pt x="119" y="1594"/>
                  </a:cubicBezTo>
                  <a:cubicBezTo>
                    <a:pt x="262" y="2749"/>
                    <a:pt x="500" y="3880"/>
                    <a:pt x="667" y="5023"/>
                  </a:cubicBezTo>
                  <a:cubicBezTo>
                    <a:pt x="762" y="5606"/>
                    <a:pt x="822" y="6190"/>
                    <a:pt x="822" y="6785"/>
                  </a:cubicBezTo>
                  <a:cubicBezTo>
                    <a:pt x="822" y="6849"/>
                    <a:pt x="959" y="6896"/>
                    <a:pt x="1051" y="6896"/>
                  </a:cubicBezTo>
                  <a:cubicBezTo>
                    <a:pt x="1097" y="6896"/>
                    <a:pt x="1131" y="6884"/>
                    <a:pt x="1131" y="6857"/>
                  </a:cubicBezTo>
                  <a:lnTo>
                    <a:pt x="1131" y="6845"/>
                  </a:lnTo>
                  <a:cubicBezTo>
                    <a:pt x="1155" y="5761"/>
                    <a:pt x="917" y="4666"/>
                    <a:pt x="739" y="3606"/>
                  </a:cubicBezTo>
                  <a:cubicBezTo>
                    <a:pt x="655" y="3058"/>
                    <a:pt x="560" y="2523"/>
                    <a:pt x="477" y="1975"/>
                  </a:cubicBezTo>
                  <a:cubicBezTo>
                    <a:pt x="453" y="1761"/>
                    <a:pt x="417" y="1558"/>
                    <a:pt x="405" y="1356"/>
                  </a:cubicBezTo>
                  <a:cubicBezTo>
                    <a:pt x="381" y="1237"/>
                    <a:pt x="381" y="1106"/>
                    <a:pt x="405" y="975"/>
                  </a:cubicBezTo>
                  <a:cubicBezTo>
                    <a:pt x="429" y="891"/>
                    <a:pt x="465" y="880"/>
                    <a:pt x="548" y="832"/>
                  </a:cubicBezTo>
                  <a:cubicBezTo>
                    <a:pt x="727" y="689"/>
                    <a:pt x="917" y="570"/>
                    <a:pt x="1131" y="475"/>
                  </a:cubicBezTo>
                  <a:cubicBezTo>
                    <a:pt x="1548" y="296"/>
                    <a:pt x="1989" y="177"/>
                    <a:pt x="2453" y="141"/>
                  </a:cubicBezTo>
                  <a:cubicBezTo>
                    <a:pt x="2524" y="129"/>
                    <a:pt x="2501" y="94"/>
                    <a:pt x="2465" y="46"/>
                  </a:cubicBezTo>
                  <a:cubicBezTo>
                    <a:pt x="2422" y="20"/>
                    <a:pt x="2367" y="1"/>
                    <a:pt x="2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73"/>
            <p:cNvSpPr/>
            <p:nvPr/>
          </p:nvSpPr>
          <p:spPr>
            <a:xfrm>
              <a:off x="3874198" y="2784597"/>
              <a:ext cx="280753" cy="450919"/>
            </a:xfrm>
            <a:custGeom>
              <a:avLst/>
              <a:gdLst/>
              <a:ahLst/>
              <a:cxnLst/>
              <a:rect l="l" t="t" r="r" b="b"/>
              <a:pathLst>
                <a:path w="13336" h="21419" extrusionOk="0">
                  <a:moveTo>
                    <a:pt x="7826" y="1"/>
                  </a:moveTo>
                  <a:cubicBezTo>
                    <a:pt x="7165" y="1"/>
                    <a:pt x="6552" y="185"/>
                    <a:pt x="5847" y="392"/>
                  </a:cubicBezTo>
                  <a:cubicBezTo>
                    <a:pt x="4835" y="690"/>
                    <a:pt x="3870" y="892"/>
                    <a:pt x="3204" y="1750"/>
                  </a:cubicBezTo>
                  <a:cubicBezTo>
                    <a:pt x="2465" y="2678"/>
                    <a:pt x="2001" y="3786"/>
                    <a:pt x="1834" y="4952"/>
                  </a:cubicBezTo>
                  <a:cubicBezTo>
                    <a:pt x="1691" y="5988"/>
                    <a:pt x="1989" y="7095"/>
                    <a:pt x="2513" y="8024"/>
                  </a:cubicBezTo>
                  <a:cubicBezTo>
                    <a:pt x="2632" y="8238"/>
                    <a:pt x="2763" y="8453"/>
                    <a:pt x="2906" y="8643"/>
                  </a:cubicBezTo>
                  <a:cubicBezTo>
                    <a:pt x="3132" y="8965"/>
                    <a:pt x="3406" y="9262"/>
                    <a:pt x="3704" y="9512"/>
                  </a:cubicBezTo>
                  <a:cubicBezTo>
                    <a:pt x="3406" y="9893"/>
                    <a:pt x="2596" y="10882"/>
                    <a:pt x="1965" y="11572"/>
                  </a:cubicBezTo>
                  <a:cubicBezTo>
                    <a:pt x="1822" y="11513"/>
                    <a:pt x="1691" y="11465"/>
                    <a:pt x="1561" y="11406"/>
                  </a:cubicBezTo>
                  <a:cubicBezTo>
                    <a:pt x="1060" y="11179"/>
                    <a:pt x="537" y="11013"/>
                    <a:pt x="1" y="10882"/>
                  </a:cubicBezTo>
                  <a:lnTo>
                    <a:pt x="1" y="10882"/>
                  </a:lnTo>
                  <a:cubicBezTo>
                    <a:pt x="1" y="10882"/>
                    <a:pt x="1120" y="18347"/>
                    <a:pt x="3585" y="20645"/>
                  </a:cubicBezTo>
                  <a:cubicBezTo>
                    <a:pt x="4174" y="21197"/>
                    <a:pt x="4830" y="21418"/>
                    <a:pt x="5504" y="21418"/>
                  </a:cubicBezTo>
                  <a:cubicBezTo>
                    <a:pt x="7634" y="21418"/>
                    <a:pt x="9926" y="19199"/>
                    <a:pt x="10740" y="18204"/>
                  </a:cubicBezTo>
                  <a:cubicBezTo>
                    <a:pt x="11824" y="16894"/>
                    <a:pt x="10693" y="14620"/>
                    <a:pt x="10693" y="14620"/>
                  </a:cubicBezTo>
                  <a:cubicBezTo>
                    <a:pt x="9907" y="14323"/>
                    <a:pt x="9026" y="14001"/>
                    <a:pt x="8347" y="13751"/>
                  </a:cubicBezTo>
                  <a:lnTo>
                    <a:pt x="8347" y="13680"/>
                  </a:lnTo>
                  <a:cubicBezTo>
                    <a:pt x="8311" y="13061"/>
                    <a:pt x="8323" y="11703"/>
                    <a:pt x="8299" y="10810"/>
                  </a:cubicBezTo>
                  <a:cubicBezTo>
                    <a:pt x="8383" y="10798"/>
                    <a:pt x="8478" y="10786"/>
                    <a:pt x="8561" y="10763"/>
                  </a:cubicBezTo>
                  <a:cubicBezTo>
                    <a:pt x="9871" y="10489"/>
                    <a:pt x="11062" y="9810"/>
                    <a:pt x="11967" y="8834"/>
                  </a:cubicBezTo>
                  <a:cubicBezTo>
                    <a:pt x="13336" y="7334"/>
                    <a:pt x="13324" y="5381"/>
                    <a:pt x="12526" y="3631"/>
                  </a:cubicBezTo>
                  <a:cubicBezTo>
                    <a:pt x="12181" y="2869"/>
                    <a:pt x="11895" y="2107"/>
                    <a:pt x="11395" y="1440"/>
                  </a:cubicBezTo>
                  <a:cubicBezTo>
                    <a:pt x="10740" y="583"/>
                    <a:pt x="9728" y="380"/>
                    <a:pt x="8728" y="118"/>
                  </a:cubicBezTo>
                  <a:cubicBezTo>
                    <a:pt x="8410" y="35"/>
                    <a:pt x="8114" y="1"/>
                    <a:pt x="7826" y="1"/>
                  </a:cubicBezTo>
                  <a:close/>
                </a:path>
              </a:pathLst>
            </a:custGeom>
            <a:solidFill>
              <a:srgbClr val="EC9C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73"/>
            <p:cNvSpPr/>
            <p:nvPr/>
          </p:nvSpPr>
          <p:spPr>
            <a:xfrm>
              <a:off x="3870956" y="2783144"/>
              <a:ext cx="282753" cy="453782"/>
            </a:xfrm>
            <a:custGeom>
              <a:avLst/>
              <a:gdLst/>
              <a:ahLst/>
              <a:cxnLst/>
              <a:rect l="l" t="t" r="r" b="b"/>
              <a:pathLst>
                <a:path w="13431" h="21555" extrusionOk="0">
                  <a:moveTo>
                    <a:pt x="8046" y="139"/>
                  </a:moveTo>
                  <a:cubicBezTo>
                    <a:pt x="8658" y="139"/>
                    <a:pt x="9269" y="324"/>
                    <a:pt x="9846" y="497"/>
                  </a:cubicBezTo>
                  <a:cubicBezTo>
                    <a:pt x="10513" y="711"/>
                    <a:pt x="11073" y="1021"/>
                    <a:pt x="11490" y="1592"/>
                  </a:cubicBezTo>
                  <a:cubicBezTo>
                    <a:pt x="11929" y="2222"/>
                    <a:pt x="12203" y="2946"/>
                    <a:pt x="12523" y="3647"/>
                  </a:cubicBezTo>
                  <a:lnTo>
                    <a:pt x="12523" y="3647"/>
                  </a:lnTo>
                  <a:cubicBezTo>
                    <a:pt x="12524" y="3649"/>
                    <a:pt x="12524" y="3650"/>
                    <a:pt x="12525" y="3652"/>
                  </a:cubicBezTo>
                  <a:cubicBezTo>
                    <a:pt x="12525" y="3652"/>
                    <a:pt x="12525" y="3652"/>
                    <a:pt x="12525" y="3652"/>
                  </a:cubicBezTo>
                  <a:lnTo>
                    <a:pt x="12525" y="3652"/>
                  </a:lnTo>
                  <a:cubicBezTo>
                    <a:pt x="12526" y="3654"/>
                    <a:pt x="12527" y="3657"/>
                    <a:pt x="12528" y="3659"/>
                  </a:cubicBezTo>
                  <a:lnTo>
                    <a:pt x="12528" y="3659"/>
                  </a:lnTo>
                  <a:cubicBezTo>
                    <a:pt x="13026" y="4776"/>
                    <a:pt x="13251" y="6024"/>
                    <a:pt x="12906" y="7212"/>
                  </a:cubicBezTo>
                  <a:cubicBezTo>
                    <a:pt x="12537" y="8450"/>
                    <a:pt x="11561" y="9415"/>
                    <a:pt x="10454" y="10046"/>
                  </a:cubicBezTo>
                  <a:cubicBezTo>
                    <a:pt x="9811" y="10415"/>
                    <a:pt x="9096" y="10677"/>
                    <a:pt x="8358" y="10784"/>
                  </a:cubicBezTo>
                  <a:cubicBezTo>
                    <a:pt x="8322" y="10784"/>
                    <a:pt x="8299" y="10796"/>
                    <a:pt x="8299" y="10832"/>
                  </a:cubicBezTo>
                  <a:cubicBezTo>
                    <a:pt x="8322" y="11355"/>
                    <a:pt x="8322" y="11891"/>
                    <a:pt x="8322" y="12415"/>
                  </a:cubicBezTo>
                  <a:cubicBezTo>
                    <a:pt x="8322" y="12868"/>
                    <a:pt x="8358" y="13308"/>
                    <a:pt x="8346" y="13761"/>
                  </a:cubicBezTo>
                  <a:cubicBezTo>
                    <a:pt x="8346" y="13820"/>
                    <a:pt x="8430" y="13844"/>
                    <a:pt x="8477" y="13868"/>
                  </a:cubicBezTo>
                  <a:cubicBezTo>
                    <a:pt x="9226" y="14151"/>
                    <a:pt x="9976" y="14424"/>
                    <a:pt x="10725" y="14697"/>
                  </a:cubicBezTo>
                  <a:lnTo>
                    <a:pt x="10725" y="14697"/>
                  </a:lnTo>
                  <a:cubicBezTo>
                    <a:pt x="10963" y="15197"/>
                    <a:pt x="11122" y="15741"/>
                    <a:pt x="11192" y="16297"/>
                  </a:cubicBezTo>
                  <a:cubicBezTo>
                    <a:pt x="11263" y="16773"/>
                    <a:pt x="11216" y="17261"/>
                    <a:pt x="11049" y="17701"/>
                  </a:cubicBezTo>
                  <a:cubicBezTo>
                    <a:pt x="10894" y="18047"/>
                    <a:pt x="10680" y="18344"/>
                    <a:pt x="10406" y="18594"/>
                  </a:cubicBezTo>
                  <a:cubicBezTo>
                    <a:pt x="9858" y="19202"/>
                    <a:pt x="9239" y="19737"/>
                    <a:pt x="8584" y="20214"/>
                  </a:cubicBezTo>
                  <a:cubicBezTo>
                    <a:pt x="7858" y="20726"/>
                    <a:pt x="7049" y="21178"/>
                    <a:pt x="6167" y="21345"/>
                  </a:cubicBezTo>
                  <a:cubicBezTo>
                    <a:pt x="5992" y="21381"/>
                    <a:pt x="5816" y="21398"/>
                    <a:pt x="5641" y="21398"/>
                  </a:cubicBezTo>
                  <a:cubicBezTo>
                    <a:pt x="4949" y="21398"/>
                    <a:pt x="4280" y="21122"/>
                    <a:pt x="3786" y="20619"/>
                  </a:cubicBezTo>
                  <a:cubicBezTo>
                    <a:pt x="3274" y="20083"/>
                    <a:pt x="2858" y="19464"/>
                    <a:pt x="2548" y="18785"/>
                  </a:cubicBezTo>
                  <a:cubicBezTo>
                    <a:pt x="1810" y="17273"/>
                    <a:pt x="1322" y="15630"/>
                    <a:pt x="917" y="13999"/>
                  </a:cubicBezTo>
                  <a:cubicBezTo>
                    <a:pt x="762" y="13344"/>
                    <a:pt x="619" y="12689"/>
                    <a:pt x="488" y="12034"/>
                  </a:cubicBezTo>
                  <a:cubicBezTo>
                    <a:pt x="441" y="11820"/>
                    <a:pt x="405" y="11594"/>
                    <a:pt x="369" y="11367"/>
                  </a:cubicBezTo>
                  <a:cubicBezTo>
                    <a:pt x="358" y="11259"/>
                    <a:pt x="338" y="11152"/>
                    <a:pt x="316" y="11052"/>
                  </a:cubicBezTo>
                  <a:lnTo>
                    <a:pt x="316" y="11052"/>
                  </a:lnTo>
                  <a:cubicBezTo>
                    <a:pt x="908" y="11222"/>
                    <a:pt x="1489" y="11424"/>
                    <a:pt x="2060" y="11677"/>
                  </a:cubicBezTo>
                  <a:cubicBezTo>
                    <a:pt x="2084" y="11685"/>
                    <a:pt x="2147" y="11710"/>
                    <a:pt x="2196" y="11710"/>
                  </a:cubicBezTo>
                  <a:cubicBezTo>
                    <a:pt x="2219" y="11710"/>
                    <a:pt x="2239" y="11704"/>
                    <a:pt x="2250" y="11689"/>
                  </a:cubicBezTo>
                  <a:cubicBezTo>
                    <a:pt x="2846" y="11034"/>
                    <a:pt x="3441" y="10343"/>
                    <a:pt x="4001" y="9641"/>
                  </a:cubicBezTo>
                  <a:cubicBezTo>
                    <a:pt x="4012" y="9605"/>
                    <a:pt x="4001" y="9581"/>
                    <a:pt x="3977" y="9570"/>
                  </a:cubicBezTo>
                  <a:cubicBezTo>
                    <a:pt x="2953" y="8665"/>
                    <a:pt x="2298" y="7426"/>
                    <a:pt x="2131" y="6081"/>
                  </a:cubicBezTo>
                  <a:cubicBezTo>
                    <a:pt x="1976" y="4807"/>
                    <a:pt x="2441" y="3474"/>
                    <a:pt x="3108" y="2402"/>
                  </a:cubicBezTo>
                  <a:cubicBezTo>
                    <a:pt x="3453" y="1878"/>
                    <a:pt x="3834" y="1414"/>
                    <a:pt x="4405" y="1116"/>
                  </a:cubicBezTo>
                  <a:cubicBezTo>
                    <a:pt x="4905" y="842"/>
                    <a:pt x="5477" y="711"/>
                    <a:pt x="6025" y="545"/>
                  </a:cubicBezTo>
                  <a:cubicBezTo>
                    <a:pt x="6668" y="366"/>
                    <a:pt x="7310" y="152"/>
                    <a:pt x="7989" y="140"/>
                  </a:cubicBezTo>
                  <a:cubicBezTo>
                    <a:pt x="8008" y="139"/>
                    <a:pt x="8027" y="139"/>
                    <a:pt x="8046" y="139"/>
                  </a:cubicBezTo>
                  <a:close/>
                  <a:moveTo>
                    <a:pt x="7874" y="0"/>
                  </a:moveTo>
                  <a:cubicBezTo>
                    <a:pt x="7506" y="0"/>
                    <a:pt x="7139" y="49"/>
                    <a:pt x="6775" y="140"/>
                  </a:cubicBezTo>
                  <a:cubicBezTo>
                    <a:pt x="6120" y="295"/>
                    <a:pt x="5465" y="485"/>
                    <a:pt x="4822" y="711"/>
                  </a:cubicBezTo>
                  <a:cubicBezTo>
                    <a:pt x="4239" y="878"/>
                    <a:pt x="3715" y="1211"/>
                    <a:pt x="3298" y="1664"/>
                  </a:cubicBezTo>
                  <a:cubicBezTo>
                    <a:pt x="2429" y="2664"/>
                    <a:pt x="1810" y="4105"/>
                    <a:pt x="1810" y="5438"/>
                  </a:cubicBezTo>
                  <a:cubicBezTo>
                    <a:pt x="1786" y="6988"/>
                    <a:pt x="2562" y="8539"/>
                    <a:pt x="3692" y="9552"/>
                  </a:cubicBezTo>
                  <a:lnTo>
                    <a:pt x="3692" y="9552"/>
                  </a:lnTo>
                  <a:cubicBezTo>
                    <a:pt x="3165" y="10236"/>
                    <a:pt x="2606" y="10888"/>
                    <a:pt x="2025" y="11529"/>
                  </a:cubicBezTo>
                  <a:lnTo>
                    <a:pt x="2025" y="11529"/>
                  </a:lnTo>
                  <a:cubicBezTo>
                    <a:pt x="1408" y="11272"/>
                    <a:pt x="779" y="11055"/>
                    <a:pt x="131" y="10879"/>
                  </a:cubicBezTo>
                  <a:cubicBezTo>
                    <a:pt x="124" y="10879"/>
                    <a:pt x="111" y="10878"/>
                    <a:pt x="95" y="10878"/>
                  </a:cubicBezTo>
                  <a:cubicBezTo>
                    <a:pt x="55" y="10878"/>
                    <a:pt x="0" y="10884"/>
                    <a:pt x="0" y="10927"/>
                  </a:cubicBezTo>
                  <a:cubicBezTo>
                    <a:pt x="155" y="11927"/>
                    <a:pt x="369" y="12915"/>
                    <a:pt x="607" y="13903"/>
                  </a:cubicBezTo>
                  <a:cubicBezTo>
                    <a:pt x="1048" y="15701"/>
                    <a:pt x="1584" y="17547"/>
                    <a:pt x="2477" y="19178"/>
                  </a:cubicBezTo>
                  <a:cubicBezTo>
                    <a:pt x="2869" y="19892"/>
                    <a:pt x="3358" y="20595"/>
                    <a:pt x="4036" y="21059"/>
                  </a:cubicBezTo>
                  <a:cubicBezTo>
                    <a:pt x="4556" y="21401"/>
                    <a:pt x="5147" y="21555"/>
                    <a:pt x="5747" y="21555"/>
                  </a:cubicBezTo>
                  <a:cubicBezTo>
                    <a:pt x="6066" y="21555"/>
                    <a:pt x="6388" y="21511"/>
                    <a:pt x="6703" y="21428"/>
                  </a:cubicBezTo>
                  <a:cubicBezTo>
                    <a:pt x="7656" y="21178"/>
                    <a:pt x="8513" y="20630"/>
                    <a:pt x="9287" y="20035"/>
                  </a:cubicBezTo>
                  <a:cubicBezTo>
                    <a:pt x="9930" y="19535"/>
                    <a:pt x="10525" y="18964"/>
                    <a:pt x="11037" y="18333"/>
                  </a:cubicBezTo>
                  <a:cubicBezTo>
                    <a:pt x="11680" y="17547"/>
                    <a:pt x="11585" y="16439"/>
                    <a:pt x="11311" y="15523"/>
                  </a:cubicBezTo>
                  <a:cubicBezTo>
                    <a:pt x="11240" y="15249"/>
                    <a:pt x="11144" y="14987"/>
                    <a:pt x="11013" y="14737"/>
                  </a:cubicBezTo>
                  <a:cubicBezTo>
                    <a:pt x="10918" y="14594"/>
                    <a:pt x="10680" y="14558"/>
                    <a:pt x="10537" y="14499"/>
                  </a:cubicBezTo>
                  <a:lnTo>
                    <a:pt x="9477" y="14118"/>
                  </a:lnTo>
                  <a:lnTo>
                    <a:pt x="8644" y="13799"/>
                  </a:lnTo>
                  <a:lnTo>
                    <a:pt x="8644" y="13799"/>
                  </a:lnTo>
                  <a:cubicBezTo>
                    <a:pt x="8643" y="13347"/>
                    <a:pt x="8631" y="12905"/>
                    <a:pt x="8620" y="12463"/>
                  </a:cubicBezTo>
                  <a:cubicBezTo>
                    <a:pt x="8620" y="11952"/>
                    <a:pt x="8620" y="11441"/>
                    <a:pt x="8598" y="10941"/>
                  </a:cubicBezTo>
                  <a:lnTo>
                    <a:pt x="8598" y="10941"/>
                  </a:lnTo>
                  <a:cubicBezTo>
                    <a:pt x="9885" y="10729"/>
                    <a:pt x="11087" y="10115"/>
                    <a:pt x="12013" y="9200"/>
                  </a:cubicBezTo>
                  <a:cubicBezTo>
                    <a:pt x="12930" y="8331"/>
                    <a:pt x="13430" y="7105"/>
                    <a:pt x="13371" y="5843"/>
                  </a:cubicBezTo>
                  <a:cubicBezTo>
                    <a:pt x="13324" y="5114"/>
                    <a:pt x="13138" y="4409"/>
                    <a:pt x="12835" y="3738"/>
                  </a:cubicBezTo>
                  <a:lnTo>
                    <a:pt x="12835" y="3738"/>
                  </a:lnTo>
                  <a:cubicBezTo>
                    <a:pt x="12837" y="3734"/>
                    <a:pt x="12837" y="3729"/>
                    <a:pt x="12835" y="3724"/>
                  </a:cubicBezTo>
                  <a:cubicBezTo>
                    <a:pt x="12537" y="3081"/>
                    <a:pt x="12275" y="2414"/>
                    <a:pt x="11894" y="1807"/>
                  </a:cubicBezTo>
                  <a:cubicBezTo>
                    <a:pt x="11561" y="1295"/>
                    <a:pt x="11097" y="890"/>
                    <a:pt x="10537" y="640"/>
                  </a:cubicBezTo>
                  <a:cubicBezTo>
                    <a:pt x="9966" y="402"/>
                    <a:pt x="9382" y="223"/>
                    <a:pt x="8787" y="104"/>
                  </a:cubicBezTo>
                  <a:cubicBezTo>
                    <a:pt x="8484" y="34"/>
                    <a:pt x="8179" y="0"/>
                    <a:pt x="78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73"/>
            <p:cNvSpPr/>
            <p:nvPr/>
          </p:nvSpPr>
          <p:spPr>
            <a:xfrm>
              <a:off x="3877208" y="2704744"/>
              <a:ext cx="244417" cy="268585"/>
            </a:xfrm>
            <a:custGeom>
              <a:avLst/>
              <a:gdLst/>
              <a:ahLst/>
              <a:cxnLst/>
              <a:rect l="l" t="t" r="r" b="b"/>
              <a:pathLst>
                <a:path w="11610" h="12758" extrusionOk="0">
                  <a:moveTo>
                    <a:pt x="8424" y="0"/>
                  </a:moveTo>
                  <a:cubicBezTo>
                    <a:pt x="7547" y="0"/>
                    <a:pt x="6661" y="217"/>
                    <a:pt x="5870" y="602"/>
                  </a:cubicBezTo>
                  <a:cubicBezTo>
                    <a:pt x="4466" y="1268"/>
                    <a:pt x="3346" y="2423"/>
                    <a:pt x="2501" y="3721"/>
                  </a:cubicBezTo>
                  <a:cubicBezTo>
                    <a:pt x="2429" y="3703"/>
                    <a:pt x="2356" y="3694"/>
                    <a:pt x="2282" y="3694"/>
                  </a:cubicBezTo>
                  <a:cubicBezTo>
                    <a:pt x="1578" y="3694"/>
                    <a:pt x="782" y="4462"/>
                    <a:pt x="405" y="5054"/>
                  </a:cubicBezTo>
                  <a:cubicBezTo>
                    <a:pt x="1" y="5709"/>
                    <a:pt x="24" y="6269"/>
                    <a:pt x="167" y="7031"/>
                  </a:cubicBezTo>
                  <a:cubicBezTo>
                    <a:pt x="275" y="7590"/>
                    <a:pt x="608" y="7912"/>
                    <a:pt x="751" y="8460"/>
                  </a:cubicBezTo>
                  <a:cubicBezTo>
                    <a:pt x="906" y="9055"/>
                    <a:pt x="1108" y="9638"/>
                    <a:pt x="1334" y="10210"/>
                  </a:cubicBezTo>
                  <a:cubicBezTo>
                    <a:pt x="1727" y="11186"/>
                    <a:pt x="2310" y="11912"/>
                    <a:pt x="2882" y="12758"/>
                  </a:cubicBezTo>
                  <a:cubicBezTo>
                    <a:pt x="2906" y="11889"/>
                    <a:pt x="2870" y="11055"/>
                    <a:pt x="3287" y="10460"/>
                  </a:cubicBezTo>
                  <a:cubicBezTo>
                    <a:pt x="3332" y="10394"/>
                    <a:pt x="3382" y="10367"/>
                    <a:pt x="3435" y="10367"/>
                  </a:cubicBezTo>
                  <a:cubicBezTo>
                    <a:pt x="3682" y="10367"/>
                    <a:pt x="3988" y="10971"/>
                    <a:pt x="4185" y="10971"/>
                  </a:cubicBezTo>
                  <a:cubicBezTo>
                    <a:pt x="4218" y="10971"/>
                    <a:pt x="4249" y="10953"/>
                    <a:pt x="4275" y="10912"/>
                  </a:cubicBezTo>
                  <a:cubicBezTo>
                    <a:pt x="4358" y="10758"/>
                    <a:pt x="4132" y="9436"/>
                    <a:pt x="4120" y="9269"/>
                  </a:cubicBezTo>
                  <a:cubicBezTo>
                    <a:pt x="4096" y="8888"/>
                    <a:pt x="4061" y="8495"/>
                    <a:pt x="4037" y="8102"/>
                  </a:cubicBezTo>
                  <a:cubicBezTo>
                    <a:pt x="4001" y="7388"/>
                    <a:pt x="3811" y="6590"/>
                    <a:pt x="4192" y="5924"/>
                  </a:cubicBezTo>
                  <a:cubicBezTo>
                    <a:pt x="4430" y="5495"/>
                    <a:pt x="4858" y="5388"/>
                    <a:pt x="5335" y="5221"/>
                  </a:cubicBezTo>
                  <a:cubicBezTo>
                    <a:pt x="6347" y="4828"/>
                    <a:pt x="7418" y="4602"/>
                    <a:pt x="8502" y="4519"/>
                  </a:cubicBezTo>
                  <a:cubicBezTo>
                    <a:pt x="8543" y="4517"/>
                    <a:pt x="8587" y="4516"/>
                    <a:pt x="8631" y="4516"/>
                  </a:cubicBezTo>
                  <a:cubicBezTo>
                    <a:pt x="8949" y="4516"/>
                    <a:pt x="9331" y="4553"/>
                    <a:pt x="9710" y="4553"/>
                  </a:cubicBezTo>
                  <a:cubicBezTo>
                    <a:pt x="10443" y="4553"/>
                    <a:pt x="11160" y="4416"/>
                    <a:pt x="11347" y="3614"/>
                  </a:cubicBezTo>
                  <a:cubicBezTo>
                    <a:pt x="11609" y="2495"/>
                    <a:pt x="11562" y="923"/>
                    <a:pt x="10371" y="399"/>
                  </a:cubicBezTo>
                  <a:cubicBezTo>
                    <a:pt x="9758" y="126"/>
                    <a:pt x="9094" y="0"/>
                    <a:pt x="8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73"/>
            <p:cNvSpPr/>
            <p:nvPr/>
          </p:nvSpPr>
          <p:spPr>
            <a:xfrm>
              <a:off x="3875208" y="2703186"/>
              <a:ext cx="247154" cy="271785"/>
            </a:xfrm>
            <a:custGeom>
              <a:avLst/>
              <a:gdLst/>
              <a:ahLst/>
              <a:cxnLst/>
              <a:rect l="l" t="t" r="r" b="b"/>
              <a:pathLst>
                <a:path w="11740" h="12910" extrusionOk="0">
                  <a:moveTo>
                    <a:pt x="3525" y="10498"/>
                  </a:moveTo>
                  <a:cubicBezTo>
                    <a:pt x="3529" y="10502"/>
                    <a:pt x="3532" y="10506"/>
                    <a:pt x="3536" y="10510"/>
                  </a:cubicBezTo>
                  <a:lnTo>
                    <a:pt x="3536" y="10510"/>
                  </a:lnTo>
                  <a:cubicBezTo>
                    <a:pt x="3535" y="10510"/>
                    <a:pt x="3535" y="10510"/>
                    <a:pt x="3534" y="10510"/>
                  </a:cubicBezTo>
                  <a:cubicBezTo>
                    <a:pt x="3528" y="10510"/>
                    <a:pt x="3525" y="10507"/>
                    <a:pt x="3525" y="10498"/>
                  </a:cubicBezTo>
                  <a:close/>
                  <a:moveTo>
                    <a:pt x="4182" y="10973"/>
                  </a:moveTo>
                  <a:cubicBezTo>
                    <a:pt x="4183" y="10973"/>
                    <a:pt x="4184" y="10973"/>
                    <a:pt x="4186" y="10974"/>
                  </a:cubicBezTo>
                  <a:lnTo>
                    <a:pt x="4186" y="10974"/>
                  </a:lnTo>
                  <a:cubicBezTo>
                    <a:pt x="4184" y="10975"/>
                    <a:pt x="4183" y="10975"/>
                    <a:pt x="4182" y="10975"/>
                  </a:cubicBezTo>
                  <a:cubicBezTo>
                    <a:pt x="4181" y="10975"/>
                    <a:pt x="4180" y="10975"/>
                    <a:pt x="4180" y="10974"/>
                  </a:cubicBezTo>
                  <a:cubicBezTo>
                    <a:pt x="4180" y="10973"/>
                    <a:pt x="4180" y="10973"/>
                    <a:pt x="4182" y="10973"/>
                  </a:cubicBezTo>
                  <a:close/>
                  <a:moveTo>
                    <a:pt x="8623" y="136"/>
                  </a:moveTo>
                  <a:cubicBezTo>
                    <a:pt x="9170" y="136"/>
                    <a:pt x="9713" y="234"/>
                    <a:pt x="10228" y="437"/>
                  </a:cubicBezTo>
                  <a:cubicBezTo>
                    <a:pt x="10668" y="592"/>
                    <a:pt x="11014" y="937"/>
                    <a:pt x="11192" y="1366"/>
                  </a:cubicBezTo>
                  <a:cubicBezTo>
                    <a:pt x="11359" y="1783"/>
                    <a:pt x="11430" y="2235"/>
                    <a:pt x="11419" y="2676"/>
                  </a:cubicBezTo>
                  <a:cubicBezTo>
                    <a:pt x="11407" y="3081"/>
                    <a:pt x="11371" y="3557"/>
                    <a:pt x="11192" y="3926"/>
                  </a:cubicBezTo>
                  <a:cubicBezTo>
                    <a:pt x="10924" y="4462"/>
                    <a:pt x="10323" y="4552"/>
                    <a:pt x="9753" y="4552"/>
                  </a:cubicBezTo>
                  <a:cubicBezTo>
                    <a:pt x="9539" y="4552"/>
                    <a:pt x="9330" y="4540"/>
                    <a:pt x="9144" y="4533"/>
                  </a:cubicBezTo>
                  <a:cubicBezTo>
                    <a:pt x="9076" y="4532"/>
                    <a:pt x="9007" y="4531"/>
                    <a:pt x="8939" y="4531"/>
                  </a:cubicBezTo>
                  <a:cubicBezTo>
                    <a:pt x="7915" y="4531"/>
                    <a:pt x="6913" y="4698"/>
                    <a:pt x="5942" y="5021"/>
                  </a:cubicBezTo>
                  <a:cubicBezTo>
                    <a:pt x="5668" y="5105"/>
                    <a:pt x="5382" y="5200"/>
                    <a:pt x="5108" y="5295"/>
                  </a:cubicBezTo>
                  <a:cubicBezTo>
                    <a:pt x="4882" y="5367"/>
                    <a:pt x="4668" y="5474"/>
                    <a:pt x="4465" y="5593"/>
                  </a:cubicBezTo>
                  <a:cubicBezTo>
                    <a:pt x="4013" y="5902"/>
                    <a:pt x="3906" y="6462"/>
                    <a:pt x="3894" y="6974"/>
                  </a:cubicBezTo>
                  <a:cubicBezTo>
                    <a:pt x="3894" y="7581"/>
                    <a:pt x="3977" y="8200"/>
                    <a:pt x="4025" y="8807"/>
                  </a:cubicBezTo>
                  <a:cubicBezTo>
                    <a:pt x="4049" y="9177"/>
                    <a:pt x="4096" y="9522"/>
                    <a:pt x="4144" y="9879"/>
                  </a:cubicBezTo>
                  <a:cubicBezTo>
                    <a:pt x="4168" y="10070"/>
                    <a:pt x="4191" y="10272"/>
                    <a:pt x="4215" y="10474"/>
                  </a:cubicBezTo>
                  <a:cubicBezTo>
                    <a:pt x="4239" y="10605"/>
                    <a:pt x="4239" y="10736"/>
                    <a:pt x="4227" y="10879"/>
                  </a:cubicBezTo>
                  <a:cubicBezTo>
                    <a:pt x="4227" y="10883"/>
                    <a:pt x="4223" y="10896"/>
                    <a:pt x="4218" y="10911"/>
                  </a:cubicBezTo>
                  <a:lnTo>
                    <a:pt x="4218" y="10911"/>
                  </a:lnTo>
                  <a:cubicBezTo>
                    <a:pt x="4213" y="10908"/>
                    <a:pt x="4208" y="10905"/>
                    <a:pt x="4203" y="10903"/>
                  </a:cubicBezTo>
                  <a:cubicBezTo>
                    <a:pt x="4108" y="10796"/>
                    <a:pt x="4013" y="10677"/>
                    <a:pt x="3906" y="10581"/>
                  </a:cubicBezTo>
                  <a:cubicBezTo>
                    <a:pt x="3807" y="10474"/>
                    <a:pt x="3628" y="10361"/>
                    <a:pt x="3464" y="10361"/>
                  </a:cubicBezTo>
                  <a:cubicBezTo>
                    <a:pt x="3391" y="10361"/>
                    <a:pt x="3321" y="10384"/>
                    <a:pt x="3263" y="10439"/>
                  </a:cubicBezTo>
                  <a:cubicBezTo>
                    <a:pt x="3108" y="10617"/>
                    <a:pt x="3013" y="10832"/>
                    <a:pt x="2965" y="11058"/>
                  </a:cubicBezTo>
                  <a:cubicBezTo>
                    <a:pt x="2894" y="11332"/>
                    <a:pt x="2846" y="11617"/>
                    <a:pt x="2834" y="11903"/>
                  </a:cubicBezTo>
                  <a:cubicBezTo>
                    <a:pt x="2827" y="12070"/>
                    <a:pt x="2824" y="12237"/>
                    <a:pt x="2823" y="12403"/>
                  </a:cubicBezTo>
                  <a:lnTo>
                    <a:pt x="2823" y="12403"/>
                  </a:lnTo>
                  <a:cubicBezTo>
                    <a:pt x="2485" y="11921"/>
                    <a:pt x="2146" y="11439"/>
                    <a:pt x="1870" y="10915"/>
                  </a:cubicBezTo>
                  <a:cubicBezTo>
                    <a:pt x="1513" y="10200"/>
                    <a:pt x="1239" y="9450"/>
                    <a:pt x="1036" y="8688"/>
                  </a:cubicBezTo>
                  <a:cubicBezTo>
                    <a:pt x="941" y="8355"/>
                    <a:pt x="810" y="8034"/>
                    <a:pt x="643" y="7736"/>
                  </a:cubicBezTo>
                  <a:cubicBezTo>
                    <a:pt x="489" y="7426"/>
                    <a:pt x="393" y="7093"/>
                    <a:pt x="358" y="6748"/>
                  </a:cubicBezTo>
                  <a:cubicBezTo>
                    <a:pt x="250" y="6081"/>
                    <a:pt x="429" y="5402"/>
                    <a:pt x="858" y="4878"/>
                  </a:cubicBezTo>
                  <a:cubicBezTo>
                    <a:pt x="1060" y="4616"/>
                    <a:pt x="1310" y="4366"/>
                    <a:pt x="1596" y="4176"/>
                  </a:cubicBezTo>
                  <a:cubicBezTo>
                    <a:pt x="1826" y="4006"/>
                    <a:pt x="2124" y="3835"/>
                    <a:pt x="2419" y="3835"/>
                  </a:cubicBezTo>
                  <a:cubicBezTo>
                    <a:pt x="2474" y="3835"/>
                    <a:pt x="2529" y="3841"/>
                    <a:pt x="2584" y="3854"/>
                  </a:cubicBezTo>
                  <a:cubicBezTo>
                    <a:pt x="2602" y="3860"/>
                    <a:pt x="2635" y="3866"/>
                    <a:pt x="2666" y="3866"/>
                  </a:cubicBezTo>
                  <a:cubicBezTo>
                    <a:pt x="2697" y="3866"/>
                    <a:pt x="2727" y="3860"/>
                    <a:pt x="2739" y="3843"/>
                  </a:cubicBezTo>
                  <a:cubicBezTo>
                    <a:pt x="4025" y="1902"/>
                    <a:pt x="6001" y="199"/>
                    <a:pt x="8442" y="140"/>
                  </a:cubicBezTo>
                  <a:cubicBezTo>
                    <a:pt x="8502" y="137"/>
                    <a:pt x="8563" y="136"/>
                    <a:pt x="8623" y="136"/>
                  </a:cubicBezTo>
                  <a:close/>
                  <a:moveTo>
                    <a:pt x="8446" y="1"/>
                  </a:moveTo>
                  <a:cubicBezTo>
                    <a:pt x="6244" y="1"/>
                    <a:pt x="4287" y="1317"/>
                    <a:pt x="2953" y="3045"/>
                  </a:cubicBezTo>
                  <a:cubicBezTo>
                    <a:pt x="2784" y="3259"/>
                    <a:pt x="2625" y="3485"/>
                    <a:pt x="2467" y="3720"/>
                  </a:cubicBezTo>
                  <a:lnTo>
                    <a:pt x="2467" y="3720"/>
                  </a:lnTo>
                  <a:cubicBezTo>
                    <a:pt x="2412" y="3713"/>
                    <a:pt x="2357" y="3710"/>
                    <a:pt x="2302" y="3710"/>
                  </a:cubicBezTo>
                  <a:cubicBezTo>
                    <a:pt x="1801" y="3710"/>
                    <a:pt x="1344" y="4005"/>
                    <a:pt x="977" y="4343"/>
                  </a:cubicBezTo>
                  <a:cubicBezTo>
                    <a:pt x="500" y="4783"/>
                    <a:pt x="72" y="5378"/>
                    <a:pt x="12" y="6045"/>
                  </a:cubicBezTo>
                  <a:cubicBezTo>
                    <a:pt x="0" y="6402"/>
                    <a:pt x="24" y="6748"/>
                    <a:pt x="108" y="7093"/>
                  </a:cubicBezTo>
                  <a:cubicBezTo>
                    <a:pt x="191" y="7462"/>
                    <a:pt x="370" y="7772"/>
                    <a:pt x="536" y="8105"/>
                  </a:cubicBezTo>
                  <a:cubicBezTo>
                    <a:pt x="715" y="8486"/>
                    <a:pt x="798" y="8903"/>
                    <a:pt x="917" y="9296"/>
                  </a:cubicBezTo>
                  <a:cubicBezTo>
                    <a:pt x="1048" y="9712"/>
                    <a:pt x="1191" y="10105"/>
                    <a:pt x="1370" y="10510"/>
                  </a:cubicBezTo>
                  <a:cubicBezTo>
                    <a:pt x="1750" y="11342"/>
                    <a:pt x="2309" y="12080"/>
                    <a:pt x="2832" y="12828"/>
                  </a:cubicBezTo>
                  <a:lnTo>
                    <a:pt x="2832" y="12828"/>
                  </a:lnTo>
                  <a:cubicBezTo>
                    <a:pt x="2863" y="12879"/>
                    <a:pt x="2962" y="12910"/>
                    <a:pt x="3038" y="12910"/>
                  </a:cubicBezTo>
                  <a:cubicBezTo>
                    <a:pt x="3088" y="12910"/>
                    <a:pt x="3128" y="12897"/>
                    <a:pt x="3132" y="12867"/>
                  </a:cubicBezTo>
                  <a:cubicBezTo>
                    <a:pt x="3144" y="12272"/>
                    <a:pt x="3108" y="11641"/>
                    <a:pt x="3287" y="11070"/>
                  </a:cubicBezTo>
                  <a:cubicBezTo>
                    <a:pt x="3322" y="10951"/>
                    <a:pt x="3370" y="10820"/>
                    <a:pt x="3441" y="10712"/>
                  </a:cubicBezTo>
                  <a:cubicBezTo>
                    <a:pt x="3465" y="10653"/>
                    <a:pt x="3513" y="10593"/>
                    <a:pt x="3548" y="10546"/>
                  </a:cubicBezTo>
                  <a:cubicBezTo>
                    <a:pt x="3548" y="10546"/>
                    <a:pt x="3554" y="10540"/>
                    <a:pt x="3560" y="10533"/>
                  </a:cubicBezTo>
                  <a:lnTo>
                    <a:pt x="3560" y="10533"/>
                  </a:lnTo>
                  <a:cubicBezTo>
                    <a:pt x="3596" y="10568"/>
                    <a:pt x="3632" y="10602"/>
                    <a:pt x="3668" y="10629"/>
                  </a:cubicBezTo>
                  <a:cubicBezTo>
                    <a:pt x="3727" y="10677"/>
                    <a:pt x="3775" y="10736"/>
                    <a:pt x="3822" y="10796"/>
                  </a:cubicBezTo>
                  <a:cubicBezTo>
                    <a:pt x="3928" y="10920"/>
                    <a:pt x="4125" y="11122"/>
                    <a:pt x="4316" y="11122"/>
                  </a:cubicBezTo>
                  <a:cubicBezTo>
                    <a:pt x="4363" y="11122"/>
                    <a:pt x="4409" y="11110"/>
                    <a:pt x="4453" y="11082"/>
                  </a:cubicBezTo>
                  <a:cubicBezTo>
                    <a:pt x="4632" y="10962"/>
                    <a:pt x="4513" y="10510"/>
                    <a:pt x="4501" y="10331"/>
                  </a:cubicBezTo>
                  <a:cubicBezTo>
                    <a:pt x="4465" y="10022"/>
                    <a:pt x="4394" y="9700"/>
                    <a:pt x="4370" y="9391"/>
                  </a:cubicBezTo>
                  <a:cubicBezTo>
                    <a:pt x="4299" y="8736"/>
                    <a:pt x="4263" y="8081"/>
                    <a:pt x="4215" y="7438"/>
                  </a:cubicBezTo>
                  <a:cubicBezTo>
                    <a:pt x="4180" y="6879"/>
                    <a:pt x="4191" y="6176"/>
                    <a:pt x="4644" y="5771"/>
                  </a:cubicBezTo>
                  <a:cubicBezTo>
                    <a:pt x="4846" y="5617"/>
                    <a:pt x="5084" y="5498"/>
                    <a:pt x="5334" y="5426"/>
                  </a:cubicBezTo>
                  <a:cubicBezTo>
                    <a:pt x="5632" y="5319"/>
                    <a:pt x="5930" y="5224"/>
                    <a:pt x="6227" y="5128"/>
                  </a:cubicBezTo>
                  <a:cubicBezTo>
                    <a:pt x="6858" y="4926"/>
                    <a:pt x="7525" y="4783"/>
                    <a:pt x="8192" y="4712"/>
                  </a:cubicBezTo>
                  <a:cubicBezTo>
                    <a:pt x="8450" y="4684"/>
                    <a:pt x="8712" y="4672"/>
                    <a:pt x="8974" y="4672"/>
                  </a:cubicBezTo>
                  <a:cubicBezTo>
                    <a:pt x="9158" y="4672"/>
                    <a:pt x="9343" y="4678"/>
                    <a:pt x="9525" y="4688"/>
                  </a:cubicBezTo>
                  <a:cubicBezTo>
                    <a:pt x="9632" y="4692"/>
                    <a:pt x="9744" y="4695"/>
                    <a:pt x="9859" y="4695"/>
                  </a:cubicBezTo>
                  <a:cubicBezTo>
                    <a:pt x="10489" y="4695"/>
                    <a:pt x="11200" y="4601"/>
                    <a:pt x="11502" y="3997"/>
                  </a:cubicBezTo>
                  <a:cubicBezTo>
                    <a:pt x="11692" y="3616"/>
                    <a:pt x="11716" y="3116"/>
                    <a:pt x="11716" y="2700"/>
                  </a:cubicBezTo>
                  <a:cubicBezTo>
                    <a:pt x="11740" y="2259"/>
                    <a:pt x="11657" y="1819"/>
                    <a:pt x="11502" y="1414"/>
                  </a:cubicBezTo>
                  <a:cubicBezTo>
                    <a:pt x="11085" y="449"/>
                    <a:pt x="10002" y="140"/>
                    <a:pt x="9037" y="33"/>
                  </a:cubicBezTo>
                  <a:cubicBezTo>
                    <a:pt x="8838" y="11"/>
                    <a:pt x="8641" y="1"/>
                    <a:pt x="84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73"/>
            <p:cNvSpPr/>
            <p:nvPr/>
          </p:nvSpPr>
          <p:spPr>
            <a:xfrm>
              <a:off x="3883229" y="2779523"/>
              <a:ext cx="242396" cy="125008"/>
            </a:xfrm>
            <a:custGeom>
              <a:avLst/>
              <a:gdLst/>
              <a:ahLst/>
              <a:cxnLst/>
              <a:rect l="l" t="t" r="r" b="b"/>
              <a:pathLst>
                <a:path w="11514" h="5938" extrusionOk="0">
                  <a:moveTo>
                    <a:pt x="10524" y="1"/>
                  </a:moveTo>
                  <a:cubicBezTo>
                    <a:pt x="10338" y="1"/>
                    <a:pt x="10145" y="15"/>
                    <a:pt x="10020" y="15"/>
                  </a:cubicBezTo>
                  <a:cubicBezTo>
                    <a:pt x="10000" y="15"/>
                    <a:pt x="9982" y="15"/>
                    <a:pt x="9966" y="14"/>
                  </a:cubicBezTo>
                  <a:cubicBezTo>
                    <a:pt x="9860" y="10"/>
                    <a:pt x="9741" y="8"/>
                    <a:pt x="9613" y="8"/>
                  </a:cubicBezTo>
                  <a:cubicBezTo>
                    <a:pt x="8924" y="8"/>
                    <a:pt x="7982" y="66"/>
                    <a:pt x="7430" y="217"/>
                  </a:cubicBezTo>
                  <a:cubicBezTo>
                    <a:pt x="5203" y="788"/>
                    <a:pt x="2584" y="1812"/>
                    <a:pt x="203" y="4550"/>
                  </a:cubicBezTo>
                  <a:cubicBezTo>
                    <a:pt x="0" y="4777"/>
                    <a:pt x="346" y="5372"/>
                    <a:pt x="477" y="5610"/>
                  </a:cubicBezTo>
                  <a:cubicBezTo>
                    <a:pt x="594" y="5837"/>
                    <a:pt x="643" y="5937"/>
                    <a:pt x="721" y="5937"/>
                  </a:cubicBezTo>
                  <a:cubicBezTo>
                    <a:pt x="779" y="5937"/>
                    <a:pt x="851" y="5884"/>
                    <a:pt x="977" y="5789"/>
                  </a:cubicBezTo>
                  <a:cubicBezTo>
                    <a:pt x="1215" y="5598"/>
                    <a:pt x="1429" y="5384"/>
                    <a:pt x="1667" y="5205"/>
                  </a:cubicBezTo>
                  <a:cubicBezTo>
                    <a:pt x="2215" y="4741"/>
                    <a:pt x="2822" y="4324"/>
                    <a:pt x="3453" y="3979"/>
                  </a:cubicBezTo>
                  <a:cubicBezTo>
                    <a:pt x="4025" y="3657"/>
                    <a:pt x="4620" y="3396"/>
                    <a:pt x="5239" y="3169"/>
                  </a:cubicBezTo>
                  <a:cubicBezTo>
                    <a:pt x="6561" y="2681"/>
                    <a:pt x="7930" y="2336"/>
                    <a:pt x="9323" y="2145"/>
                  </a:cubicBezTo>
                  <a:cubicBezTo>
                    <a:pt x="9871" y="2062"/>
                    <a:pt x="10406" y="2003"/>
                    <a:pt x="10954" y="1991"/>
                  </a:cubicBezTo>
                  <a:cubicBezTo>
                    <a:pt x="11032" y="1991"/>
                    <a:pt x="11095" y="1993"/>
                    <a:pt x="11148" y="1993"/>
                  </a:cubicBezTo>
                  <a:cubicBezTo>
                    <a:pt x="11312" y="1993"/>
                    <a:pt x="11370" y="1966"/>
                    <a:pt x="11442" y="1741"/>
                  </a:cubicBezTo>
                  <a:cubicBezTo>
                    <a:pt x="11514" y="1526"/>
                    <a:pt x="11430" y="1133"/>
                    <a:pt x="11359" y="919"/>
                  </a:cubicBezTo>
                  <a:cubicBezTo>
                    <a:pt x="11311" y="776"/>
                    <a:pt x="11133" y="193"/>
                    <a:pt x="11002" y="86"/>
                  </a:cubicBezTo>
                  <a:cubicBezTo>
                    <a:pt x="10911" y="17"/>
                    <a:pt x="10721" y="1"/>
                    <a:pt x="105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73"/>
            <p:cNvSpPr/>
            <p:nvPr/>
          </p:nvSpPr>
          <p:spPr>
            <a:xfrm>
              <a:off x="3880219" y="2778134"/>
              <a:ext cx="249427" cy="127682"/>
            </a:xfrm>
            <a:custGeom>
              <a:avLst/>
              <a:gdLst/>
              <a:ahLst/>
              <a:cxnLst/>
              <a:rect l="l" t="t" r="r" b="b"/>
              <a:pathLst>
                <a:path w="11848" h="6065" extrusionOk="0">
                  <a:moveTo>
                    <a:pt x="10678" y="127"/>
                  </a:moveTo>
                  <a:cubicBezTo>
                    <a:pt x="10803" y="127"/>
                    <a:pt x="10938" y="135"/>
                    <a:pt x="11026" y="223"/>
                  </a:cubicBezTo>
                  <a:cubicBezTo>
                    <a:pt x="11133" y="378"/>
                    <a:pt x="11216" y="545"/>
                    <a:pt x="11252" y="723"/>
                  </a:cubicBezTo>
                  <a:cubicBezTo>
                    <a:pt x="11359" y="1033"/>
                    <a:pt x="11490" y="1378"/>
                    <a:pt x="11454" y="1711"/>
                  </a:cubicBezTo>
                  <a:cubicBezTo>
                    <a:pt x="11442" y="1795"/>
                    <a:pt x="11419" y="1890"/>
                    <a:pt x="11371" y="1961"/>
                  </a:cubicBezTo>
                  <a:cubicBezTo>
                    <a:pt x="11350" y="1983"/>
                    <a:pt x="11337" y="1987"/>
                    <a:pt x="11312" y="1987"/>
                  </a:cubicBezTo>
                  <a:cubicBezTo>
                    <a:pt x="11295" y="1987"/>
                    <a:pt x="11273" y="1985"/>
                    <a:pt x="11240" y="1985"/>
                  </a:cubicBezTo>
                  <a:cubicBezTo>
                    <a:pt x="10990" y="1985"/>
                    <a:pt x="10740" y="1997"/>
                    <a:pt x="10490" y="2021"/>
                  </a:cubicBezTo>
                  <a:cubicBezTo>
                    <a:pt x="9418" y="2116"/>
                    <a:pt x="8359" y="2295"/>
                    <a:pt x="7311" y="2557"/>
                  </a:cubicBezTo>
                  <a:cubicBezTo>
                    <a:pt x="6323" y="2795"/>
                    <a:pt x="5370" y="3116"/>
                    <a:pt x="4442" y="3533"/>
                  </a:cubicBezTo>
                  <a:cubicBezTo>
                    <a:pt x="3942" y="3747"/>
                    <a:pt x="3453" y="3997"/>
                    <a:pt x="2989" y="4283"/>
                  </a:cubicBezTo>
                  <a:cubicBezTo>
                    <a:pt x="2525" y="4581"/>
                    <a:pt x="2084" y="4902"/>
                    <a:pt x="1667" y="5247"/>
                  </a:cubicBezTo>
                  <a:cubicBezTo>
                    <a:pt x="1429" y="5438"/>
                    <a:pt x="1215" y="5640"/>
                    <a:pt x="977" y="5831"/>
                  </a:cubicBezTo>
                  <a:cubicBezTo>
                    <a:pt x="956" y="5845"/>
                    <a:pt x="931" y="5863"/>
                    <a:pt x="906" y="5883"/>
                  </a:cubicBezTo>
                  <a:lnTo>
                    <a:pt x="906" y="5883"/>
                  </a:lnTo>
                  <a:cubicBezTo>
                    <a:pt x="862" y="5804"/>
                    <a:pt x="817" y="5718"/>
                    <a:pt x="763" y="5652"/>
                  </a:cubicBezTo>
                  <a:cubicBezTo>
                    <a:pt x="636" y="5410"/>
                    <a:pt x="308" y="4923"/>
                    <a:pt x="471" y="4643"/>
                  </a:cubicBezTo>
                  <a:lnTo>
                    <a:pt x="471" y="4643"/>
                  </a:lnTo>
                  <a:cubicBezTo>
                    <a:pt x="478" y="4639"/>
                    <a:pt x="484" y="4634"/>
                    <a:pt x="489" y="4628"/>
                  </a:cubicBezTo>
                  <a:cubicBezTo>
                    <a:pt x="1727" y="3200"/>
                    <a:pt x="3263" y="2045"/>
                    <a:pt x="4989" y="1247"/>
                  </a:cubicBezTo>
                  <a:cubicBezTo>
                    <a:pt x="5692" y="926"/>
                    <a:pt x="6430" y="664"/>
                    <a:pt x="7180" y="449"/>
                  </a:cubicBezTo>
                  <a:cubicBezTo>
                    <a:pt x="7966" y="247"/>
                    <a:pt x="8764" y="140"/>
                    <a:pt x="9561" y="140"/>
                  </a:cubicBezTo>
                  <a:lnTo>
                    <a:pt x="10597" y="128"/>
                  </a:lnTo>
                  <a:cubicBezTo>
                    <a:pt x="10623" y="128"/>
                    <a:pt x="10650" y="127"/>
                    <a:pt x="10678" y="127"/>
                  </a:cubicBezTo>
                  <a:close/>
                  <a:moveTo>
                    <a:pt x="10775" y="1"/>
                  </a:moveTo>
                  <a:cubicBezTo>
                    <a:pt x="10688" y="1"/>
                    <a:pt x="10602" y="6"/>
                    <a:pt x="10526" y="9"/>
                  </a:cubicBezTo>
                  <a:cubicBezTo>
                    <a:pt x="9668" y="33"/>
                    <a:pt x="8811" y="9"/>
                    <a:pt x="7954" y="140"/>
                  </a:cubicBezTo>
                  <a:cubicBezTo>
                    <a:pt x="7168" y="283"/>
                    <a:pt x="6406" y="497"/>
                    <a:pt x="5668" y="795"/>
                  </a:cubicBezTo>
                  <a:cubicBezTo>
                    <a:pt x="3561" y="1592"/>
                    <a:pt x="1679" y="2902"/>
                    <a:pt x="203" y="4593"/>
                  </a:cubicBezTo>
                  <a:cubicBezTo>
                    <a:pt x="197" y="4600"/>
                    <a:pt x="194" y="4608"/>
                    <a:pt x="192" y="4615"/>
                  </a:cubicBezTo>
                  <a:lnTo>
                    <a:pt x="192" y="4615"/>
                  </a:lnTo>
                  <a:cubicBezTo>
                    <a:pt x="192" y="4615"/>
                    <a:pt x="191" y="4616"/>
                    <a:pt x="191" y="4616"/>
                  </a:cubicBezTo>
                  <a:cubicBezTo>
                    <a:pt x="1" y="4878"/>
                    <a:pt x="262" y="5307"/>
                    <a:pt x="382" y="5545"/>
                  </a:cubicBezTo>
                  <a:cubicBezTo>
                    <a:pt x="486" y="5764"/>
                    <a:pt x="590" y="6065"/>
                    <a:pt x="854" y="6065"/>
                  </a:cubicBezTo>
                  <a:cubicBezTo>
                    <a:pt x="891" y="6065"/>
                    <a:pt x="932" y="6059"/>
                    <a:pt x="977" y="6045"/>
                  </a:cubicBezTo>
                  <a:cubicBezTo>
                    <a:pt x="1155" y="5974"/>
                    <a:pt x="1310" y="5855"/>
                    <a:pt x="1441" y="5724"/>
                  </a:cubicBezTo>
                  <a:cubicBezTo>
                    <a:pt x="1656" y="5533"/>
                    <a:pt x="1870" y="5343"/>
                    <a:pt x="2096" y="5164"/>
                  </a:cubicBezTo>
                  <a:cubicBezTo>
                    <a:pt x="2537" y="4807"/>
                    <a:pt x="3001" y="4485"/>
                    <a:pt x="3489" y="4200"/>
                  </a:cubicBezTo>
                  <a:cubicBezTo>
                    <a:pt x="5513" y="3045"/>
                    <a:pt x="7811" y="2473"/>
                    <a:pt x="10109" y="2188"/>
                  </a:cubicBezTo>
                  <a:cubicBezTo>
                    <a:pt x="10395" y="2152"/>
                    <a:pt x="10692" y="2128"/>
                    <a:pt x="10990" y="2116"/>
                  </a:cubicBezTo>
                  <a:cubicBezTo>
                    <a:pt x="11051" y="2120"/>
                    <a:pt x="11114" y="2123"/>
                    <a:pt x="11177" y="2123"/>
                  </a:cubicBezTo>
                  <a:cubicBezTo>
                    <a:pt x="11286" y="2123"/>
                    <a:pt x="11396" y="2115"/>
                    <a:pt x="11502" y="2092"/>
                  </a:cubicBezTo>
                  <a:cubicBezTo>
                    <a:pt x="11847" y="1973"/>
                    <a:pt x="11788" y="1485"/>
                    <a:pt x="11728" y="1211"/>
                  </a:cubicBezTo>
                  <a:cubicBezTo>
                    <a:pt x="11669" y="878"/>
                    <a:pt x="11550" y="545"/>
                    <a:pt x="11395" y="247"/>
                  </a:cubicBezTo>
                  <a:cubicBezTo>
                    <a:pt x="11273" y="37"/>
                    <a:pt x="11016" y="1"/>
                    <a:pt x="107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73"/>
            <p:cNvSpPr/>
            <p:nvPr/>
          </p:nvSpPr>
          <p:spPr>
            <a:xfrm>
              <a:off x="3900766" y="2911902"/>
              <a:ext cx="49157" cy="64946"/>
            </a:xfrm>
            <a:custGeom>
              <a:avLst/>
              <a:gdLst/>
              <a:ahLst/>
              <a:cxnLst/>
              <a:rect l="l" t="t" r="r" b="b"/>
              <a:pathLst>
                <a:path w="2335" h="3085" extrusionOk="0">
                  <a:moveTo>
                    <a:pt x="1082" y="0"/>
                  </a:moveTo>
                  <a:cubicBezTo>
                    <a:pt x="1071" y="0"/>
                    <a:pt x="1060" y="0"/>
                    <a:pt x="1049" y="1"/>
                  </a:cubicBezTo>
                  <a:cubicBezTo>
                    <a:pt x="394" y="13"/>
                    <a:pt x="179" y="679"/>
                    <a:pt x="108" y="1251"/>
                  </a:cubicBezTo>
                  <a:cubicBezTo>
                    <a:pt x="1" y="2037"/>
                    <a:pt x="418" y="2608"/>
                    <a:pt x="1108" y="2953"/>
                  </a:cubicBezTo>
                  <a:cubicBezTo>
                    <a:pt x="1281" y="3040"/>
                    <a:pt x="1471" y="3085"/>
                    <a:pt x="1661" y="3085"/>
                  </a:cubicBezTo>
                  <a:cubicBezTo>
                    <a:pt x="1864" y="3085"/>
                    <a:pt x="2067" y="3034"/>
                    <a:pt x="2251" y="2930"/>
                  </a:cubicBezTo>
                  <a:lnTo>
                    <a:pt x="2334" y="560"/>
                  </a:lnTo>
                  <a:cubicBezTo>
                    <a:pt x="2103" y="213"/>
                    <a:pt x="1498" y="0"/>
                    <a:pt x="1082" y="0"/>
                  </a:cubicBezTo>
                  <a:close/>
                </a:path>
              </a:pathLst>
            </a:custGeom>
            <a:solidFill>
              <a:srgbClr val="EC9C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73"/>
            <p:cNvSpPr/>
            <p:nvPr/>
          </p:nvSpPr>
          <p:spPr>
            <a:xfrm>
              <a:off x="3898513" y="2910576"/>
              <a:ext cx="55178" cy="67809"/>
            </a:xfrm>
            <a:custGeom>
              <a:avLst/>
              <a:gdLst/>
              <a:ahLst/>
              <a:cxnLst/>
              <a:rect l="l" t="t" r="r" b="b"/>
              <a:pathLst>
                <a:path w="2621" h="3221" extrusionOk="0">
                  <a:moveTo>
                    <a:pt x="1164" y="1"/>
                  </a:moveTo>
                  <a:cubicBezTo>
                    <a:pt x="813" y="1"/>
                    <a:pt x="508" y="130"/>
                    <a:pt x="310" y="457"/>
                  </a:cubicBezTo>
                  <a:cubicBezTo>
                    <a:pt x="84" y="850"/>
                    <a:pt x="1" y="1302"/>
                    <a:pt x="48" y="1754"/>
                  </a:cubicBezTo>
                  <a:cubicBezTo>
                    <a:pt x="132" y="2195"/>
                    <a:pt x="382" y="2588"/>
                    <a:pt x="751" y="2838"/>
                  </a:cubicBezTo>
                  <a:cubicBezTo>
                    <a:pt x="1063" y="3068"/>
                    <a:pt x="1445" y="3220"/>
                    <a:pt x="1825" y="3220"/>
                  </a:cubicBezTo>
                  <a:cubicBezTo>
                    <a:pt x="2052" y="3220"/>
                    <a:pt x="2279" y="3165"/>
                    <a:pt x="2489" y="3040"/>
                  </a:cubicBezTo>
                  <a:cubicBezTo>
                    <a:pt x="2568" y="2991"/>
                    <a:pt x="2383" y="2925"/>
                    <a:pt x="2278" y="2925"/>
                  </a:cubicBezTo>
                  <a:cubicBezTo>
                    <a:pt x="2257" y="2925"/>
                    <a:pt x="2239" y="2927"/>
                    <a:pt x="2227" y="2933"/>
                  </a:cubicBezTo>
                  <a:cubicBezTo>
                    <a:pt x="2067" y="3031"/>
                    <a:pt x="1881" y="3082"/>
                    <a:pt x="1698" y="3082"/>
                  </a:cubicBezTo>
                  <a:cubicBezTo>
                    <a:pt x="1635" y="3082"/>
                    <a:pt x="1573" y="3076"/>
                    <a:pt x="1513" y="3064"/>
                  </a:cubicBezTo>
                  <a:cubicBezTo>
                    <a:pt x="1310" y="2993"/>
                    <a:pt x="1120" y="2897"/>
                    <a:pt x="953" y="2766"/>
                  </a:cubicBezTo>
                  <a:cubicBezTo>
                    <a:pt x="656" y="2540"/>
                    <a:pt x="453" y="2219"/>
                    <a:pt x="382" y="1873"/>
                  </a:cubicBezTo>
                  <a:cubicBezTo>
                    <a:pt x="322" y="1504"/>
                    <a:pt x="358" y="1135"/>
                    <a:pt x="489" y="790"/>
                  </a:cubicBezTo>
                  <a:cubicBezTo>
                    <a:pt x="608" y="480"/>
                    <a:pt x="822" y="159"/>
                    <a:pt x="1191" y="135"/>
                  </a:cubicBezTo>
                  <a:cubicBezTo>
                    <a:pt x="1216" y="134"/>
                    <a:pt x="1241" y="133"/>
                    <a:pt x="1265" y="133"/>
                  </a:cubicBezTo>
                  <a:cubicBezTo>
                    <a:pt x="1655" y="133"/>
                    <a:pt x="2028" y="310"/>
                    <a:pt x="2275" y="623"/>
                  </a:cubicBezTo>
                  <a:cubicBezTo>
                    <a:pt x="2326" y="665"/>
                    <a:pt x="2378" y="697"/>
                    <a:pt x="2438" y="697"/>
                  </a:cubicBezTo>
                  <a:cubicBezTo>
                    <a:pt x="2447" y="697"/>
                    <a:pt x="2456" y="696"/>
                    <a:pt x="2465" y="695"/>
                  </a:cubicBezTo>
                  <a:cubicBezTo>
                    <a:pt x="2489" y="695"/>
                    <a:pt x="2620" y="695"/>
                    <a:pt x="2584" y="635"/>
                  </a:cubicBezTo>
                  <a:cubicBezTo>
                    <a:pt x="2334" y="254"/>
                    <a:pt x="1822" y="64"/>
                    <a:pt x="1382" y="16"/>
                  </a:cubicBezTo>
                  <a:cubicBezTo>
                    <a:pt x="1308" y="6"/>
                    <a:pt x="1235" y="1"/>
                    <a:pt x="1164" y="1"/>
                  </a:cubicBezTo>
                  <a:close/>
                </a:path>
              </a:pathLst>
            </a:custGeom>
            <a:solidFill>
              <a:srgbClr val="234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73"/>
            <p:cNvSpPr/>
            <p:nvPr/>
          </p:nvSpPr>
          <p:spPr>
            <a:xfrm>
              <a:off x="4061184" y="2890092"/>
              <a:ext cx="56610" cy="13368"/>
            </a:xfrm>
            <a:custGeom>
              <a:avLst/>
              <a:gdLst/>
              <a:ahLst/>
              <a:cxnLst/>
              <a:rect l="l" t="t" r="r" b="b"/>
              <a:pathLst>
                <a:path w="2689" h="635" extrusionOk="0">
                  <a:moveTo>
                    <a:pt x="2502" y="0"/>
                  </a:moveTo>
                  <a:cubicBezTo>
                    <a:pt x="2439" y="0"/>
                    <a:pt x="2378" y="14"/>
                    <a:pt x="2358" y="49"/>
                  </a:cubicBezTo>
                  <a:cubicBezTo>
                    <a:pt x="2165" y="386"/>
                    <a:pt x="1850" y="511"/>
                    <a:pt x="1509" y="511"/>
                  </a:cubicBezTo>
                  <a:cubicBezTo>
                    <a:pt x="1094" y="511"/>
                    <a:pt x="642" y="324"/>
                    <a:pt x="334" y="108"/>
                  </a:cubicBezTo>
                  <a:cubicBezTo>
                    <a:pt x="293" y="87"/>
                    <a:pt x="251" y="75"/>
                    <a:pt x="210" y="75"/>
                  </a:cubicBezTo>
                  <a:cubicBezTo>
                    <a:pt x="180" y="75"/>
                    <a:pt x="150" y="81"/>
                    <a:pt x="120" y="96"/>
                  </a:cubicBezTo>
                  <a:cubicBezTo>
                    <a:pt x="72" y="108"/>
                    <a:pt x="1" y="144"/>
                    <a:pt x="60" y="179"/>
                  </a:cubicBezTo>
                  <a:lnTo>
                    <a:pt x="60" y="191"/>
                  </a:lnTo>
                  <a:cubicBezTo>
                    <a:pt x="471" y="480"/>
                    <a:pt x="965" y="634"/>
                    <a:pt x="1475" y="634"/>
                  </a:cubicBezTo>
                  <a:cubicBezTo>
                    <a:pt x="1511" y="634"/>
                    <a:pt x="1548" y="634"/>
                    <a:pt x="1584" y="632"/>
                  </a:cubicBezTo>
                  <a:cubicBezTo>
                    <a:pt x="2001" y="608"/>
                    <a:pt x="2442" y="453"/>
                    <a:pt x="2668" y="72"/>
                  </a:cubicBezTo>
                  <a:cubicBezTo>
                    <a:pt x="2689" y="30"/>
                    <a:pt x="2593" y="0"/>
                    <a:pt x="25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73"/>
            <p:cNvSpPr/>
            <p:nvPr/>
          </p:nvSpPr>
          <p:spPr>
            <a:xfrm>
              <a:off x="3975964" y="2993881"/>
              <a:ext cx="74967" cy="53641"/>
            </a:xfrm>
            <a:custGeom>
              <a:avLst/>
              <a:gdLst/>
              <a:ahLst/>
              <a:cxnLst/>
              <a:rect l="l" t="t" r="r" b="b"/>
              <a:pathLst>
                <a:path w="3561" h="2548" extrusionOk="0">
                  <a:moveTo>
                    <a:pt x="96" y="0"/>
                  </a:moveTo>
                  <a:cubicBezTo>
                    <a:pt x="251" y="1286"/>
                    <a:pt x="1" y="2191"/>
                    <a:pt x="2025" y="2536"/>
                  </a:cubicBezTo>
                  <a:cubicBezTo>
                    <a:pt x="2074" y="2544"/>
                    <a:pt x="2124" y="2548"/>
                    <a:pt x="2175" y="2548"/>
                  </a:cubicBezTo>
                  <a:cubicBezTo>
                    <a:pt x="2760" y="2548"/>
                    <a:pt x="3462" y="2041"/>
                    <a:pt x="3561" y="869"/>
                  </a:cubicBezTo>
                  <a:lnTo>
                    <a:pt x="3561" y="869"/>
                  </a:lnTo>
                  <a:cubicBezTo>
                    <a:pt x="3360" y="927"/>
                    <a:pt x="3159" y="949"/>
                    <a:pt x="2959" y="949"/>
                  </a:cubicBezTo>
                  <a:cubicBezTo>
                    <a:pt x="2493" y="949"/>
                    <a:pt x="2027" y="826"/>
                    <a:pt x="1560" y="726"/>
                  </a:cubicBezTo>
                  <a:cubicBezTo>
                    <a:pt x="1001" y="607"/>
                    <a:pt x="465" y="441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73"/>
            <p:cNvSpPr/>
            <p:nvPr/>
          </p:nvSpPr>
          <p:spPr>
            <a:xfrm>
              <a:off x="3974301" y="2992281"/>
              <a:ext cx="79893" cy="56610"/>
            </a:xfrm>
            <a:custGeom>
              <a:avLst/>
              <a:gdLst/>
              <a:ahLst/>
              <a:cxnLst/>
              <a:rect l="l" t="t" r="r" b="b"/>
              <a:pathLst>
                <a:path w="3795" h="2689" extrusionOk="0">
                  <a:moveTo>
                    <a:pt x="364" y="413"/>
                  </a:moveTo>
                  <a:cubicBezTo>
                    <a:pt x="727" y="668"/>
                    <a:pt x="1165" y="784"/>
                    <a:pt x="1604" y="874"/>
                  </a:cubicBezTo>
                  <a:cubicBezTo>
                    <a:pt x="2074" y="979"/>
                    <a:pt x="2545" y="1085"/>
                    <a:pt x="3019" y="1085"/>
                  </a:cubicBezTo>
                  <a:cubicBezTo>
                    <a:pt x="3167" y="1085"/>
                    <a:pt x="3316" y="1074"/>
                    <a:pt x="3465" y="1051"/>
                  </a:cubicBezTo>
                  <a:lnTo>
                    <a:pt x="3465" y="1051"/>
                  </a:lnTo>
                  <a:cubicBezTo>
                    <a:pt x="3411" y="1505"/>
                    <a:pt x="3265" y="1973"/>
                    <a:pt x="2913" y="2291"/>
                  </a:cubicBezTo>
                  <a:cubicBezTo>
                    <a:pt x="2794" y="2398"/>
                    <a:pt x="2640" y="2481"/>
                    <a:pt x="2485" y="2529"/>
                  </a:cubicBezTo>
                  <a:cubicBezTo>
                    <a:pt x="2418" y="2542"/>
                    <a:pt x="2351" y="2549"/>
                    <a:pt x="2284" y="2549"/>
                  </a:cubicBezTo>
                  <a:cubicBezTo>
                    <a:pt x="2172" y="2549"/>
                    <a:pt x="2061" y="2530"/>
                    <a:pt x="1949" y="2493"/>
                  </a:cubicBezTo>
                  <a:cubicBezTo>
                    <a:pt x="1556" y="2410"/>
                    <a:pt x="1116" y="2279"/>
                    <a:pt x="818" y="1981"/>
                  </a:cubicBezTo>
                  <a:cubicBezTo>
                    <a:pt x="616" y="1767"/>
                    <a:pt x="485" y="1505"/>
                    <a:pt x="449" y="1207"/>
                  </a:cubicBezTo>
                  <a:cubicBezTo>
                    <a:pt x="400" y="946"/>
                    <a:pt x="384" y="679"/>
                    <a:pt x="364" y="413"/>
                  </a:cubicBezTo>
                  <a:close/>
                  <a:moveTo>
                    <a:pt x="216" y="0"/>
                  </a:moveTo>
                  <a:cubicBezTo>
                    <a:pt x="121" y="0"/>
                    <a:pt x="1" y="41"/>
                    <a:pt x="8" y="100"/>
                  </a:cubicBezTo>
                  <a:cubicBezTo>
                    <a:pt x="92" y="790"/>
                    <a:pt x="8" y="1648"/>
                    <a:pt x="604" y="2136"/>
                  </a:cubicBezTo>
                  <a:cubicBezTo>
                    <a:pt x="985" y="2457"/>
                    <a:pt x="1497" y="2588"/>
                    <a:pt x="1973" y="2672"/>
                  </a:cubicBezTo>
                  <a:cubicBezTo>
                    <a:pt x="2047" y="2683"/>
                    <a:pt x="2122" y="2689"/>
                    <a:pt x="2197" y="2689"/>
                  </a:cubicBezTo>
                  <a:cubicBezTo>
                    <a:pt x="2505" y="2689"/>
                    <a:pt x="2809" y="2592"/>
                    <a:pt x="3068" y="2410"/>
                  </a:cubicBezTo>
                  <a:cubicBezTo>
                    <a:pt x="3544" y="2064"/>
                    <a:pt x="3747" y="1493"/>
                    <a:pt x="3794" y="921"/>
                  </a:cubicBezTo>
                  <a:cubicBezTo>
                    <a:pt x="3794" y="894"/>
                    <a:pt x="3755" y="887"/>
                    <a:pt x="3710" y="887"/>
                  </a:cubicBezTo>
                  <a:cubicBezTo>
                    <a:pt x="3656" y="887"/>
                    <a:pt x="3593" y="898"/>
                    <a:pt x="3580" y="898"/>
                  </a:cubicBezTo>
                  <a:cubicBezTo>
                    <a:pt x="3417" y="938"/>
                    <a:pt x="3251" y="955"/>
                    <a:pt x="3084" y="955"/>
                  </a:cubicBezTo>
                  <a:cubicBezTo>
                    <a:pt x="2618" y="955"/>
                    <a:pt x="2143" y="824"/>
                    <a:pt x="1687" y="719"/>
                  </a:cubicBezTo>
                  <a:cubicBezTo>
                    <a:pt x="1175" y="612"/>
                    <a:pt x="675" y="445"/>
                    <a:pt x="330" y="28"/>
                  </a:cubicBezTo>
                  <a:cubicBezTo>
                    <a:pt x="321" y="19"/>
                    <a:pt x="306" y="14"/>
                    <a:pt x="288" y="11"/>
                  </a:cubicBezTo>
                  <a:lnTo>
                    <a:pt x="288" y="11"/>
                  </a:lnTo>
                  <a:cubicBezTo>
                    <a:pt x="269" y="4"/>
                    <a:pt x="243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73"/>
            <p:cNvSpPr/>
            <p:nvPr/>
          </p:nvSpPr>
          <p:spPr>
            <a:xfrm>
              <a:off x="4051415" y="3109165"/>
              <a:ext cx="196291" cy="301826"/>
            </a:xfrm>
            <a:custGeom>
              <a:avLst/>
              <a:gdLst/>
              <a:ahLst/>
              <a:cxnLst/>
              <a:rect l="l" t="t" r="r" b="b"/>
              <a:pathLst>
                <a:path w="9324" h="14337" extrusionOk="0">
                  <a:moveTo>
                    <a:pt x="3513" y="1"/>
                  </a:moveTo>
                  <a:cubicBezTo>
                    <a:pt x="1" y="5406"/>
                    <a:pt x="1" y="7919"/>
                    <a:pt x="512" y="9788"/>
                  </a:cubicBezTo>
                  <a:cubicBezTo>
                    <a:pt x="620" y="10216"/>
                    <a:pt x="786" y="10621"/>
                    <a:pt x="1013" y="10990"/>
                  </a:cubicBezTo>
                  <a:cubicBezTo>
                    <a:pt x="1334" y="11502"/>
                    <a:pt x="1846" y="11860"/>
                    <a:pt x="2310" y="12252"/>
                  </a:cubicBezTo>
                  <a:cubicBezTo>
                    <a:pt x="3239" y="13026"/>
                    <a:pt x="4239" y="13729"/>
                    <a:pt x="5299" y="14336"/>
                  </a:cubicBezTo>
                  <a:cubicBezTo>
                    <a:pt x="5287" y="12753"/>
                    <a:pt x="5549" y="11288"/>
                    <a:pt x="6358" y="9776"/>
                  </a:cubicBezTo>
                  <a:cubicBezTo>
                    <a:pt x="7061" y="8478"/>
                    <a:pt x="8109" y="6942"/>
                    <a:pt x="9323" y="5835"/>
                  </a:cubicBezTo>
                  <a:cubicBezTo>
                    <a:pt x="8918" y="5442"/>
                    <a:pt x="8513" y="5073"/>
                    <a:pt x="8132" y="4716"/>
                  </a:cubicBezTo>
                  <a:cubicBezTo>
                    <a:pt x="7168" y="3847"/>
                    <a:pt x="6180" y="2311"/>
                    <a:pt x="5192" y="1454"/>
                  </a:cubicBezTo>
                  <a:cubicBezTo>
                    <a:pt x="4668" y="1013"/>
                    <a:pt x="4180" y="180"/>
                    <a:pt x="35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73"/>
            <p:cNvSpPr/>
            <p:nvPr/>
          </p:nvSpPr>
          <p:spPr>
            <a:xfrm>
              <a:off x="4052910" y="3107881"/>
              <a:ext cx="198291" cy="304795"/>
            </a:xfrm>
            <a:custGeom>
              <a:avLst/>
              <a:gdLst/>
              <a:ahLst/>
              <a:cxnLst/>
              <a:rect l="l" t="t" r="r" b="b"/>
              <a:pathLst>
                <a:path w="9419" h="14478" extrusionOk="0">
                  <a:moveTo>
                    <a:pt x="3517" y="193"/>
                  </a:moveTo>
                  <a:cubicBezTo>
                    <a:pt x="3892" y="373"/>
                    <a:pt x="4186" y="718"/>
                    <a:pt x="4454" y="1026"/>
                  </a:cubicBezTo>
                  <a:cubicBezTo>
                    <a:pt x="4775" y="1372"/>
                    <a:pt x="5144" y="1693"/>
                    <a:pt x="5478" y="2038"/>
                  </a:cubicBezTo>
                  <a:cubicBezTo>
                    <a:pt x="6228" y="2836"/>
                    <a:pt x="6859" y="3741"/>
                    <a:pt x="7621" y="4527"/>
                  </a:cubicBezTo>
                  <a:cubicBezTo>
                    <a:pt x="8091" y="5009"/>
                    <a:pt x="8596" y="5444"/>
                    <a:pt x="9090" y="5902"/>
                  </a:cubicBezTo>
                  <a:lnTo>
                    <a:pt x="9090" y="5902"/>
                  </a:lnTo>
                  <a:cubicBezTo>
                    <a:pt x="7896" y="7021"/>
                    <a:pt x="6934" y="8382"/>
                    <a:pt x="6158" y="9813"/>
                  </a:cubicBezTo>
                  <a:lnTo>
                    <a:pt x="6158" y="9813"/>
                  </a:lnTo>
                  <a:cubicBezTo>
                    <a:pt x="6147" y="9820"/>
                    <a:pt x="6138" y="9828"/>
                    <a:pt x="6133" y="9837"/>
                  </a:cubicBezTo>
                  <a:cubicBezTo>
                    <a:pt x="5407" y="11198"/>
                    <a:pt x="5091" y="12667"/>
                    <a:pt x="5073" y="14193"/>
                  </a:cubicBezTo>
                  <a:lnTo>
                    <a:pt x="5073" y="14193"/>
                  </a:lnTo>
                  <a:cubicBezTo>
                    <a:pt x="4485" y="13832"/>
                    <a:pt x="3907" y="13459"/>
                    <a:pt x="3347" y="13052"/>
                  </a:cubicBezTo>
                  <a:cubicBezTo>
                    <a:pt x="2716" y="12599"/>
                    <a:pt x="2120" y="12111"/>
                    <a:pt x="1549" y="11575"/>
                  </a:cubicBezTo>
                  <a:cubicBezTo>
                    <a:pt x="846" y="10885"/>
                    <a:pt x="549" y="9908"/>
                    <a:pt x="418" y="8956"/>
                  </a:cubicBezTo>
                  <a:cubicBezTo>
                    <a:pt x="203" y="7349"/>
                    <a:pt x="656" y="5741"/>
                    <a:pt x="1287" y="4277"/>
                  </a:cubicBezTo>
                  <a:cubicBezTo>
                    <a:pt x="1911" y="2856"/>
                    <a:pt x="2658" y="1491"/>
                    <a:pt x="3517" y="193"/>
                  </a:cubicBezTo>
                  <a:close/>
                  <a:moveTo>
                    <a:pt x="3447" y="0"/>
                  </a:moveTo>
                  <a:cubicBezTo>
                    <a:pt x="3380" y="0"/>
                    <a:pt x="3310" y="17"/>
                    <a:pt x="3287" y="62"/>
                  </a:cubicBezTo>
                  <a:cubicBezTo>
                    <a:pt x="2466" y="1288"/>
                    <a:pt x="1739" y="2574"/>
                    <a:pt x="1120" y="3908"/>
                  </a:cubicBezTo>
                  <a:cubicBezTo>
                    <a:pt x="703" y="4813"/>
                    <a:pt x="382" y="5753"/>
                    <a:pt x="180" y="6718"/>
                  </a:cubicBezTo>
                  <a:cubicBezTo>
                    <a:pt x="37" y="7396"/>
                    <a:pt x="1" y="8099"/>
                    <a:pt x="72" y="8801"/>
                  </a:cubicBezTo>
                  <a:cubicBezTo>
                    <a:pt x="168" y="9646"/>
                    <a:pt x="394" y="10587"/>
                    <a:pt x="918" y="11266"/>
                  </a:cubicBezTo>
                  <a:cubicBezTo>
                    <a:pt x="1168" y="11575"/>
                    <a:pt x="1454" y="11849"/>
                    <a:pt x="1775" y="12087"/>
                  </a:cubicBezTo>
                  <a:cubicBezTo>
                    <a:pt x="2108" y="12361"/>
                    <a:pt x="2442" y="12647"/>
                    <a:pt x="2787" y="12909"/>
                  </a:cubicBezTo>
                  <a:cubicBezTo>
                    <a:pt x="3525" y="13468"/>
                    <a:pt x="4287" y="13980"/>
                    <a:pt x="5085" y="14457"/>
                  </a:cubicBezTo>
                  <a:cubicBezTo>
                    <a:pt x="5112" y="14467"/>
                    <a:pt x="5174" y="14478"/>
                    <a:pt x="5235" y="14478"/>
                  </a:cubicBezTo>
                  <a:cubicBezTo>
                    <a:pt x="5310" y="14478"/>
                    <a:pt x="5383" y="14462"/>
                    <a:pt x="5383" y="14409"/>
                  </a:cubicBezTo>
                  <a:cubicBezTo>
                    <a:pt x="5383" y="12814"/>
                    <a:pt x="5680" y="11266"/>
                    <a:pt x="6442" y="9849"/>
                  </a:cubicBezTo>
                  <a:cubicBezTo>
                    <a:pt x="6444" y="9847"/>
                    <a:pt x="6445" y="9845"/>
                    <a:pt x="6445" y="9843"/>
                  </a:cubicBezTo>
                  <a:lnTo>
                    <a:pt x="6445" y="9843"/>
                  </a:lnTo>
                  <a:cubicBezTo>
                    <a:pt x="7219" y="8404"/>
                    <a:pt x="8194" y="7026"/>
                    <a:pt x="9395" y="5920"/>
                  </a:cubicBezTo>
                  <a:cubicBezTo>
                    <a:pt x="9407" y="5908"/>
                    <a:pt x="9419" y="5884"/>
                    <a:pt x="9407" y="5872"/>
                  </a:cubicBezTo>
                  <a:cubicBezTo>
                    <a:pt x="8954" y="5432"/>
                    <a:pt x="8478" y="5015"/>
                    <a:pt x="8026" y="4574"/>
                  </a:cubicBezTo>
                  <a:cubicBezTo>
                    <a:pt x="7645" y="4181"/>
                    <a:pt x="7276" y="3777"/>
                    <a:pt x="6942" y="3348"/>
                  </a:cubicBezTo>
                  <a:cubicBezTo>
                    <a:pt x="6573" y="2896"/>
                    <a:pt x="6216" y="2455"/>
                    <a:pt x="5823" y="2026"/>
                  </a:cubicBezTo>
                  <a:cubicBezTo>
                    <a:pt x="5490" y="1669"/>
                    <a:pt x="5109" y="1348"/>
                    <a:pt x="4775" y="991"/>
                  </a:cubicBezTo>
                  <a:cubicBezTo>
                    <a:pt x="4442" y="622"/>
                    <a:pt x="4061" y="169"/>
                    <a:pt x="3549" y="14"/>
                  </a:cubicBezTo>
                  <a:cubicBezTo>
                    <a:pt x="3523" y="6"/>
                    <a:pt x="3486" y="0"/>
                    <a:pt x="3447" y="0"/>
                  </a:cubicBezTo>
                  <a:close/>
                </a:path>
              </a:pathLst>
            </a:custGeom>
            <a:solidFill>
              <a:srgbClr val="234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73"/>
            <p:cNvSpPr/>
            <p:nvPr/>
          </p:nvSpPr>
          <p:spPr>
            <a:xfrm>
              <a:off x="4269979" y="2918386"/>
              <a:ext cx="193744" cy="326794"/>
            </a:xfrm>
            <a:custGeom>
              <a:avLst/>
              <a:gdLst/>
              <a:ahLst/>
              <a:cxnLst/>
              <a:rect l="l" t="t" r="r" b="b"/>
              <a:pathLst>
                <a:path w="9203" h="15523" extrusionOk="0">
                  <a:moveTo>
                    <a:pt x="4830" y="0"/>
                  </a:moveTo>
                  <a:cubicBezTo>
                    <a:pt x="4689" y="0"/>
                    <a:pt x="4543" y="13"/>
                    <a:pt x="4394" y="38"/>
                  </a:cubicBezTo>
                  <a:cubicBezTo>
                    <a:pt x="2442" y="371"/>
                    <a:pt x="263" y="1883"/>
                    <a:pt x="120" y="3967"/>
                  </a:cubicBezTo>
                  <a:cubicBezTo>
                    <a:pt x="1" y="5360"/>
                    <a:pt x="108" y="6753"/>
                    <a:pt x="417" y="8110"/>
                  </a:cubicBezTo>
                  <a:cubicBezTo>
                    <a:pt x="644" y="9015"/>
                    <a:pt x="1120" y="9646"/>
                    <a:pt x="1549" y="10444"/>
                  </a:cubicBezTo>
                  <a:cubicBezTo>
                    <a:pt x="1763" y="10849"/>
                    <a:pt x="1656" y="13111"/>
                    <a:pt x="1525" y="14909"/>
                  </a:cubicBezTo>
                  <a:cubicBezTo>
                    <a:pt x="2028" y="15305"/>
                    <a:pt x="2981" y="15523"/>
                    <a:pt x="4186" y="15523"/>
                  </a:cubicBezTo>
                  <a:cubicBezTo>
                    <a:pt x="5119" y="15523"/>
                    <a:pt x="6204" y="15392"/>
                    <a:pt x="7347" y="15111"/>
                  </a:cubicBezTo>
                  <a:cubicBezTo>
                    <a:pt x="7168" y="13004"/>
                    <a:pt x="7025" y="10730"/>
                    <a:pt x="7287" y="10254"/>
                  </a:cubicBezTo>
                  <a:cubicBezTo>
                    <a:pt x="7680" y="9611"/>
                    <a:pt x="8133" y="9003"/>
                    <a:pt x="8383" y="8277"/>
                  </a:cubicBezTo>
                  <a:cubicBezTo>
                    <a:pt x="9203" y="5920"/>
                    <a:pt x="7942" y="0"/>
                    <a:pt x="48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73"/>
            <p:cNvSpPr/>
            <p:nvPr/>
          </p:nvSpPr>
          <p:spPr>
            <a:xfrm>
              <a:off x="4268232" y="2917102"/>
              <a:ext cx="187513" cy="329847"/>
            </a:xfrm>
            <a:custGeom>
              <a:avLst/>
              <a:gdLst/>
              <a:ahLst/>
              <a:cxnLst/>
              <a:rect l="l" t="t" r="r" b="b"/>
              <a:pathLst>
                <a:path w="8907" h="15668" extrusionOk="0">
                  <a:moveTo>
                    <a:pt x="4959" y="121"/>
                  </a:moveTo>
                  <a:cubicBezTo>
                    <a:pt x="4993" y="121"/>
                    <a:pt x="5027" y="121"/>
                    <a:pt x="5061" y="123"/>
                  </a:cubicBezTo>
                  <a:cubicBezTo>
                    <a:pt x="5858" y="170"/>
                    <a:pt x="6525" y="706"/>
                    <a:pt x="6989" y="1313"/>
                  </a:cubicBezTo>
                  <a:cubicBezTo>
                    <a:pt x="7537" y="2064"/>
                    <a:pt x="7930" y="2897"/>
                    <a:pt x="8156" y="3790"/>
                  </a:cubicBezTo>
                  <a:cubicBezTo>
                    <a:pt x="8418" y="4707"/>
                    <a:pt x="8549" y="5659"/>
                    <a:pt x="8549" y="6612"/>
                  </a:cubicBezTo>
                  <a:cubicBezTo>
                    <a:pt x="8549" y="7017"/>
                    <a:pt x="8513" y="7409"/>
                    <a:pt x="8442" y="7802"/>
                  </a:cubicBezTo>
                  <a:cubicBezTo>
                    <a:pt x="8323" y="8350"/>
                    <a:pt x="8120" y="8862"/>
                    <a:pt x="7823" y="9338"/>
                  </a:cubicBezTo>
                  <a:cubicBezTo>
                    <a:pt x="7627" y="9649"/>
                    <a:pt x="7432" y="9948"/>
                    <a:pt x="7247" y="10269"/>
                  </a:cubicBezTo>
                  <a:lnTo>
                    <a:pt x="7247" y="10269"/>
                  </a:lnTo>
                  <a:cubicBezTo>
                    <a:pt x="7238" y="10275"/>
                    <a:pt x="7231" y="10282"/>
                    <a:pt x="7228" y="10291"/>
                  </a:cubicBezTo>
                  <a:cubicBezTo>
                    <a:pt x="7132" y="10493"/>
                    <a:pt x="7085" y="10707"/>
                    <a:pt x="7085" y="10934"/>
                  </a:cubicBezTo>
                  <a:cubicBezTo>
                    <a:pt x="7061" y="11315"/>
                    <a:pt x="7061" y="11708"/>
                    <a:pt x="7073" y="12089"/>
                  </a:cubicBezTo>
                  <a:cubicBezTo>
                    <a:pt x="7096" y="13105"/>
                    <a:pt x="7190" y="14134"/>
                    <a:pt x="7273" y="15139"/>
                  </a:cubicBezTo>
                  <a:lnTo>
                    <a:pt x="7273" y="15139"/>
                  </a:lnTo>
                  <a:cubicBezTo>
                    <a:pt x="6326" y="15365"/>
                    <a:pt x="5313" y="15537"/>
                    <a:pt x="4317" y="15537"/>
                  </a:cubicBezTo>
                  <a:cubicBezTo>
                    <a:pt x="3827" y="15537"/>
                    <a:pt x="3342" y="15495"/>
                    <a:pt x="2870" y="15399"/>
                  </a:cubicBezTo>
                  <a:cubicBezTo>
                    <a:pt x="2620" y="15351"/>
                    <a:pt x="2382" y="15279"/>
                    <a:pt x="2144" y="15184"/>
                  </a:cubicBezTo>
                  <a:cubicBezTo>
                    <a:pt x="2048" y="15137"/>
                    <a:pt x="1965" y="15089"/>
                    <a:pt x="1870" y="15041"/>
                  </a:cubicBezTo>
                  <a:cubicBezTo>
                    <a:pt x="1834" y="15006"/>
                    <a:pt x="1786" y="14982"/>
                    <a:pt x="1774" y="14946"/>
                  </a:cubicBezTo>
                  <a:cubicBezTo>
                    <a:pt x="1763" y="14851"/>
                    <a:pt x="1763" y="14756"/>
                    <a:pt x="1786" y="14660"/>
                  </a:cubicBezTo>
                  <a:cubicBezTo>
                    <a:pt x="1834" y="13934"/>
                    <a:pt x="1882" y="13208"/>
                    <a:pt x="1905" y="12493"/>
                  </a:cubicBezTo>
                  <a:cubicBezTo>
                    <a:pt x="1941" y="11934"/>
                    <a:pt x="1929" y="11386"/>
                    <a:pt x="1870" y="10838"/>
                  </a:cubicBezTo>
                  <a:cubicBezTo>
                    <a:pt x="1810" y="10326"/>
                    <a:pt x="1441" y="9898"/>
                    <a:pt x="1191" y="9457"/>
                  </a:cubicBezTo>
                  <a:cubicBezTo>
                    <a:pt x="405" y="8040"/>
                    <a:pt x="286" y="6302"/>
                    <a:pt x="322" y="4707"/>
                  </a:cubicBezTo>
                  <a:cubicBezTo>
                    <a:pt x="346" y="4028"/>
                    <a:pt x="405" y="3385"/>
                    <a:pt x="715" y="2766"/>
                  </a:cubicBezTo>
                  <a:cubicBezTo>
                    <a:pt x="1012" y="2230"/>
                    <a:pt x="1405" y="1742"/>
                    <a:pt x="1894" y="1373"/>
                  </a:cubicBezTo>
                  <a:cubicBezTo>
                    <a:pt x="2382" y="968"/>
                    <a:pt x="2941" y="659"/>
                    <a:pt x="3525" y="444"/>
                  </a:cubicBezTo>
                  <a:cubicBezTo>
                    <a:pt x="3970" y="277"/>
                    <a:pt x="4468" y="121"/>
                    <a:pt x="4959" y="121"/>
                  </a:cubicBezTo>
                  <a:close/>
                  <a:moveTo>
                    <a:pt x="4880" y="1"/>
                  </a:moveTo>
                  <a:cubicBezTo>
                    <a:pt x="4025" y="1"/>
                    <a:pt x="3148" y="347"/>
                    <a:pt x="2429" y="754"/>
                  </a:cubicBezTo>
                  <a:cubicBezTo>
                    <a:pt x="1346" y="1361"/>
                    <a:pt x="370" y="2337"/>
                    <a:pt x="108" y="3588"/>
                  </a:cubicBezTo>
                  <a:cubicBezTo>
                    <a:pt x="36" y="3969"/>
                    <a:pt x="12" y="4361"/>
                    <a:pt x="12" y="4754"/>
                  </a:cubicBezTo>
                  <a:cubicBezTo>
                    <a:pt x="0" y="5195"/>
                    <a:pt x="12" y="5635"/>
                    <a:pt x="36" y="6064"/>
                  </a:cubicBezTo>
                  <a:cubicBezTo>
                    <a:pt x="96" y="6909"/>
                    <a:pt x="191" y="7779"/>
                    <a:pt x="477" y="8576"/>
                  </a:cubicBezTo>
                  <a:cubicBezTo>
                    <a:pt x="608" y="8945"/>
                    <a:pt x="786" y="9303"/>
                    <a:pt x="989" y="9636"/>
                  </a:cubicBezTo>
                  <a:cubicBezTo>
                    <a:pt x="1179" y="9934"/>
                    <a:pt x="1358" y="10231"/>
                    <a:pt x="1501" y="10541"/>
                  </a:cubicBezTo>
                  <a:cubicBezTo>
                    <a:pt x="1560" y="10719"/>
                    <a:pt x="1584" y="10898"/>
                    <a:pt x="1584" y="11088"/>
                  </a:cubicBezTo>
                  <a:cubicBezTo>
                    <a:pt x="1608" y="11386"/>
                    <a:pt x="1608" y="11684"/>
                    <a:pt x="1608" y="11970"/>
                  </a:cubicBezTo>
                  <a:cubicBezTo>
                    <a:pt x="1596" y="12720"/>
                    <a:pt x="1548" y="13446"/>
                    <a:pt x="1501" y="14184"/>
                  </a:cubicBezTo>
                  <a:cubicBezTo>
                    <a:pt x="1489" y="14386"/>
                    <a:pt x="1477" y="14577"/>
                    <a:pt x="1465" y="14767"/>
                  </a:cubicBezTo>
                  <a:cubicBezTo>
                    <a:pt x="1453" y="14946"/>
                    <a:pt x="1441" y="14982"/>
                    <a:pt x="1584" y="15065"/>
                  </a:cubicBezTo>
                  <a:cubicBezTo>
                    <a:pt x="1774" y="15196"/>
                    <a:pt x="1977" y="15291"/>
                    <a:pt x="2203" y="15363"/>
                  </a:cubicBezTo>
                  <a:cubicBezTo>
                    <a:pt x="2852" y="15585"/>
                    <a:pt x="3549" y="15668"/>
                    <a:pt x="4251" y="15668"/>
                  </a:cubicBezTo>
                  <a:cubicBezTo>
                    <a:pt x="4939" y="15668"/>
                    <a:pt x="5632" y="15588"/>
                    <a:pt x="6287" y="15482"/>
                  </a:cubicBezTo>
                  <a:cubicBezTo>
                    <a:pt x="6704" y="15422"/>
                    <a:pt x="7132" y="15339"/>
                    <a:pt x="7549" y="15232"/>
                  </a:cubicBezTo>
                  <a:cubicBezTo>
                    <a:pt x="7561" y="15232"/>
                    <a:pt x="7597" y="15208"/>
                    <a:pt x="7597" y="15196"/>
                  </a:cubicBezTo>
                  <a:cubicBezTo>
                    <a:pt x="7513" y="14184"/>
                    <a:pt x="7418" y="13184"/>
                    <a:pt x="7394" y="12172"/>
                  </a:cubicBezTo>
                  <a:cubicBezTo>
                    <a:pt x="7382" y="11803"/>
                    <a:pt x="7370" y="11422"/>
                    <a:pt x="7394" y="11041"/>
                  </a:cubicBezTo>
                  <a:cubicBezTo>
                    <a:pt x="7382" y="10803"/>
                    <a:pt x="7430" y="10565"/>
                    <a:pt x="7525" y="10350"/>
                  </a:cubicBezTo>
                  <a:cubicBezTo>
                    <a:pt x="7918" y="9684"/>
                    <a:pt x="8394" y="9053"/>
                    <a:pt x="8632" y="8314"/>
                  </a:cubicBezTo>
                  <a:cubicBezTo>
                    <a:pt x="8752" y="7933"/>
                    <a:pt x="8823" y="7552"/>
                    <a:pt x="8847" y="7159"/>
                  </a:cubicBezTo>
                  <a:cubicBezTo>
                    <a:pt x="8906" y="6183"/>
                    <a:pt x="8823" y="5219"/>
                    <a:pt x="8597" y="4266"/>
                  </a:cubicBezTo>
                  <a:cubicBezTo>
                    <a:pt x="8204" y="2635"/>
                    <a:pt x="7358" y="516"/>
                    <a:pt x="5537" y="75"/>
                  </a:cubicBezTo>
                  <a:cubicBezTo>
                    <a:pt x="5321" y="24"/>
                    <a:pt x="5101" y="1"/>
                    <a:pt x="4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73"/>
            <p:cNvSpPr/>
            <p:nvPr/>
          </p:nvSpPr>
          <p:spPr>
            <a:xfrm>
              <a:off x="4162697" y="3231986"/>
              <a:ext cx="276501" cy="253448"/>
            </a:xfrm>
            <a:custGeom>
              <a:avLst/>
              <a:gdLst/>
              <a:ahLst/>
              <a:cxnLst/>
              <a:rect l="l" t="t" r="r" b="b"/>
              <a:pathLst>
                <a:path w="13134" h="12039" extrusionOk="0">
                  <a:moveTo>
                    <a:pt x="4037" y="1"/>
                  </a:moveTo>
                  <a:cubicBezTo>
                    <a:pt x="2823" y="1120"/>
                    <a:pt x="1775" y="2644"/>
                    <a:pt x="1072" y="3942"/>
                  </a:cubicBezTo>
                  <a:cubicBezTo>
                    <a:pt x="263" y="5454"/>
                    <a:pt x="1" y="6919"/>
                    <a:pt x="13" y="8502"/>
                  </a:cubicBezTo>
                  <a:cubicBezTo>
                    <a:pt x="1025" y="9109"/>
                    <a:pt x="2061" y="9669"/>
                    <a:pt x="3085" y="10228"/>
                  </a:cubicBezTo>
                  <a:cubicBezTo>
                    <a:pt x="4612" y="11066"/>
                    <a:pt x="6702" y="12038"/>
                    <a:pt x="8614" y="12038"/>
                  </a:cubicBezTo>
                  <a:cubicBezTo>
                    <a:pt x="9311" y="12038"/>
                    <a:pt x="9984" y="11909"/>
                    <a:pt x="10597" y="11598"/>
                  </a:cubicBezTo>
                  <a:cubicBezTo>
                    <a:pt x="11836" y="10967"/>
                    <a:pt x="12955" y="10300"/>
                    <a:pt x="13038" y="8764"/>
                  </a:cubicBezTo>
                  <a:cubicBezTo>
                    <a:pt x="13133" y="6978"/>
                    <a:pt x="12943" y="5180"/>
                    <a:pt x="12776" y="3406"/>
                  </a:cubicBezTo>
                  <a:cubicBezTo>
                    <a:pt x="12705" y="2680"/>
                    <a:pt x="12562" y="1477"/>
                    <a:pt x="12455" y="215"/>
                  </a:cubicBezTo>
                  <a:cubicBezTo>
                    <a:pt x="11299" y="498"/>
                    <a:pt x="10206" y="631"/>
                    <a:pt x="9267" y="631"/>
                  </a:cubicBezTo>
                  <a:cubicBezTo>
                    <a:pt x="8068" y="631"/>
                    <a:pt x="7122" y="414"/>
                    <a:pt x="6621" y="13"/>
                  </a:cubicBezTo>
                  <a:cubicBezTo>
                    <a:pt x="6549" y="727"/>
                    <a:pt x="6442" y="1442"/>
                    <a:pt x="6299" y="2144"/>
                  </a:cubicBezTo>
                  <a:cubicBezTo>
                    <a:pt x="5537" y="1477"/>
                    <a:pt x="4835" y="751"/>
                    <a:pt x="4037" y="1"/>
                  </a:cubicBezTo>
                  <a:close/>
                </a:path>
              </a:pathLst>
            </a:custGeom>
            <a:solidFill>
              <a:srgbClr val="EC9C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73"/>
            <p:cNvSpPr/>
            <p:nvPr/>
          </p:nvSpPr>
          <p:spPr>
            <a:xfrm>
              <a:off x="4159203" y="3230260"/>
              <a:ext cx="283258" cy="256669"/>
            </a:xfrm>
            <a:custGeom>
              <a:avLst/>
              <a:gdLst/>
              <a:ahLst/>
              <a:cxnLst/>
              <a:rect l="l" t="t" r="r" b="b"/>
              <a:pathLst>
                <a:path w="13455" h="12192" extrusionOk="0">
                  <a:moveTo>
                    <a:pt x="4239" y="231"/>
                  </a:moveTo>
                  <a:cubicBezTo>
                    <a:pt x="4937" y="905"/>
                    <a:pt x="5610" y="1602"/>
                    <a:pt x="6334" y="2238"/>
                  </a:cubicBezTo>
                  <a:cubicBezTo>
                    <a:pt x="6359" y="2254"/>
                    <a:pt x="6471" y="2298"/>
                    <a:pt x="6544" y="2298"/>
                  </a:cubicBezTo>
                  <a:cubicBezTo>
                    <a:pt x="6579" y="2298"/>
                    <a:pt x="6604" y="2288"/>
                    <a:pt x="6608" y="2262"/>
                  </a:cubicBezTo>
                  <a:cubicBezTo>
                    <a:pt x="6708" y="1596"/>
                    <a:pt x="6849" y="951"/>
                    <a:pt x="6916" y="279"/>
                  </a:cubicBezTo>
                  <a:lnTo>
                    <a:pt x="6916" y="279"/>
                  </a:lnTo>
                  <a:cubicBezTo>
                    <a:pt x="7541" y="636"/>
                    <a:pt x="8328" y="732"/>
                    <a:pt x="9025" y="774"/>
                  </a:cubicBezTo>
                  <a:cubicBezTo>
                    <a:pt x="9183" y="780"/>
                    <a:pt x="9340" y="783"/>
                    <a:pt x="9498" y="783"/>
                  </a:cubicBezTo>
                  <a:cubicBezTo>
                    <a:pt x="10501" y="783"/>
                    <a:pt x="11502" y="662"/>
                    <a:pt x="12481" y="432"/>
                  </a:cubicBezTo>
                  <a:lnTo>
                    <a:pt x="12481" y="432"/>
                  </a:lnTo>
                  <a:cubicBezTo>
                    <a:pt x="12633" y="2020"/>
                    <a:pt x="12816" y="3576"/>
                    <a:pt x="12942" y="5155"/>
                  </a:cubicBezTo>
                  <a:cubicBezTo>
                    <a:pt x="13026" y="6084"/>
                    <a:pt x="13085" y="7012"/>
                    <a:pt x="13073" y="7941"/>
                  </a:cubicBezTo>
                  <a:cubicBezTo>
                    <a:pt x="13073" y="8667"/>
                    <a:pt x="13073" y="9394"/>
                    <a:pt x="12680" y="10037"/>
                  </a:cubicBezTo>
                  <a:cubicBezTo>
                    <a:pt x="12371" y="10560"/>
                    <a:pt x="11859" y="10930"/>
                    <a:pt x="11347" y="11227"/>
                  </a:cubicBezTo>
                  <a:cubicBezTo>
                    <a:pt x="10752" y="11572"/>
                    <a:pt x="10132" y="11882"/>
                    <a:pt x="9442" y="11977"/>
                  </a:cubicBezTo>
                  <a:cubicBezTo>
                    <a:pt x="9185" y="12017"/>
                    <a:pt x="8927" y="12035"/>
                    <a:pt x="8669" y="12035"/>
                  </a:cubicBezTo>
                  <a:cubicBezTo>
                    <a:pt x="7448" y="12035"/>
                    <a:pt x="6231" y="11628"/>
                    <a:pt x="5120" y="11156"/>
                  </a:cubicBezTo>
                  <a:cubicBezTo>
                    <a:pt x="4382" y="10834"/>
                    <a:pt x="3655" y="10441"/>
                    <a:pt x="2941" y="10049"/>
                  </a:cubicBezTo>
                  <a:cubicBezTo>
                    <a:pt x="2068" y="9571"/>
                    <a:pt x="1183" y="9094"/>
                    <a:pt x="321" y="8583"/>
                  </a:cubicBezTo>
                  <a:lnTo>
                    <a:pt x="321" y="8583"/>
                  </a:lnTo>
                  <a:cubicBezTo>
                    <a:pt x="303" y="7326"/>
                    <a:pt x="518" y="6081"/>
                    <a:pt x="977" y="4917"/>
                  </a:cubicBezTo>
                  <a:cubicBezTo>
                    <a:pt x="1477" y="3762"/>
                    <a:pt x="2120" y="2690"/>
                    <a:pt x="2917" y="1702"/>
                  </a:cubicBezTo>
                  <a:cubicBezTo>
                    <a:pt x="3317" y="1181"/>
                    <a:pt x="3757" y="690"/>
                    <a:pt x="4239" y="231"/>
                  </a:cubicBezTo>
                  <a:close/>
                  <a:moveTo>
                    <a:pt x="4128" y="1"/>
                  </a:moveTo>
                  <a:cubicBezTo>
                    <a:pt x="4100" y="1"/>
                    <a:pt x="4076" y="7"/>
                    <a:pt x="4060" y="23"/>
                  </a:cubicBezTo>
                  <a:cubicBezTo>
                    <a:pt x="3215" y="809"/>
                    <a:pt x="2489" y="1702"/>
                    <a:pt x="1869" y="2667"/>
                  </a:cubicBezTo>
                  <a:cubicBezTo>
                    <a:pt x="1227" y="3631"/>
                    <a:pt x="667" y="4655"/>
                    <a:pt x="357" y="5774"/>
                  </a:cubicBezTo>
                  <a:cubicBezTo>
                    <a:pt x="203" y="6334"/>
                    <a:pt x="95" y="6917"/>
                    <a:pt x="60" y="7512"/>
                  </a:cubicBezTo>
                  <a:cubicBezTo>
                    <a:pt x="36" y="7798"/>
                    <a:pt x="24" y="8084"/>
                    <a:pt x="24" y="8370"/>
                  </a:cubicBezTo>
                  <a:cubicBezTo>
                    <a:pt x="24" y="8465"/>
                    <a:pt x="0" y="8548"/>
                    <a:pt x="72" y="8608"/>
                  </a:cubicBezTo>
                  <a:cubicBezTo>
                    <a:pt x="203" y="8715"/>
                    <a:pt x="357" y="8798"/>
                    <a:pt x="512" y="8870"/>
                  </a:cubicBezTo>
                  <a:cubicBezTo>
                    <a:pt x="1572" y="9489"/>
                    <a:pt x="2655" y="10084"/>
                    <a:pt x="3739" y="10644"/>
                  </a:cubicBezTo>
                  <a:cubicBezTo>
                    <a:pt x="4667" y="11144"/>
                    <a:pt x="5632" y="11537"/>
                    <a:pt x="6632" y="11834"/>
                  </a:cubicBezTo>
                  <a:cubicBezTo>
                    <a:pt x="7352" y="12045"/>
                    <a:pt x="8111" y="12191"/>
                    <a:pt x="8861" y="12191"/>
                  </a:cubicBezTo>
                  <a:cubicBezTo>
                    <a:pt x="9128" y="12191"/>
                    <a:pt x="9394" y="12173"/>
                    <a:pt x="9656" y="12132"/>
                  </a:cubicBezTo>
                  <a:cubicBezTo>
                    <a:pt x="10573" y="11977"/>
                    <a:pt x="11466" y="11525"/>
                    <a:pt x="12192" y="10977"/>
                  </a:cubicBezTo>
                  <a:cubicBezTo>
                    <a:pt x="12526" y="10727"/>
                    <a:pt x="12811" y="10418"/>
                    <a:pt x="13026" y="10060"/>
                  </a:cubicBezTo>
                  <a:cubicBezTo>
                    <a:pt x="13252" y="9620"/>
                    <a:pt x="13359" y="9144"/>
                    <a:pt x="13359" y="8655"/>
                  </a:cubicBezTo>
                  <a:cubicBezTo>
                    <a:pt x="13454" y="6203"/>
                    <a:pt x="13109" y="3762"/>
                    <a:pt x="12859" y="1333"/>
                  </a:cubicBezTo>
                  <a:cubicBezTo>
                    <a:pt x="12823" y="1000"/>
                    <a:pt x="12799" y="666"/>
                    <a:pt x="12764" y="321"/>
                  </a:cubicBezTo>
                  <a:cubicBezTo>
                    <a:pt x="12764" y="251"/>
                    <a:pt x="12612" y="223"/>
                    <a:pt x="12528" y="223"/>
                  </a:cubicBezTo>
                  <a:cubicBezTo>
                    <a:pt x="12513" y="223"/>
                    <a:pt x="12499" y="224"/>
                    <a:pt x="12490" y="226"/>
                  </a:cubicBezTo>
                  <a:cubicBezTo>
                    <a:pt x="11451" y="491"/>
                    <a:pt x="10392" y="633"/>
                    <a:pt x="9321" y="633"/>
                  </a:cubicBezTo>
                  <a:cubicBezTo>
                    <a:pt x="9239" y="633"/>
                    <a:pt x="9156" y="632"/>
                    <a:pt x="9073" y="631"/>
                  </a:cubicBezTo>
                  <a:cubicBezTo>
                    <a:pt x="8358" y="607"/>
                    <a:pt x="7489" y="535"/>
                    <a:pt x="6906" y="83"/>
                  </a:cubicBezTo>
                  <a:cubicBezTo>
                    <a:pt x="6857" y="44"/>
                    <a:pt x="6791" y="20"/>
                    <a:pt x="6729" y="20"/>
                  </a:cubicBezTo>
                  <a:cubicBezTo>
                    <a:pt x="6719" y="20"/>
                    <a:pt x="6709" y="21"/>
                    <a:pt x="6700" y="22"/>
                  </a:cubicBezTo>
                  <a:lnTo>
                    <a:pt x="6700" y="22"/>
                  </a:lnTo>
                  <a:cubicBezTo>
                    <a:pt x="6668" y="24"/>
                    <a:pt x="6644" y="32"/>
                    <a:pt x="6635" y="49"/>
                  </a:cubicBezTo>
                  <a:lnTo>
                    <a:pt x="6635" y="49"/>
                  </a:lnTo>
                  <a:cubicBezTo>
                    <a:pt x="6631" y="55"/>
                    <a:pt x="6629" y="62"/>
                    <a:pt x="6631" y="69"/>
                  </a:cubicBezTo>
                  <a:lnTo>
                    <a:pt x="6631" y="69"/>
                  </a:lnTo>
                  <a:cubicBezTo>
                    <a:pt x="6576" y="716"/>
                    <a:pt x="6434" y="1353"/>
                    <a:pt x="6338" y="1997"/>
                  </a:cubicBezTo>
                  <a:lnTo>
                    <a:pt x="6338" y="1997"/>
                  </a:lnTo>
                  <a:cubicBezTo>
                    <a:pt x="5647" y="1380"/>
                    <a:pt x="5005" y="722"/>
                    <a:pt x="4334" y="83"/>
                  </a:cubicBezTo>
                  <a:cubicBezTo>
                    <a:pt x="4299" y="48"/>
                    <a:pt x="4201" y="1"/>
                    <a:pt x="41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73"/>
            <p:cNvSpPr/>
            <p:nvPr/>
          </p:nvSpPr>
          <p:spPr>
            <a:xfrm>
              <a:off x="4276106" y="3264702"/>
              <a:ext cx="25389" cy="107367"/>
            </a:xfrm>
            <a:custGeom>
              <a:avLst/>
              <a:gdLst/>
              <a:ahLst/>
              <a:cxnLst/>
              <a:rect l="l" t="t" r="r" b="b"/>
              <a:pathLst>
                <a:path w="1206" h="5100" extrusionOk="0">
                  <a:moveTo>
                    <a:pt x="1003" y="1"/>
                  </a:moveTo>
                  <a:cubicBezTo>
                    <a:pt x="941" y="1"/>
                    <a:pt x="886" y="16"/>
                    <a:pt x="877" y="54"/>
                  </a:cubicBezTo>
                  <a:cubicBezTo>
                    <a:pt x="531" y="1697"/>
                    <a:pt x="317" y="3364"/>
                    <a:pt x="7" y="5019"/>
                  </a:cubicBezTo>
                  <a:cubicBezTo>
                    <a:pt x="1" y="5068"/>
                    <a:pt x="102" y="5100"/>
                    <a:pt x="193" y="5100"/>
                  </a:cubicBezTo>
                  <a:cubicBezTo>
                    <a:pt x="259" y="5100"/>
                    <a:pt x="319" y="5083"/>
                    <a:pt x="329" y="5043"/>
                  </a:cubicBezTo>
                  <a:cubicBezTo>
                    <a:pt x="627" y="3388"/>
                    <a:pt x="841" y="1721"/>
                    <a:pt x="1198" y="78"/>
                  </a:cubicBezTo>
                  <a:cubicBezTo>
                    <a:pt x="1205" y="35"/>
                    <a:pt x="1097" y="1"/>
                    <a:pt x="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73"/>
            <p:cNvSpPr/>
            <p:nvPr/>
          </p:nvSpPr>
          <p:spPr>
            <a:xfrm>
              <a:off x="3629066" y="3005818"/>
              <a:ext cx="550706" cy="509191"/>
            </a:xfrm>
            <a:custGeom>
              <a:avLst/>
              <a:gdLst/>
              <a:ahLst/>
              <a:cxnLst/>
              <a:rect l="l" t="t" r="r" b="b"/>
              <a:pathLst>
                <a:path w="26159" h="24187" extrusionOk="0">
                  <a:moveTo>
                    <a:pt x="9414" y="0"/>
                  </a:moveTo>
                  <a:cubicBezTo>
                    <a:pt x="8734" y="0"/>
                    <a:pt x="8066" y="98"/>
                    <a:pt x="7442" y="314"/>
                  </a:cubicBezTo>
                  <a:cubicBezTo>
                    <a:pt x="5549" y="969"/>
                    <a:pt x="4596" y="2731"/>
                    <a:pt x="3834" y="4374"/>
                  </a:cubicBezTo>
                  <a:cubicBezTo>
                    <a:pt x="2787" y="6577"/>
                    <a:pt x="2584" y="9101"/>
                    <a:pt x="1953" y="11458"/>
                  </a:cubicBezTo>
                  <a:cubicBezTo>
                    <a:pt x="1536" y="13006"/>
                    <a:pt x="1120" y="14578"/>
                    <a:pt x="715" y="16138"/>
                  </a:cubicBezTo>
                  <a:cubicBezTo>
                    <a:pt x="191" y="18185"/>
                    <a:pt x="12" y="19900"/>
                    <a:pt x="0" y="22031"/>
                  </a:cubicBezTo>
                  <a:cubicBezTo>
                    <a:pt x="0" y="22341"/>
                    <a:pt x="12" y="22662"/>
                    <a:pt x="179" y="22924"/>
                  </a:cubicBezTo>
                  <a:cubicBezTo>
                    <a:pt x="334" y="23138"/>
                    <a:pt x="548" y="23293"/>
                    <a:pt x="798" y="23376"/>
                  </a:cubicBezTo>
                  <a:cubicBezTo>
                    <a:pt x="905" y="23424"/>
                    <a:pt x="1013" y="23460"/>
                    <a:pt x="1120" y="23484"/>
                  </a:cubicBezTo>
                  <a:cubicBezTo>
                    <a:pt x="1679" y="23615"/>
                    <a:pt x="2251" y="23674"/>
                    <a:pt x="2834" y="23674"/>
                  </a:cubicBezTo>
                  <a:cubicBezTo>
                    <a:pt x="8359" y="23841"/>
                    <a:pt x="13907" y="24186"/>
                    <a:pt x="19431" y="24186"/>
                  </a:cubicBezTo>
                  <a:cubicBezTo>
                    <a:pt x="21491" y="24186"/>
                    <a:pt x="21456" y="21888"/>
                    <a:pt x="22206" y="20221"/>
                  </a:cubicBezTo>
                  <a:cubicBezTo>
                    <a:pt x="23182" y="18090"/>
                    <a:pt x="23992" y="15911"/>
                    <a:pt x="24646" y="13673"/>
                  </a:cubicBezTo>
                  <a:cubicBezTo>
                    <a:pt x="25027" y="12328"/>
                    <a:pt x="26087" y="10506"/>
                    <a:pt x="26123" y="9113"/>
                  </a:cubicBezTo>
                  <a:cubicBezTo>
                    <a:pt x="26159" y="6982"/>
                    <a:pt x="25349" y="5255"/>
                    <a:pt x="23337" y="4481"/>
                  </a:cubicBezTo>
                  <a:lnTo>
                    <a:pt x="22658" y="4231"/>
                  </a:lnTo>
                  <a:lnTo>
                    <a:pt x="11192" y="207"/>
                  </a:lnTo>
                  <a:cubicBezTo>
                    <a:pt x="10605" y="74"/>
                    <a:pt x="10005" y="0"/>
                    <a:pt x="9414" y="0"/>
                  </a:cubicBezTo>
                  <a:close/>
                </a:path>
              </a:pathLst>
            </a:custGeom>
            <a:solidFill>
              <a:srgbClr val="EC9C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73"/>
            <p:cNvSpPr/>
            <p:nvPr/>
          </p:nvSpPr>
          <p:spPr>
            <a:xfrm>
              <a:off x="3625803" y="3004281"/>
              <a:ext cx="558222" cy="511991"/>
            </a:xfrm>
            <a:custGeom>
              <a:avLst/>
              <a:gdLst/>
              <a:ahLst/>
              <a:cxnLst/>
              <a:rect l="l" t="t" r="r" b="b"/>
              <a:pathLst>
                <a:path w="26516" h="24320" extrusionOk="0">
                  <a:moveTo>
                    <a:pt x="9521" y="0"/>
                  </a:moveTo>
                  <a:cubicBezTo>
                    <a:pt x="8916" y="0"/>
                    <a:pt x="8312" y="75"/>
                    <a:pt x="7728" y="244"/>
                  </a:cubicBezTo>
                  <a:cubicBezTo>
                    <a:pt x="6728" y="554"/>
                    <a:pt x="5859" y="1161"/>
                    <a:pt x="5239" y="1994"/>
                  </a:cubicBezTo>
                  <a:cubicBezTo>
                    <a:pt x="4608" y="2780"/>
                    <a:pt x="4144" y="3697"/>
                    <a:pt x="3739" y="4614"/>
                  </a:cubicBezTo>
                  <a:cubicBezTo>
                    <a:pt x="3215" y="5793"/>
                    <a:pt x="2918" y="7043"/>
                    <a:pt x="2656" y="8293"/>
                  </a:cubicBezTo>
                  <a:cubicBezTo>
                    <a:pt x="2394" y="9543"/>
                    <a:pt x="2132" y="10829"/>
                    <a:pt x="1799" y="12079"/>
                  </a:cubicBezTo>
                  <a:cubicBezTo>
                    <a:pt x="1441" y="13448"/>
                    <a:pt x="1072" y="14817"/>
                    <a:pt x="715" y="16187"/>
                  </a:cubicBezTo>
                  <a:cubicBezTo>
                    <a:pt x="394" y="17425"/>
                    <a:pt x="179" y="18687"/>
                    <a:pt x="84" y="19961"/>
                  </a:cubicBezTo>
                  <a:cubicBezTo>
                    <a:pt x="36" y="20604"/>
                    <a:pt x="13" y="21247"/>
                    <a:pt x="1" y="21890"/>
                  </a:cubicBezTo>
                  <a:cubicBezTo>
                    <a:pt x="1" y="22449"/>
                    <a:pt x="1" y="22997"/>
                    <a:pt x="536" y="23319"/>
                  </a:cubicBezTo>
                  <a:cubicBezTo>
                    <a:pt x="1037" y="23628"/>
                    <a:pt x="1668" y="23723"/>
                    <a:pt x="2251" y="23771"/>
                  </a:cubicBezTo>
                  <a:cubicBezTo>
                    <a:pt x="2918" y="23819"/>
                    <a:pt x="3608" y="23830"/>
                    <a:pt x="4287" y="23854"/>
                  </a:cubicBezTo>
                  <a:cubicBezTo>
                    <a:pt x="5704" y="23902"/>
                    <a:pt x="7133" y="23961"/>
                    <a:pt x="8549" y="24021"/>
                  </a:cubicBezTo>
                  <a:cubicBezTo>
                    <a:pt x="11383" y="24140"/>
                    <a:pt x="14193" y="24247"/>
                    <a:pt x="17015" y="24295"/>
                  </a:cubicBezTo>
                  <a:cubicBezTo>
                    <a:pt x="17729" y="24307"/>
                    <a:pt x="18443" y="24319"/>
                    <a:pt x="19146" y="24319"/>
                  </a:cubicBezTo>
                  <a:cubicBezTo>
                    <a:pt x="19241" y="24319"/>
                    <a:pt x="19336" y="24320"/>
                    <a:pt x="19430" y="24320"/>
                  </a:cubicBezTo>
                  <a:cubicBezTo>
                    <a:pt x="19807" y="24320"/>
                    <a:pt x="20175" y="24304"/>
                    <a:pt x="20527" y="24152"/>
                  </a:cubicBezTo>
                  <a:cubicBezTo>
                    <a:pt x="21230" y="23854"/>
                    <a:pt x="21563" y="23128"/>
                    <a:pt x="21801" y="22449"/>
                  </a:cubicBezTo>
                  <a:cubicBezTo>
                    <a:pt x="21944" y="22045"/>
                    <a:pt x="22051" y="21628"/>
                    <a:pt x="22182" y="21223"/>
                  </a:cubicBezTo>
                  <a:cubicBezTo>
                    <a:pt x="22337" y="20759"/>
                    <a:pt x="22515" y="20306"/>
                    <a:pt x="22718" y="19854"/>
                  </a:cubicBezTo>
                  <a:cubicBezTo>
                    <a:pt x="23242" y="18675"/>
                    <a:pt x="23718" y="17473"/>
                    <a:pt x="24147" y="16270"/>
                  </a:cubicBezTo>
                  <a:cubicBezTo>
                    <a:pt x="24373" y="15651"/>
                    <a:pt x="24575" y="15032"/>
                    <a:pt x="24766" y="14401"/>
                  </a:cubicBezTo>
                  <a:cubicBezTo>
                    <a:pt x="24920" y="13865"/>
                    <a:pt x="25075" y="13341"/>
                    <a:pt x="25290" y="12817"/>
                  </a:cubicBezTo>
                  <a:cubicBezTo>
                    <a:pt x="25694" y="11793"/>
                    <a:pt x="26218" y="10769"/>
                    <a:pt x="26385" y="9662"/>
                  </a:cubicBezTo>
                  <a:cubicBezTo>
                    <a:pt x="26516" y="8721"/>
                    <a:pt x="26409" y="7757"/>
                    <a:pt x="26052" y="6876"/>
                  </a:cubicBezTo>
                  <a:cubicBezTo>
                    <a:pt x="25718" y="6055"/>
                    <a:pt x="25135" y="5364"/>
                    <a:pt x="24373" y="4900"/>
                  </a:cubicBezTo>
                  <a:cubicBezTo>
                    <a:pt x="23908" y="4638"/>
                    <a:pt x="23408" y="4423"/>
                    <a:pt x="22896" y="4257"/>
                  </a:cubicBezTo>
                  <a:cubicBezTo>
                    <a:pt x="22877" y="4248"/>
                    <a:pt x="22847" y="4245"/>
                    <a:pt x="22815" y="4245"/>
                  </a:cubicBezTo>
                  <a:cubicBezTo>
                    <a:pt x="22710" y="4245"/>
                    <a:pt x="22584" y="4285"/>
                    <a:pt x="22730" y="4340"/>
                  </a:cubicBezTo>
                  <a:cubicBezTo>
                    <a:pt x="23230" y="4507"/>
                    <a:pt x="23730" y="4721"/>
                    <a:pt x="24194" y="4983"/>
                  </a:cubicBezTo>
                  <a:cubicBezTo>
                    <a:pt x="24575" y="5233"/>
                    <a:pt x="24920" y="5543"/>
                    <a:pt x="25194" y="5900"/>
                  </a:cubicBezTo>
                  <a:cubicBezTo>
                    <a:pt x="25718" y="6626"/>
                    <a:pt x="26028" y="7483"/>
                    <a:pt x="26087" y="8376"/>
                  </a:cubicBezTo>
                  <a:cubicBezTo>
                    <a:pt x="26147" y="8852"/>
                    <a:pt x="26123" y="9329"/>
                    <a:pt x="26040" y="9793"/>
                  </a:cubicBezTo>
                  <a:cubicBezTo>
                    <a:pt x="25933" y="10317"/>
                    <a:pt x="25778" y="10829"/>
                    <a:pt x="25575" y="11317"/>
                  </a:cubicBezTo>
                  <a:cubicBezTo>
                    <a:pt x="25373" y="11817"/>
                    <a:pt x="25159" y="12305"/>
                    <a:pt x="24956" y="12805"/>
                  </a:cubicBezTo>
                  <a:cubicBezTo>
                    <a:pt x="24766" y="13293"/>
                    <a:pt x="24611" y="13829"/>
                    <a:pt x="24444" y="14365"/>
                  </a:cubicBezTo>
                  <a:cubicBezTo>
                    <a:pt x="24087" y="15532"/>
                    <a:pt x="23682" y="16687"/>
                    <a:pt x="23242" y="17830"/>
                  </a:cubicBezTo>
                  <a:cubicBezTo>
                    <a:pt x="23004" y="18413"/>
                    <a:pt x="22765" y="18997"/>
                    <a:pt x="22504" y="19568"/>
                  </a:cubicBezTo>
                  <a:cubicBezTo>
                    <a:pt x="22313" y="20032"/>
                    <a:pt x="22099" y="20473"/>
                    <a:pt x="21944" y="20949"/>
                  </a:cubicBezTo>
                  <a:cubicBezTo>
                    <a:pt x="21682" y="21711"/>
                    <a:pt x="21527" y="22521"/>
                    <a:pt x="21134" y="23223"/>
                  </a:cubicBezTo>
                  <a:cubicBezTo>
                    <a:pt x="20968" y="23533"/>
                    <a:pt x="20718" y="23795"/>
                    <a:pt x="20420" y="23973"/>
                  </a:cubicBezTo>
                  <a:cubicBezTo>
                    <a:pt x="20063" y="24172"/>
                    <a:pt x="19681" y="24188"/>
                    <a:pt x="19281" y="24188"/>
                  </a:cubicBezTo>
                  <a:cubicBezTo>
                    <a:pt x="19201" y="24188"/>
                    <a:pt x="19120" y="24188"/>
                    <a:pt x="19039" y="24188"/>
                  </a:cubicBezTo>
                  <a:cubicBezTo>
                    <a:pt x="16324" y="24176"/>
                    <a:pt x="13610" y="24092"/>
                    <a:pt x="10895" y="23985"/>
                  </a:cubicBezTo>
                  <a:cubicBezTo>
                    <a:pt x="8180" y="23878"/>
                    <a:pt x="5478" y="23759"/>
                    <a:pt x="2763" y="23664"/>
                  </a:cubicBezTo>
                  <a:cubicBezTo>
                    <a:pt x="2120" y="23652"/>
                    <a:pt x="1418" y="23616"/>
                    <a:pt x="846" y="23307"/>
                  </a:cubicBezTo>
                  <a:cubicBezTo>
                    <a:pt x="239" y="22973"/>
                    <a:pt x="310" y="22295"/>
                    <a:pt x="322" y="21699"/>
                  </a:cubicBezTo>
                  <a:cubicBezTo>
                    <a:pt x="334" y="20485"/>
                    <a:pt x="441" y="19270"/>
                    <a:pt x="632" y="18080"/>
                  </a:cubicBezTo>
                  <a:cubicBezTo>
                    <a:pt x="858" y="16782"/>
                    <a:pt x="1215" y="15532"/>
                    <a:pt x="1549" y="14270"/>
                  </a:cubicBezTo>
                  <a:cubicBezTo>
                    <a:pt x="1882" y="13008"/>
                    <a:pt x="2251" y="11734"/>
                    <a:pt x="2537" y="10436"/>
                  </a:cubicBezTo>
                  <a:cubicBezTo>
                    <a:pt x="2799" y="9245"/>
                    <a:pt x="3013" y="8031"/>
                    <a:pt x="3311" y="6840"/>
                  </a:cubicBezTo>
                  <a:cubicBezTo>
                    <a:pt x="3608" y="5721"/>
                    <a:pt x="4025" y="4638"/>
                    <a:pt x="4549" y="3626"/>
                  </a:cubicBezTo>
                  <a:cubicBezTo>
                    <a:pt x="5001" y="2768"/>
                    <a:pt x="5537" y="1923"/>
                    <a:pt x="6275" y="1280"/>
                  </a:cubicBezTo>
                  <a:cubicBezTo>
                    <a:pt x="7156" y="518"/>
                    <a:pt x="8276" y="161"/>
                    <a:pt x="9442" y="137"/>
                  </a:cubicBezTo>
                  <a:cubicBezTo>
                    <a:pt x="9494" y="136"/>
                    <a:pt x="9545" y="136"/>
                    <a:pt x="9596" y="136"/>
                  </a:cubicBezTo>
                  <a:cubicBezTo>
                    <a:pt x="10166" y="136"/>
                    <a:pt x="10743" y="197"/>
                    <a:pt x="11300" y="328"/>
                  </a:cubicBezTo>
                  <a:cubicBezTo>
                    <a:pt x="11319" y="334"/>
                    <a:pt x="11367" y="344"/>
                    <a:pt x="11413" y="344"/>
                  </a:cubicBezTo>
                  <a:cubicBezTo>
                    <a:pt x="11450" y="344"/>
                    <a:pt x="11486" y="337"/>
                    <a:pt x="11502" y="316"/>
                  </a:cubicBezTo>
                  <a:cubicBezTo>
                    <a:pt x="11526" y="256"/>
                    <a:pt x="11431" y="232"/>
                    <a:pt x="11395" y="220"/>
                  </a:cubicBezTo>
                  <a:cubicBezTo>
                    <a:pt x="10782" y="81"/>
                    <a:pt x="10151" y="0"/>
                    <a:pt x="95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73"/>
            <p:cNvSpPr/>
            <p:nvPr/>
          </p:nvSpPr>
          <p:spPr>
            <a:xfrm>
              <a:off x="3603993" y="3000892"/>
              <a:ext cx="563001" cy="588558"/>
            </a:xfrm>
            <a:custGeom>
              <a:avLst/>
              <a:gdLst/>
              <a:ahLst/>
              <a:cxnLst/>
              <a:rect l="l" t="t" r="r" b="b"/>
              <a:pathLst>
                <a:path w="26743" h="27957" extrusionOk="0">
                  <a:moveTo>
                    <a:pt x="10347" y="0"/>
                  </a:moveTo>
                  <a:cubicBezTo>
                    <a:pt x="10370" y="3"/>
                    <a:pt x="10392" y="6"/>
                    <a:pt x="10414" y="9"/>
                  </a:cubicBezTo>
                  <a:lnTo>
                    <a:pt x="10414" y="9"/>
                  </a:lnTo>
                  <a:cubicBezTo>
                    <a:pt x="10392" y="5"/>
                    <a:pt x="10370" y="2"/>
                    <a:pt x="10347" y="0"/>
                  </a:cubicBezTo>
                  <a:close/>
                  <a:moveTo>
                    <a:pt x="10414" y="9"/>
                  </a:moveTo>
                  <a:cubicBezTo>
                    <a:pt x="11341" y="165"/>
                    <a:pt x="11946" y="2103"/>
                    <a:pt x="12062" y="2917"/>
                  </a:cubicBezTo>
                  <a:cubicBezTo>
                    <a:pt x="12288" y="4763"/>
                    <a:pt x="12276" y="6632"/>
                    <a:pt x="12014" y="8466"/>
                  </a:cubicBezTo>
                  <a:cubicBezTo>
                    <a:pt x="11538" y="11764"/>
                    <a:pt x="9288" y="16074"/>
                    <a:pt x="5454" y="16205"/>
                  </a:cubicBezTo>
                  <a:cubicBezTo>
                    <a:pt x="5431" y="16206"/>
                    <a:pt x="5408" y="16206"/>
                    <a:pt x="5385" y="16206"/>
                  </a:cubicBezTo>
                  <a:cubicBezTo>
                    <a:pt x="4071" y="16206"/>
                    <a:pt x="2346" y="14882"/>
                    <a:pt x="2334" y="13466"/>
                  </a:cubicBezTo>
                  <a:cubicBezTo>
                    <a:pt x="977" y="18098"/>
                    <a:pt x="1" y="23134"/>
                    <a:pt x="620" y="27956"/>
                  </a:cubicBezTo>
                  <a:cubicBezTo>
                    <a:pt x="2501" y="26539"/>
                    <a:pt x="4882" y="26170"/>
                    <a:pt x="7133" y="25742"/>
                  </a:cubicBezTo>
                  <a:cubicBezTo>
                    <a:pt x="10466" y="25099"/>
                    <a:pt x="14145" y="25063"/>
                    <a:pt x="17539" y="25051"/>
                  </a:cubicBezTo>
                  <a:cubicBezTo>
                    <a:pt x="17590" y="25051"/>
                    <a:pt x="17641" y="25051"/>
                    <a:pt x="17692" y="25051"/>
                  </a:cubicBezTo>
                  <a:cubicBezTo>
                    <a:pt x="20571" y="25051"/>
                    <a:pt x="24134" y="25384"/>
                    <a:pt x="26742" y="26706"/>
                  </a:cubicBezTo>
                  <a:cubicBezTo>
                    <a:pt x="26099" y="25527"/>
                    <a:pt x="24861" y="24420"/>
                    <a:pt x="24575" y="23075"/>
                  </a:cubicBezTo>
                  <a:cubicBezTo>
                    <a:pt x="24706" y="23051"/>
                    <a:pt x="24849" y="22884"/>
                    <a:pt x="24944" y="22860"/>
                  </a:cubicBezTo>
                  <a:cubicBezTo>
                    <a:pt x="24409" y="22170"/>
                    <a:pt x="24480" y="22456"/>
                    <a:pt x="24563" y="21694"/>
                  </a:cubicBezTo>
                  <a:cubicBezTo>
                    <a:pt x="24647" y="20884"/>
                    <a:pt x="24718" y="20074"/>
                    <a:pt x="24861" y="19229"/>
                  </a:cubicBezTo>
                  <a:cubicBezTo>
                    <a:pt x="25218" y="17003"/>
                    <a:pt x="25254" y="14764"/>
                    <a:pt x="25409" y="12526"/>
                  </a:cubicBezTo>
                  <a:cubicBezTo>
                    <a:pt x="25564" y="10323"/>
                    <a:pt x="25766" y="7990"/>
                    <a:pt x="25135" y="5858"/>
                  </a:cubicBezTo>
                  <a:cubicBezTo>
                    <a:pt x="24933" y="5180"/>
                    <a:pt x="24909" y="4942"/>
                    <a:pt x="24385" y="4632"/>
                  </a:cubicBezTo>
                  <a:cubicBezTo>
                    <a:pt x="23944" y="4370"/>
                    <a:pt x="23218" y="4108"/>
                    <a:pt x="22718" y="3894"/>
                  </a:cubicBezTo>
                  <a:lnTo>
                    <a:pt x="22718" y="3894"/>
                  </a:lnTo>
                  <a:cubicBezTo>
                    <a:pt x="23123" y="4942"/>
                    <a:pt x="23004" y="5668"/>
                    <a:pt x="22897" y="6346"/>
                  </a:cubicBezTo>
                  <a:cubicBezTo>
                    <a:pt x="22742" y="7263"/>
                    <a:pt x="21849" y="8549"/>
                    <a:pt x="20956" y="8918"/>
                  </a:cubicBezTo>
                  <a:cubicBezTo>
                    <a:pt x="20638" y="9046"/>
                    <a:pt x="20289" y="9103"/>
                    <a:pt x="19928" y="9103"/>
                  </a:cubicBezTo>
                  <a:cubicBezTo>
                    <a:pt x="18843" y="9103"/>
                    <a:pt x="17643" y="8585"/>
                    <a:pt x="16812" y="7906"/>
                  </a:cubicBezTo>
                  <a:cubicBezTo>
                    <a:pt x="15503" y="6835"/>
                    <a:pt x="14979" y="4870"/>
                    <a:pt x="14396" y="3370"/>
                  </a:cubicBezTo>
                  <a:cubicBezTo>
                    <a:pt x="14134" y="2679"/>
                    <a:pt x="13919" y="1977"/>
                    <a:pt x="13634" y="1286"/>
                  </a:cubicBezTo>
                  <a:cubicBezTo>
                    <a:pt x="13303" y="471"/>
                    <a:pt x="13206" y="348"/>
                    <a:pt x="10414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73"/>
            <p:cNvSpPr/>
            <p:nvPr/>
          </p:nvSpPr>
          <p:spPr>
            <a:xfrm>
              <a:off x="3609508" y="2999628"/>
              <a:ext cx="561338" cy="591400"/>
            </a:xfrm>
            <a:custGeom>
              <a:avLst/>
              <a:gdLst/>
              <a:ahLst/>
              <a:cxnLst/>
              <a:rect l="l" t="t" r="r" b="b"/>
              <a:pathLst>
                <a:path w="26664" h="28092" extrusionOk="0">
                  <a:moveTo>
                    <a:pt x="10653" y="195"/>
                  </a:moveTo>
                  <a:lnTo>
                    <a:pt x="10653" y="195"/>
                  </a:lnTo>
                  <a:cubicBezTo>
                    <a:pt x="11164" y="261"/>
                    <a:pt x="11670" y="349"/>
                    <a:pt x="12169" y="465"/>
                  </a:cubicBezTo>
                  <a:cubicBezTo>
                    <a:pt x="12467" y="537"/>
                    <a:pt x="12776" y="632"/>
                    <a:pt x="12967" y="894"/>
                  </a:cubicBezTo>
                  <a:cubicBezTo>
                    <a:pt x="13050" y="1001"/>
                    <a:pt x="13110" y="1108"/>
                    <a:pt x="13157" y="1239"/>
                  </a:cubicBezTo>
                  <a:cubicBezTo>
                    <a:pt x="13300" y="1584"/>
                    <a:pt x="13431" y="1954"/>
                    <a:pt x="13562" y="2311"/>
                  </a:cubicBezTo>
                  <a:cubicBezTo>
                    <a:pt x="13860" y="3156"/>
                    <a:pt x="14157" y="3978"/>
                    <a:pt x="14479" y="4811"/>
                  </a:cubicBezTo>
                  <a:cubicBezTo>
                    <a:pt x="14729" y="5561"/>
                    <a:pt x="15062" y="6276"/>
                    <a:pt x="15479" y="6954"/>
                  </a:cubicBezTo>
                  <a:cubicBezTo>
                    <a:pt x="15896" y="7609"/>
                    <a:pt x="16467" y="8145"/>
                    <a:pt x="17146" y="8526"/>
                  </a:cubicBezTo>
                  <a:cubicBezTo>
                    <a:pt x="17868" y="8941"/>
                    <a:pt x="18769" y="9252"/>
                    <a:pt x="19635" y="9252"/>
                  </a:cubicBezTo>
                  <a:cubicBezTo>
                    <a:pt x="20284" y="9252"/>
                    <a:pt x="20912" y="9078"/>
                    <a:pt x="21432" y="8645"/>
                  </a:cubicBezTo>
                  <a:cubicBezTo>
                    <a:pt x="22731" y="7551"/>
                    <a:pt x="23190" y="5749"/>
                    <a:pt x="22696" y="4167"/>
                  </a:cubicBezTo>
                  <a:lnTo>
                    <a:pt x="22696" y="4167"/>
                  </a:lnTo>
                  <a:cubicBezTo>
                    <a:pt x="23133" y="4342"/>
                    <a:pt x="23584" y="4511"/>
                    <a:pt x="23992" y="4752"/>
                  </a:cubicBezTo>
                  <a:cubicBezTo>
                    <a:pt x="24182" y="4859"/>
                    <a:pt x="24349" y="5013"/>
                    <a:pt x="24456" y="5216"/>
                  </a:cubicBezTo>
                  <a:cubicBezTo>
                    <a:pt x="24563" y="5442"/>
                    <a:pt x="24647" y="5692"/>
                    <a:pt x="24706" y="5942"/>
                  </a:cubicBezTo>
                  <a:cubicBezTo>
                    <a:pt x="25123" y="7347"/>
                    <a:pt x="25183" y="8823"/>
                    <a:pt x="25123" y="10276"/>
                  </a:cubicBezTo>
                  <a:cubicBezTo>
                    <a:pt x="25075" y="11764"/>
                    <a:pt x="24944" y="13264"/>
                    <a:pt x="24849" y="14765"/>
                  </a:cubicBezTo>
                  <a:cubicBezTo>
                    <a:pt x="24766" y="16324"/>
                    <a:pt x="24647" y="17884"/>
                    <a:pt x="24409" y="19444"/>
                  </a:cubicBezTo>
                  <a:cubicBezTo>
                    <a:pt x="24278" y="20277"/>
                    <a:pt x="24206" y="21111"/>
                    <a:pt x="24111" y="21944"/>
                  </a:cubicBezTo>
                  <a:cubicBezTo>
                    <a:pt x="24087" y="22099"/>
                    <a:pt x="24040" y="22277"/>
                    <a:pt x="24111" y="22432"/>
                  </a:cubicBezTo>
                  <a:cubicBezTo>
                    <a:pt x="24223" y="22612"/>
                    <a:pt x="24346" y="22781"/>
                    <a:pt x="24489" y="22929"/>
                  </a:cubicBezTo>
                  <a:lnTo>
                    <a:pt x="24489" y="22929"/>
                  </a:lnTo>
                  <a:cubicBezTo>
                    <a:pt x="24400" y="22985"/>
                    <a:pt x="24325" y="23070"/>
                    <a:pt x="24218" y="23099"/>
                  </a:cubicBezTo>
                  <a:cubicBezTo>
                    <a:pt x="24194" y="23099"/>
                    <a:pt x="24135" y="23135"/>
                    <a:pt x="24147" y="23170"/>
                  </a:cubicBezTo>
                  <a:cubicBezTo>
                    <a:pt x="24431" y="24470"/>
                    <a:pt x="25445" y="25409"/>
                    <a:pt x="26135" y="26501"/>
                  </a:cubicBezTo>
                  <a:lnTo>
                    <a:pt x="26135" y="26501"/>
                  </a:lnTo>
                  <a:cubicBezTo>
                    <a:pt x="24775" y="25901"/>
                    <a:pt x="23311" y="25563"/>
                    <a:pt x="21837" y="25349"/>
                  </a:cubicBezTo>
                  <a:cubicBezTo>
                    <a:pt x="20397" y="25154"/>
                    <a:pt x="18940" y="25056"/>
                    <a:pt x="17488" y="25056"/>
                  </a:cubicBezTo>
                  <a:cubicBezTo>
                    <a:pt x="17259" y="25056"/>
                    <a:pt x="17029" y="25059"/>
                    <a:pt x="16801" y="25064"/>
                  </a:cubicBezTo>
                  <a:cubicBezTo>
                    <a:pt x="14872" y="25064"/>
                    <a:pt x="12943" y="25099"/>
                    <a:pt x="11026" y="25230"/>
                  </a:cubicBezTo>
                  <a:cubicBezTo>
                    <a:pt x="9169" y="25373"/>
                    <a:pt x="7335" y="25623"/>
                    <a:pt x="5513" y="25992"/>
                  </a:cubicBezTo>
                  <a:cubicBezTo>
                    <a:pt x="3764" y="26340"/>
                    <a:pt x="1983" y="26793"/>
                    <a:pt x="488" y="27820"/>
                  </a:cubicBezTo>
                  <a:lnTo>
                    <a:pt x="488" y="27820"/>
                  </a:lnTo>
                  <a:cubicBezTo>
                    <a:pt x="42" y="24073"/>
                    <a:pt x="528" y="20273"/>
                    <a:pt x="1406" y="16622"/>
                  </a:cubicBezTo>
                  <a:cubicBezTo>
                    <a:pt x="1602" y="15801"/>
                    <a:pt x="1812" y="14994"/>
                    <a:pt x="2038" y="14191"/>
                  </a:cubicBezTo>
                  <a:lnTo>
                    <a:pt x="2038" y="14191"/>
                  </a:lnTo>
                  <a:cubicBezTo>
                    <a:pt x="2237" y="14762"/>
                    <a:pt x="2661" y="15253"/>
                    <a:pt x="3144" y="15622"/>
                  </a:cubicBezTo>
                  <a:cubicBezTo>
                    <a:pt x="3725" y="16089"/>
                    <a:pt x="4447" y="16338"/>
                    <a:pt x="5196" y="16338"/>
                  </a:cubicBezTo>
                  <a:cubicBezTo>
                    <a:pt x="5231" y="16338"/>
                    <a:pt x="5265" y="16337"/>
                    <a:pt x="5299" y="16336"/>
                  </a:cubicBezTo>
                  <a:cubicBezTo>
                    <a:pt x="6895" y="16241"/>
                    <a:pt x="8311" y="15419"/>
                    <a:pt x="9359" y="14253"/>
                  </a:cubicBezTo>
                  <a:cubicBezTo>
                    <a:pt x="11788" y="11526"/>
                    <a:pt x="12288" y="7704"/>
                    <a:pt x="12074" y="4192"/>
                  </a:cubicBezTo>
                  <a:cubicBezTo>
                    <a:pt x="12014" y="3287"/>
                    <a:pt x="11895" y="2406"/>
                    <a:pt x="11562" y="1561"/>
                  </a:cubicBezTo>
                  <a:cubicBezTo>
                    <a:pt x="11374" y="1095"/>
                    <a:pt x="11098" y="494"/>
                    <a:pt x="10653" y="195"/>
                  </a:cubicBezTo>
                  <a:close/>
                  <a:moveTo>
                    <a:pt x="10133" y="1"/>
                  </a:moveTo>
                  <a:cubicBezTo>
                    <a:pt x="10085" y="1"/>
                    <a:pt x="9954" y="1"/>
                    <a:pt x="9919" y="49"/>
                  </a:cubicBezTo>
                  <a:cubicBezTo>
                    <a:pt x="9895" y="84"/>
                    <a:pt x="9919" y="120"/>
                    <a:pt x="9990" y="120"/>
                  </a:cubicBezTo>
                  <a:cubicBezTo>
                    <a:pt x="10009" y="122"/>
                    <a:pt x="10029" y="124"/>
                    <a:pt x="10048" y="126"/>
                  </a:cubicBezTo>
                  <a:lnTo>
                    <a:pt x="10048" y="126"/>
                  </a:lnTo>
                  <a:cubicBezTo>
                    <a:pt x="10663" y="221"/>
                    <a:pt x="11031" y="1049"/>
                    <a:pt x="11228" y="1537"/>
                  </a:cubicBezTo>
                  <a:cubicBezTo>
                    <a:pt x="11478" y="2168"/>
                    <a:pt x="11633" y="2847"/>
                    <a:pt x="11693" y="3525"/>
                  </a:cubicBezTo>
                  <a:cubicBezTo>
                    <a:pt x="11800" y="4561"/>
                    <a:pt x="11824" y="5597"/>
                    <a:pt x="11776" y="6633"/>
                  </a:cubicBezTo>
                  <a:cubicBezTo>
                    <a:pt x="11740" y="7526"/>
                    <a:pt x="11645" y="8407"/>
                    <a:pt x="11467" y="9288"/>
                  </a:cubicBezTo>
                  <a:cubicBezTo>
                    <a:pt x="11145" y="10776"/>
                    <a:pt x="10538" y="12205"/>
                    <a:pt x="9669" y="13455"/>
                  </a:cubicBezTo>
                  <a:cubicBezTo>
                    <a:pt x="8811" y="14669"/>
                    <a:pt x="7633" y="15717"/>
                    <a:pt x="6156" y="16074"/>
                  </a:cubicBezTo>
                  <a:cubicBezTo>
                    <a:pt x="5867" y="16159"/>
                    <a:pt x="5566" y="16202"/>
                    <a:pt x="5261" y="16202"/>
                  </a:cubicBezTo>
                  <a:cubicBezTo>
                    <a:pt x="5139" y="16202"/>
                    <a:pt x="5017" y="16195"/>
                    <a:pt x="4894" y="16181"/>
                  </a:cubicBezTo>
                  <a:cubicBezTo>
                    <a:pt x="4454" y="16110"/>
                    <a:pt x="4025" y="15943"/>
                    <a:pt x="3656" y="15693"/>
                  </a:cubicBezTo>
                  <a:cubicBezTo>
                    <a:pt x="2906" y="15205"/>
                    <a:pt x="2263" y="14431"/>
                    <a:pt x="2239" y="13514"/>
                  </a:cubicBezTo>
                  <a:cubicBezTo>
                    <a:pt x="2239" y="13473"/>
                    <a:pt x="2184" y="13457"/>
                    <a:pt x="2120" y="13457"/>
                  </a:cubicBezTo>
                  <a:cubicBezTo>
                    <a:pt x="2036" y="13457"/>
                    <a:pt x="1936" y="13486"/>
                    <a:pt x="1930" y="13526"/>
                  </a:cubicBezTo>
                  <a:cubicBezTo>
                    <a:pt x="1927" y="13534"/>
                    <a:pt x="1925" y="13542"/>
                    <a:pt x="1923" y="13550"/>
                  </a:cubicBezTo>
                  <a:lnTo>
                    <a:pt x="1923" y="13550"/>
                  </a:lnTo>
                  <a:lnTo>
                    <a:pt x="1918" y="13550"/>
                  </a:lnTo>
                  <a:cubicBezTo>
                    <a:pt x="1918" y="13555"/>
                    <a:pt x="1918" y="13560"/>
                    <a:pt x="1918" y="13565"/>
                  </a:cubicBezTo>
                  <a:lnTo>
                    <a:pt x="1918" y="13565"/>
                  </a:lnTo>
                  <a:cubicBezTo>
                    <a:pt x="852" y="17208"/>
                    <a:pt x="36" y="20969"/>
                    <a:pt x="13" y="24778"/>
                  </a:cubicBezTo>
                  <a:cubicBezTo>
                    <a:pt x="1" y="25873"/>
                    <a:pt x="72" y="26957"/>
                    <a:pt x="203" y="28040"/>
                  </a:cubicBezTo>
                  <a:cubicBezTo>
                    <a:pt x="208" y="28078"/>
                    <a:pt x="251" y="28092"/>
                    <a:pt x="303" y="28092"/>
                  </a:cubicBezTo>
                  <a:cubicBezTo>
                    <a:pt x="381" y="28092"/>
                    <a:pt x="479" y="28062"/>
                    <a:pt x="501" y="28040"/>
                  </a:cubicBezTo>
                  <a:cubicBezTo>
                    <a:pt x="1870" y="27016"/>
                    <a:pt x="3525" y="26540"/>
                    <a:pt x="5168" y="26195"/>
                  </a:cubicBezTo>
                  <a:cubicBezTo>
                    <a:pt x="6918" y="25826"/>
                    <a:pt x="8680" y="25552"/>
                    <a:pt x="10454" y="25397"/>
                  </a:cubicBezTo>
                  <a:cubicBezTo>
                    <a:pt x="12336" y="25242"/>
                    <a:pt x="14229" y="25206"/>
                    <a:pt x="16110" y="25183"/>
                  </a:cubicBezTo>
                  <a:cubicBezTo>
                    <a:pt x="16386" y="25177"/>
                    <a:pt x="16663" y="25174"/>
                    <a:pt x="16940" y="25174"/>
                  </a:cubicBezTo>
                  <a:cubicBezTo>
                    <a:pt x="18309" y="25174"/>
                    <a:pt x="19682" y="25246"/>
                    <a:pt x="21039" y="25385"/>
                  </a:cubicBezTo>
                  <a:cubicBezTo>
                    <a:pt x="22861" y="25599"/>
                    <a:pt x="24694" y="25992"/>
                    <a:pt x="26337" y="26814"/>
                  </a:cubicBezTo>
                  <a:cubicBezTo>
                    <a:pt x="26356" y="26821"/>
                    <a:pt x="26399" y="26827"/>
                    <a:pt x="26445" y="26827"/>
                  </a:cubicBezTo>
                  <a:cubicBezTo>
                    <a:pt x="26545" y="26827"/>
                    <a:pt x="26664" y="26803"/>
                    <a:pt x="26623" y="26730"/>
                  </a:cubicBezTo>
                  <a:cubicBezTo>
                    <a:pt x="25950" y="25525"/>
                    <a:pt x="24795" y="24543"/>
                    <a:pt x="24475" y="23154"/>
                  </a:cubicBezTo>
                  <a:lnTo>
                    <a:pt x="24475" y="23154"/>
                  </a:lnTo>
                  <a:cubicBezTo>
                    <a:pt x="24582" y="23091"/>
                    <a:pt x="24674" y="23004"/>
                    <a:pt x="24790" y="22956"/>
                  </a:cubicBezTo>
                  <a:cubicBezTo>
                    <a:pt x="24813" y="22944"/>
                    <a:pt x="24849" y="22920"/>
                    <a:pt x="24825" y="22885"/>
                  </a:cubicBezTo>
                  <a:cubicBezTo>
                    <a:pt x="24682" y="22742"/>
                    <a:pt x="24551" y="22575"/>
                    <a:pt x="24432" y="22397"/>
                  </a:cubicBezTo>
                  <a:cubicBezTo>
                    <a:pt x="24397" y="22266"/>
                    <a:pt x="24397" y="22135"/>
                    <a:pt x="24421" y="22004"/>
                  </a:cubicBezTo>
                  <a:cubicBezTo>
                    <a:pt x="24516" y="21254"/>
                    <a:pt x="24575" y="20527"/>
                    <a:pt x="24671" y="19789"/>
                  </a:cubicBezTo>
                  <a:cubicBezTo>
                    <a:pt x="24778" y="19003"/>
                    <a:pt x="24909" y="18229"/>
                    <a:pt x="24968" y="17455"/>
                  </a:cubicBezTo>
                  <a:cubicBezTo>
                    <a:pt x="25040" y="16670"/>
                    <a:pt x="25099" y="15896"/>
                    <a:pt x="25147" y="15110"/>
                  </a:cubicBezTo>
                  <a:cubicBezTo>
                    <a:pt x="25230" y="13586"/>
                    <a:pt x="25361" y="12062"/>
                    <a:pt x="25433" y="10526"/>
                  </a:cubicBezTo>
                  <a:cubicBezTo>
                    <a:pt x="25492" y="9073"/>
                    <a:pt x="25468" y="7597"/>
                    <a:pt x="25099" y="6180"/>
                  </a:cubicBezTo>
                  <a:cubicBezTo>
                    <a:pt x="24968" y="5680"/>
                    <a:pt x="24861" y="5085"/>
                    <a:pt x="24421" y="4763"/>
                  </a:cubicBezTo>
                  <a:cubicBezTo>
                    <a:pt x="23885" y="4371"/>
                    <a:pt x="23194" y="4168"/>
                    <a:pt x="22587" y="3918"/>
                  </a:cubicBezTo>
                  <a:cubicBezTo>
                    <a:pt x="22570" y="3910"/>
                    <a:pt x="22525" y="3904"/>
                    <a:pt x="22474" y="3904"/>
                  </a:cubicBezTo>
                  <a:cubicBezTo>
                    <a:pt x="22379" y="3904"/>
                    <a:pt x="22266" y="3923"/>
                    <a:pt x="22289" y="3978"/>
                  </a:cubicBezTo>
                  <a:cubicBezTo>
                    <a:pt x="22551" y="4704"/>
                    <a:pt x="22623" y="5478"/>
                    <a:pt x="22492" y="6240"/>
                  </a:cubicBezTo>
                  <a:cubicBezTo>
                    <a:pt x="22361" y="6990"/>
                    <a:pt x="22015" y="7680"/>
                    <a:pt x="21503" y="8240"/>
                  </a:cubicBezTo>
                  <a:cubicBezTo>
                    <a:pt x="21265" y="8526"/>
                    <a:pt x="20980" y="8752"/>
                    <a:pt x="20646" y="8919"/>
                  </a:cubicBezTo>
                  <a:cubicBezTo>
                    <a:pt x="20340" y="9052"/>
                    <a:pt x="20007" y="9114"/>
                    <a:pt x="19677" y="9114"/>
                  </a:cubicBezTo>
                  <a:cubicBezTo>
                    <a:pt x="19623" y="9114"/>
                    <a:pt x="19569" y="9113"/>
                    <a:pt x="19515" y="9109"/>
                  </a:cubicBezTo>
                  <a:cubicBezTo>
                    <a:pt x="18682" y="9038"/>
                    <a:pt x="17884" y="8764"/>
                    <a:pt x="17182" y="8300"/>
                  </a:cubicBezTo>
                  <a:cubicBezTo>
                    <a:pt x="15824" y="7442"/>
                    <a:pt x="15205" y="5954"/>
                    <a:pt x="14669" y="4490"/>
                  </a:cubicBezTo>
                  <a:cubicBezTo>
                    <a:pt x="14372" y="3680"/>
                    <a:pt x="14074" y="2870"/>
                    <a:pt x="13788" y="2061"/>
                  </a:cubicBezTo>
                  <a:cubicBezTo>
                    <a:pt x="13633" y="1656"/>
                    <a:pt x="13514" y="1168"/>
                    <a:pt x="13252" y="822"/>
                  </a:cubicBezTo>
                  <a:cubicBezTo>
                    <a:pt x="13050" y="549"/>
                    <a:pt x="12717" y="430"/>
                    <a:pt x="12407" y="346"/>
                  </a:cubicBezTo>
                  <a:cubicBezTo>
                    <a:pt x="11657" y="180"/>
                    <a:pt x="10907" y="60"/>
                    <a:pt x="10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73"/>
            <p:cNvSpPr/>
            <p:nvPr/>
          </p:nvSpPr>
          <p:spPr>
            <a:xfrm>
              <a:off x="3727317" y="3471881"/>
              <a:ext cx="345173" cy="24842"/>
            </a:xfrm>
            <a:custGeom>
              <a:avLst/>
              <a:gdLst/>
              <a:ahLst/>
              <a:cxnLst/>
              <a:rect l="l" t="t" r="r" b="b"/>
              <a:pathLst>
                <a:path w="16396" h="1180" extrusionOk="0">
                  <a:moveTo>
                    <a:pt x="215" y="0"/>
                  </a:moveTo>
                  <a:cubicBezTo>
                    <a:pt x="1" y="0"/>
                    <a:pt x="156" y="131"/>
                    <a:pt x="286" y="131"/>
                  </a:cubicBezTo>
                  <a:lnTo>
                    <a:pt x="298" y="131"/>
                  </a:lnTo>
                  <a:cubicBezTo>
                    <a:pt x="2739" y="131"/>
                    <a:pt x="5180" y="262"/>
                    <a:pt x="7621" y="429"/>
                  </a:cubicBezTo>
                  <a:cubicBezTo>
                    <a:pt x="9883" y="584"/>
                    <a:pt x="12145" y="750"/>
                    <a:pt x="14407" y="977"/>
                  </a:cubicBezTo>
                  <a:cubicBezTo>
                    <a:pt x="14788" y="1012"/>
                    <a:pt x="15169" y="1048"/>
                    <a:pt x="15550" y="1096"/>
                  </a:cubicBezTo>
                  <a:lnTo>
                    <a:pt x="15943" y="1143"/>
                  </a:lnTo>
                  <a:lnTo>
                    <a:pt x="16098" y="1167"/>
                  </a:lnTo>
                  <a:lnTo>
                    <a:pt x="16169" y="1167"/>
                  </a:lnTo>
                  <a:cubicBezTo>
                    <a:pt x="16198" y="1167"/>
                    <a:pt x="16257" y="1180"/>
                    <a:pt x="16304" y="1180"/>
                  </a:cubicBezTo>
                  <a:cubicBezTo>
                    <a:pt x="16336" y="1180"/>
                    <a:pt x="16362" y="1174"/>
                    <a:pt x="16372" y="1155"/>
                  </a:cubicBezTo>
                  <a:cubicBezTo>
                    <a:pt x="16396" y="1096"/>
                    <a:pt x="16312" y="1072"/>
                    <a:pt x="16265" y="1060"/>
                  </a:cubicBezTo>
                  <a:cubicBezTo>
                    <a:pt x="15765" y="965"/>
                    <a:pt x="15253" y="929"/>
                    <a:pt x="14741" y="869"/>
                  </a:cubicBezTo>
                  <a:cubicBezTo>
                    <a:pt x="13776" y="774"/>
                    <a:pt x="12800" y="691"/>
                    <a:pt x="11824" y="607"/>
                  </a:cubicBezTo>
                  <a:cubicBezTo>
                    <a:pt x="9276" y="393"/>
                    <a:pt x="6716" y="215"/>
                    <a:pt x="4156" y="107"/>
                  </a:cubicBezTo>
                  <a:cubicBezTo>
                    <a:pt x="2846" y="36"/>
                    <a:pt x="1537" y="0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73"/>
            <p:cNvSpPr/>
            <p:nvPr/>
          </p:nvSpPr>
          <p:spPr>
            <a:xfrm>
              <a:off x="3803020" y="3432281"/>
              <a:ext cx="249427" cy="23642"/>
            </a:xfrm>
            <a:custGeom>
              <a:avLst/>
              <a:gdLst/>
              <a:ahLst/>
              <a:cxnLst/>
              <a:rect l="l" t="t" r="r" b="b"/>
              <a:pathLst>
                <a:path w="11848" h="1123" extrusionOk="0">
                  <a:moveTo>
                    <a:pt x="167" y="0"/>
                  </a:moveTo>
                  <a:cubicBezTo>
                    <a:pt x="131" y="0"/>
                    <a:pt x="0" y="0"/>
                    <a:pt x="0" y="48"/>
                  </a:cubicBezTo>
                  <a:cubicBezTo>
                    <a:pt x="0" y="107"/>
                    <a:pt x="119" y="131"/>
                    <a:pt x="155" y="131"/>
                  </a:cubicBezTo>
                  <a:cubicBezTo>
                    <a:pt x="3179" y="357"/>
                    <a:pt x="6192" y="595"/>
                    <a:pt x="9216" y="893"/>
                  </a:cubicBezTo>
                  <a:cubicBezTo>
                    <a:pt x="9609" y="929"/>
                    <a:pt x="10002" y="953"/>
                    <a:pt x="10406" y="964"/>
                  </a:cubicBezTo>
                  <a:cubicBezTo>
                    <a:pt x="10799" y="964"/>
                    <a:pt x="11204" y="1012"/>
                    <a:pt x="11597" y="1095"/>
                  </a:cubicBezTo>
                  <a:cubicBezTo>
                    <a:pt x="11625" y="1109"/>
                    <a:pt x="11680" y="1123"/>
                    <a:pt x="11729" y="1123"/>
                  </a:cubicBezTo>
                  <a:cubicBezTo>
                    <a:pt x="11764" y="1123"/>
                    <a:pt x="11796" y="1116"/>
                    <a:pt x="11811" y="1095"/>
                  </a:cubicBezTo>
                  <a:cubicBezTo>
                    <a:pt x="11847" y="1060"/>
                    <a:pt x="11823" y="1024"/>
                    <a:pt x="11764" y="1012"/>
                  </a:cubicBezTo>
                  <a:cubicBezTo>
                    <a:pt x="11109" y="834"/>
                    <a:pt x="10442" y="857"/>
                    <a:pt x="9775" y="822"/>
                  </a:cubicBezTo>
                  <a:cubicBezTo>
                    <a:pt x="9013" y="762"/>
                    <a:pt x="8251" y="667"/>
                    <a:pt x="7478" y="607"/>
                  </a:cubicBezTo>
                  <a:cubicBezTo>
                    <a:pt x="5918" y="464"/>
                    <a:pt x="4358" y="333"/>
                    <a:pt x="2798" y="214"/>
                  </a:cubicBezTo>
                  <a:lnTo>
                    <a:pt x="1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96" name="Google Shape;3696;p73"/>
            <p:cNvGrpSpPr/>
            <p:nvPr/>
          </p:nvGrpSpPr>
          <p:grpSpPr>
            <a:xfrm>
              <a:off x="4181287" y="2809711"/>
              <a:ext cx="405631" cy="378803"/>
              <a:chOff x="8032519" y="1470154"/>
              <a:chExt cx="1020713" cy="953204"/>
            </a:xfrm>
          </p:grpSpPr>
          <p:sp>
            <p:nvSpPr>
              <p:cNvPr id="3697" name="Google Shape;3697;p73"/>
              <p:cNvSpPr/>
              <p:nvPr/>
            </p:nvSpPr>
            <p:spPr>
              <a:xfrm>
                <a:off x="8032519" y="1475561"/>
                <a:ext cx="1008849" cy="942653"/>
              </a:xfrm>
              <a:custGeom>
                <a:avLst/>
                <a:gdLst/>
                <a:ahLst/>
                <a:cxnLst/>
                <a:rect l="l" t="t" r="r" b="b"/>
                <a:pathLst>
                  <a:path w="19218" h="17957" extrusionOk="0">
                    <a:moveTo>
                      <a:pt x="9424" y="1"/>
                    </a:moveTo>
                    <a:cubicBezTo>
                      <a:pt x="8984" y="1"/>
                      <a:pt x="8541" y="33"/>
                      <a:pt x="8097" y="100"/>
                    </a:cubicBezTo>
                    <a:cubicBezTo>
                      <a:pt x="4192" y="683"/>
                      <a:pt x="1132" y="3743"/>
                      <a:pt x="536" y="7648"/>
                    </a:cubicBezTo>
                    <a:cubicBezTo>
                      <a:pt x="1" y="11268"/>
                      <a:pt x="1715" y="14864"/>
                      <a:pt x="4882" y="16721"/>
                    </a:cubicBezTo>
                    <a:cubicBezTo>
                      <a:pt x="6295" y="17551"/>
                      <a:pt x="7862" y="17957"/>
                      <a:pt x="9419" y="17957"/>
                    </a:cubicBezTo>
                    <a:cubicBezTo>
                      <a:pt x="11615" y="17957"/>
                      <a:pt x="13791" y="17150"/>
                      <a:pt x="15491" y="15590"/>
                    </a:cubicBezTo>
                    <a:cubicBezTo>
                      <a:pt x="18396" y="12923"/>
                      <a:pt x="19217" y="8672"/>
                      <a:pt x="17515" y="5112"/>
                    </a:cubicBezTo>
                    <a:cubicBezTo>
                      <a:pt x="16017" y="1959"/>
                      <a:pt x="12837" y="1"/>
                      <a:pt x="942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8" name="Google Shape;3698;p73"/>
              <p:cNvSpPr/>
              <p:nvPr/>
            </p:nvSpPr>
            <p:spPr>
              <a:xfrm>
                <a:off x="8050053" y="1470154"/>
                <a:ext cx="1003179" cy="953204"/>
              </a:xfrm>
              <a:custGeom>
                <a:avLst/>
                <a:gdLst/>
                <a:ahLst/>
                <a:cxnLst/>
                <a:rect l="l" t="t" r="r" b="b"/>
                <a:pathLst>
                  <a:path w="19110" h="18158" extrusionOk="0">
                    <a:moveTo>
                      <a:pt x="9168" y="191"/>
                    </a:moveTo>
                    <a:lnTo>
                      <a:pt x="9215" y="251"/>
                    </a:lnTo>
                    <a:cubicBezTo>
                      <a:pt x="10204" y="1596"/>
                      <a:pt x="10870" y="3156"/>
                      <a:pt x="11168" y="4787"/>
                    </a:cubicBezTo>
                    <a:lnTo>
                      <a:pt x="11204" y="4977"/>
                    </a:lnTo>
                    <a:lnTo>
                      <a:pt x="11204" y="4977"/>
                    </a:lnTo>
                    <a:lnTo>
                      <a:pt x="11013" y="4965"/>
                    </a:lnTo>
                    <a:cubicBezTo>
                      <a:pt x="10656" y="4942"/>
                      <a:pt x="10299" y="4930"/>
                      <a:pt x="9954" y="4930"/>
                    </a:cubicBezTo>
                    <a:cubicBezTo>
                      <a:pt x="9596" y="4930"/>
                      <a:pt x="9239" y="4942"/>
                      <a:pt x="8870" y="4965"/>
                    </a:cubicBezTo>
                    <a:lnTo>
                      <a:pt x="8739" y="4977"/>
                    </a:lnTo>
                    <a:lnTo>
                      <a:pt x="8715" y="4846"/>
                    </a:lnTo>
                    <a:cubicBezTo>
                      <a:pt x="8704" y="4823"/>
                      <a:pt x="8704" y="4799"/>
                      <a:pt x="8704" y="4763"/>
                    </a:cubicBezTo>
                    <a:cubicBezTo>
                      <a:pt x="8692" y="4715"/>
                      <a:pt x="8692" y="4680"/>
                      <a:pt x="8680" y="4644"/>
                    </a:cubicBezTo>
                    <a:cubicBezTo>
                      <a:pt x="8513" y="3870"/>
                      <a:pt x="8025" y="3215"/>
                      <a:pt x="7346" y="2822"/>
                    </a:cubicBezTo>
                    <a:cubicBezTo>
                      <a:pt x="6525" y="2346"/>
                      <a:pt x="5513" y="2096"/>
                      <a:pt x="4298" y="2096"/>
                    </a:cubicBezTo>
                    <a:lnTo>
                      <a:pt x="4036" y="2096"/>
                    </a:lnTo>
                    <a:lnTo>
                      <a:pt x="3536" y="2120"/>
                    </a:lnTo>
                    <a:lnTo>
                      <a:pt x="3941" y="1834"/>
                    </a:lnTo>
                    <a:cubicBezTo>
                      <a:pt x="5441" y="763"/>
                      <a:pt x="7251" y="191"/>
                      <a:pt x="9096" y="191"/>
                    </a:cubicBezTo>
                    <a:close/>
                    <a:moveTo>
                      <a:pt x="9406" y="191"/>
                    </a:moveTo>
                    <a:lnTo>
                      <a:pt x="9716" y="215"/>
                    </a:lnTo>
                    <a:cubicBezTo>
                      <a:pt x="11085" y="310"/>
                      <a:pt x="12406" y="715"/>
                      <a:pt x="13585" y="1417"/>
                    </a:cubicBezTo>
                    <a:cubicBezTo>
                      <a:pt x="13978" y="1644"/>
                      <a:pt x="14347" y="1894"/>
                      <a:pt x="14692" y="2179"/>
                    </a:cubicBezTo>
                    <a:lnTo>
                      <a:pt x="14871" y="2334"/>
                    </a:lnTo>
                    <a:lnTo>
                      <a:pt x="14669" y="2429"/>
                    </a:lnTo>
                    <a:cubicBezTo>
                      <a:pt x="14299" y="2608"/>
                      <a:pt x="13978" y="2870"/>
                      <a:pt x="13752" y="3215"/>
                    </a:cubicBezTo>
                    <a:cubicBezTo>
                      <a:pt x="13418" y="3715"/>
                      <a:pt x="13252" y="4358"/>
                      <a:pt x="13287" y="5120"/>
                    </a:cubicBezTo>
                    <a:lnTo>
                      <a:pt x="13287" y="5323"/>
                    </a:lnTo>
                    <a:lnTo>
                      <a:pt x="13097" y="5275"/>
                    </a:lnTo>
                    <a:cubicBezTo>
                      <a:pt x="12573" y="5156"/>
                      <a:pt x="12037" y="5061"/>
                      <a:pt x="11501" y="5001"/>
                    </a:cubicBezTo>
                    <a:lnTo>
                      <a:pt x="11382" y="4989"/>
                    </a:lnTo>
                    <a:lnTo>
                      <a:pt x="11371" y="4882"/>
                    </a:lnTo>
                    <a:cubicBezTo>
                      <a:pt x="11097" y="3299"/>
                      <a:pt x="10489" y="1786"/>
                      <a:pt x="9585" y="453"/>
                    </a:cubicBezTo>
                    <a:lnTo>
                      <a:pt x="9406" y="191"/>
                    </a:lnTo>
                    <a:close/>
                    <a:moveTo>
                      <a:pt x="15038" y="2477"/>
                    </a:moveTo>
                    <a:lnTo>
                      <a:pt x="15097" y="2537"/>
                    </a:lnTo>
                    <a:cubicBezTo>
                      <a:pt x="15835" y="3215"/>
                      <a:pt x="16454" y="4013"/>
                      <a:pt x="16931" y="4894"/>
                    </a:cubicBezTo>
                    <a:cubicBezTo>
                      <a:pt x="17383" y="5739"/>
                      <a:pt x="17693" y="6656"/>
                      <a:pt x="17859" y="7597"/>
                    </a:cubicBezTo>
                    <a:lnTo>
                      <a:pt x="17943" y="8073"/>
                    </a:lnTo>
                    <a:lnTo>
                      <a:pt x="17597" y="7728"/>
                    </a:lnTo>
                    <a:cubicBezTo>
                      <a:pt x="16562" y="6644"/>
                      <a:pt x="15204" y="5858"/>
                      <a:pt x="13573" y="5406"/>
                    </a:cubicBezTo>
                    <a:lnTo>
                      <a:pt x="13478" y="5370"/>
                    </a:lnTo>
                    <a:lnTo>
                      <a:pt x="13478" y="5263"/>
                    </a:lnTo>
                    <a:cubicBezTo>
                      <a:pt x="13335" y="3191"/>
                      <a:pt x="14573" y="2632"/>
                      <a:pt x="14966" y="2501"/>
                    </a:cubicBezTo>
                    <a:lnTo>
                      <a:pt x="15038" y="2477"/>
                    </a:lnTo>
                    <a:close/>
                    <a:moveTo>
                      <a:pt x="4310" y="2287"/>
                    </a:moveTo>
                    <a:cubicBezTo>
                      <a:pt x="5477" y="2287"/>
                      <a:pt x="6477" y="2513"/>
                      <a:pt x="7251" y="2989"/>
                    </a:cubicBezTo>
                    <a:cubicBezTo>
                      <a:pt x="7894" y="3358"/>
                      <a:pt x="8346" y="3977"/>
                      <a:pt x="8501" y="4692"/>
                    </a:cubicBezTo>
                    <a:cubicBezTo>
                      <a:pt x="8513" y="4727"/>
                      <a:pt x="8525" y="4763"/>
                      <a:pt x="8525" y="4799"/>
                    </a:cubicBezTo>
                    <a:lnTo>
                      <a:pt x="8561" y="5001"/>
                    </a:lnTo>
                    <a:lnTo>
                      <a:pt x="8406" y="5013"/>
                    </a:lnTo>
                    <a:cubicBezTo>
                      <a:pt x="7977" y="5049"/>
                      <a:pt x="7620" y="5096"/>
                      <a:pt x="7275" y="5144"/>
                    </a:cubicBezTo>
                    <a:cubicBezTo>
                      <a:pt x="3346" y="5751"/>
                      <a:pt x="1334" y="7728"/>
                      <a:pt x="476" y="8847"/>
                    </a:cubicBezTo>
                    <a:lnTo>
                      <a:pt x="191" y="9204"/>
                    </a:lnTo>
                    <a:lnTo>
                      <a:pt x="202" y="8740"/>
                    </a:lnTo>
                    <a:cubicBezTo>
                      <a:pt x="214" y="8418"/>
                      <a:pt x="250" y="8085"/>
                      <a:pt x="298" y="7763"/>
                    </a:cubicBezTo>
                    <a:cubicBezTo>
                      <a:pt x="607" y="5668"/>
                      <a:pt x="1655" y="3751"/>
                      <a:pt x="3262" y="2370"/>
                    </a:cubicBezTo>
                    <a:lnTo>
                      <a:pt x="3298" y="2334"/>
                    </a:lnTo>
                    <a:lnTo>
                      <a:pt x="3334" y="2334"/>
                    </a:lnTo>
                    <a:cubicBezTo>
                      <a:pt x="3655" y="2298"/>
                      <a:pt x="3977" y="2287"/>
                      <a:pt x="4310" y="2287"/>
                    </a:cubicBezTo>
                    <a:close/>
                    <a:moveTo>
                      <a:pt x="13502" y="5573"/>
                    </a:moveTo>
                    <a:lnTo>
                      <a:pt x="13728" y="5632"/>
                    </a:lnTo>
                    <a:cubicBezTo>
                      <a:pt x="15502" y="6180"/>
                      <a:pt x="16907" y="7097"/>
                      <a:pt x="17931" y="8371"/>
                    </a:cubicBezTo>
                    <a:lnTo>
                      <a:pt x="17967" y="8406"/>
                    </a:lnTo>
                    <a:lnTo>
                      <a:pt x="17967" y="8454"/>
                    </a:lnTo>
                    <a:cubicBezTo>
                      <a:pt x="18086" y="10252"/>
                      <a:pt x="17669" y="12038"/>
                      <a:pt x="16752" y="13586"/>
                    </a:cubicBezTo>
                    <a:cubicBezTo>
                      <a:pt x="16550" y="13931"/>
                      <a:pt x="16324" y="14252"/>
                      <a:pt x="16085" y="14574"/>
                    </a:cubicBezTo>
                    <a:lnTo>
                      <a:pt x="16050" y="14621"/>
                    </a:lnTo>
                    <a:lnTo>
                      <a:pt x="15645" y="15098"/>
                    </a:lnTo>
                    <a:lnTo>
                      <a:pt x="15823" y="14443"/>
                    </a:lnTo>
                    <a:cubicBezTo>
                      <a:pt x="16204" y="12502"/>
                      <a:pt x="15442" y="10799"/>
                      <a:pt x="14692" y="9144"/>
                    </a:cubicBezTo>
                    <a:cubicBezTo>
                      <a:pt x="14252" y="8156"/>
                      <a:pt x="13799" y="7132"/>
                      <a:pt x="13585" y="6061"/>
                    </a:cubicBezTo>
                    <a:cubicBezTo>
                      <a:pt x="13561" y="5977"/>
                      <a:pt x="13549" y="5882"/>
                      <a:pt x="13537" y="5799"/>
                    </a:cubicBezTo>
                    <a:lnTo>
                      <a:pt x="13502" y="5573"/>
                    </a:lnTo>
                    <a:close/>
                    <a:moveTo>
                      <a:pt x="8584" y="5180"/>
                    </a:moveTo>
                    <a:lnTo>
                      <a:pt x="8584" y="5335"/>
                    </a:lnTo>
                    <a:cubicBezTo>
                      <a:pt x="8620" y="6549"/>
                      <a:pt x="8096" y="7823"/>
                      <a:pt x="7584" y="8621"/>
                    </a:cubicBezTo>
                    <a:cubicBezTo>
                      <a:pt x="7132" y="9252"/>
                      <a:pt x="6656" y="9859"/>
                      <a:pt x="6132" y="10442"/>
                    </a:cubicBezTo>
                    <a:cubicBezTo>
                      <a:pt x="5024" y="11740"/>
                      <a:pt x="3631" y="13371"/>
                      <a:pt x="2965" y="15229"/>
                    </a:cubicBezTo>
                    <a:lnTo>
                      <a:pt x="2893" y="15455"/>
                    </a:lnTo>
                    <a:lnTo>
                      <a:pt x="2727" y="15288"/>
                    </a:lnTo>
                    <a:cubicBezTo>
                      <a:pt x="1226" y="13764"/>
                      <a:pt x="333" y="11740"/>
                      <a:pt x="214" y="9609"/>
                    </a:cubicBezTo>
                    <a:lnTo>
                      <a:pt x="214" y="9561"/>
                    </a:lnTo>
                    <a:lnTo>
                      <a:pt x="238" y="9525"/>
                    </a:lnTo>
                    <a:cubicBezTo>
                      <a:pt x="572" y="8954"/>
                      <a:pt x="2488" y="6073"/>
                      <a:pt x="7299" y="5323"/>
                    </a:cubicBezTo>
                    <a:cubicBezTo>
                      <a:pt x="7644" y="5275"/>
                      <a:pt x="8001" y="5227"/>
                      <a:pt x="8430" y="5192"/>
                    </a:cubicBezTo>
                    <a:lnTo>
                      <a:pt x="8584" y="5180"/>
                    </a:lnTo>
                    <a:close/>
                    <a:moveTo>
                      <a:pt x="9942" y="5108"/>
                    </a:moveTo>
                    <a:cubicBezTo>
                      <a:pt x="10335" y="5120"/>
                      <a:pt x="10728" y="5132"/>
                      <a:pt x="11109" y="5168"/>
                    </a:cubicBezTo>
                    <a:lnTo>
                      <a:pt x="11228" y="5168"/>
                    </a:lnTo>
                    <a:lnTo>
                      <a:pt x="11240" y="5287"/>
                    </a:lnTo>
                    <a:cubicBezTo>
                      <a:pt x="11787" y="8763"/>
                      <a:pt x="11132" y="13002"/>
                      <a:pt x="9299" y="17872"/>
                    </a:cubicBezTo>
                    <a:lnTo>
                      <a:pt x="9263" y="17967"/>
                    </a:lnTo>
                    <a:lnTo>
                      <a:pt x="9073" y="17967"/>
                    </a:lnTo>
                    <a:cubicBezTo>
                      <a:pt x="7489" y="17967"/>
                      <a:pt x="5941" y="17550"/>
                      <a:pt x="4584" y="16753"/>
                    </a:cubicBezTo>
                    <a:cubicBezTo>
                      <a:pt x="4060" y="16443"/>
                      <a:pt x="3560" y="16074"/>
                      <a:pt x="3108" y="15669"/>
                    </a:cubicBezTo>
                    <a:lnTo>
                      <a:pt x="3036" y="15598"/>
                    </a:lnTo>
                    <a:lnTo>
                      <a:pt x="3072" y="15514"/>
                    </a:lnTo>
                    <a:cubicBezTo>
                      <a:pt x="3679" y="13597"/>
                      <a:pt x="5060" y="11990"/>
                      <a:pt x="6275" y="10561"/>
                    </a:cubicBezTo>
                    <a:cubicBezTo>
                      <a:pt x="6799" y="9978"/>
                      <a:pt x="7287" y="9359"/>
                      <a:pt x="7739" y="8716"/>
                    </a:cubicBezTo>
                    <a:cubicBezTo>
                      <a:pt x="7787" y="8644"/>
                      <a:pt x="7834" y="8561"/>
                      <a:pt x="7882" y="8478"/>
                    </a:cubicBezTo>
                    <a:cubicBezTo>
                      <a:pt x="8489" y="7454"/>
                      <a:pt x="8811" y="6299"/>
                      <a:pt x="8763" y="5311"/>
                    </a:cubicBezTo>
                    <a:lnTo>
                      <a:pt x="8751" y="5156"/>
                    </a:lnTo>
                    <a:lnTo>
                      <a:pt x="8906" y="5144"/>
                    </a:lnTo>
                    <a:cubicBezTo>
                      <a:pt x="9251" y="5120"/>
                      <a:pt x="9608" y="5108"/>
                      <a:pt x="9942" y="5108"/>
                    </a:cubicBezTo>
                    <a:close/>
                    <a:moveTo>
                      <a:pt x="11430" y="5180"/>
                    </a:moveTo>
                    <a:lnTo>
                      <a:pt x="11621" y="5204"/>
                    </a:lnTo>
                    <a:cubicBezTo>
                      <a:pt x="12156" y="5263"/>
                      <a:pt x="12692" y="5358"/>
                      <a:pt x="13216" y="5489"/>
                    </a:cubicBezTo>
                    <a:lnTo>
                      <a:pt x="13311" y="5525"/>
                    </a:lnTo>
                    <a:lnTo>
                      <a:pt x="13323" y="5620"/>
                    </a:lnTo>
                    <a:cubicBezTo>
                      <a:pt x="13347" y="5787"/>
                      <a:pt x="13371" y="5942"/>
                      <a:pt x="13395" y="6097"/>
                    </a:cubicBezTo>
                    <a:cubicBezTo>
                      <a:pt x="13621" y="7192"/>
                      <a:pt x="14085" y="8228"/>
                      <a:pt x="14526" y="9228"/>
                    </a:cubicBezTo>
                    <a:cubicBezTo>
                      <a:pt x="15311" y="10966"/>
                      <a:pt x="16050" y="12621"/>
                      <a:pt x="15609" y="14550"/>
                    </a:cubicBezTo>
                    <a:cubicBezTo>
                      <a:pt x="15550" y="14824"/>
                      <a:pt x="15466" y="15098"/>
                      <a:pt x="15359" y="15360"/>
                    </a:cubicBezTo>
                    <a:lnTo>
                      <a:pt x="15347" y="15395"/>
                    </a:lnTo>
                    <a:lnTo>
                      <a:pt x="15335" y="15419"/>
                    </a:lnTo>
                    <a:cubicBezTo>
                      <a:pt x="13811" y="16907"/>
                      <a:pt x="11823" y="17800"/>
                      <a:pt x="9704" y="17943"/>
                    </a:cubicBezTo>
                    <a:lnTo>
                      <a:pt x="9466" y="17967"/>
                    </a:lnTo>
                    <a:lnTo>
                      <a:pt x="9549" y="17741"/>
                    </a:lnTo>
                    <a:cubicBezTo>
                      <a:pt x="11323" y="12978"/>
                      <a:pt x="11954" y="8823"/>
                      <a:pt x="11454" y="5370"/>
                    </a:cubicBezTo>
                    <a:lnTo>
                      <a:pt x="11430" y="5180"/>
                    </a:lnTo>
                    <a:close/>
                    <a:moveTo>
                      <a:pt x="9108" y="1"/>
                    </a:moveTo>
                    <a:cubicBezTo>
                      <a:pt x="6965" y="1"/>
                      <a:pt x="4882" y="763"/>
                      <a:pt x="3239" y="2132"/>
                    </a:cubicBezTo>
                    <a:lnTo>
                      <a:pt x="3072" y="2287"/>
                    </a:lnTo>
                    <a:cubicBezTo>
                      <a:pt x="1476" y="3691"/>
                      <a:pt x="429" y="5632"/>
                      <a:pt x="107" y="7740"/>
                    </a:cubicBezTo>
                    <a:cubicBezTo>
                      <a:pt x="24" y="8323"/>
                      <a:pt x="0" y="8930"/>
                      <a:pt x="24" y="9525"/>
                    </a:cubicBezTo>
                    <a:cubicBezTo>
                      <a:pt x="250" y="14348"/>
                      <a:pt x="4239" y="18146"/>
                      <a:pt x="9073" y="18158"/>
                    </a:cubicBezTo>
                    <a:lnTo>
                      <a:pt x="9311" y="18146"/>
                    </a:lnTo>
                    <a:lnTo>
                      <a:pt x="9370" y="18146"/>
                    </a:lnTo>
                    <a:cubicBezTo>
                      <a:pt x="11632" y="18074"/>
                      <a:pt x="13799" y="17157"/>
                      <a:pt x="15419" y="15574"/>
                    </a:cubicBezTo>
                    <a:lnTo>
                      <a:pt x="15442" y="15562"/>
                    </a:lnTo>
                    <a:lnTo>
                      <a:pt x="15514" y="15479"/>
                    </a:lnTo>
                    <a:lnTo>
                      <a:pt x="15526" y="15467"/>
                    </a:lnTo>
                    <a:cubicBezTo>
                      <a:pt x="16062" y="14931"/>
                      <a:pt x="16526" y="14324"/>
                      <a:pt x="16907" y="13669"/>
                    </a:cubicBezTo>
                    <a:cubicBezTo>
                      <a:pt x="19110" y="9942"/>
                      <a:pt x="18359" y="5180"/>
                      <a:pt x="15121" y="2298"/>
                    </a:cubicBezTo>
                    <a:lnTo>
                      <a:pt x="15109" y="2287"/>
                    </a:lnTo>
                    <a:cubicBezTo>
                      <a:pt x="13490" y="846"/>
                      <a:pt x="11406" y="36"/>
                      <a:pt x="92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99" name="Google Shape;3699;p73"/>
            <p:cNvSpPr/>
            <p:nvPr/>
          </p:nvSpPr>
          <p:spPr>
            <a:xfrm>
              <a:off x="3702959" y="2955355"/>
              <a:ext cx="662789" cy="524833"/>
            </a:xfrm>
            <a:custGeom>
              <a:avLst/>
              <a:gdLst/>
              <a:ahLst/>
              <a:cxnLst/>
              <a:rect l="l" t="t" r="r" b="b"/>
              <a:pathLst>
                <a:path w="31483" h="24930" extrusionOk="0">
                  <a:moveTo>
                    <a:pt x="26637" y="0"/>
                  </a:moveTo>
                  <a:cubicBezTo>
                    <a:pt x="25834" y="0"/>
                    <a:pt x="24741" y="1662"/>
                    <a:pt x="24375" y="2235"/>
                  </a:cubicBezTo>
                  <a:cubicBezTo>
                    <a:pt x="23780" y="3152"/>
                    <a:pt x="23565" y="6557"/>
                    <a:pt x="23101" y="7724"/>
                  </a:cubicBezTo>
                  <a:cubicBezTo>
                    <a:pt x="17076" y="12355"/>
                    <a:pt x="15159" y="14165"/>
                    <a:pt x="13850" y="14832"/>
                  </a:cubicBezTo>
                  <a:cubicBezTo>
                    <a:pt x="12695" y="13201"/>
                    <a:pt x="9147" y="5378"/>
                    <a:pt x="7635" y="3295"/>
                  </a:cubicBezTo>
                  <a:cubicBezTo>
                    <a:pt x="7030" y="2457"/>
                    <a:pt x="6187" y="2096"/>
                    <a:pt x="5283" y="2096"/>
                  </a:cubicBezTo>
                  <a:cubicBezTo>
                    <a:pt x="2860" y="2096"/>
                    <a:pt x="0" y="4689"/>
                    <a:pt x="122" y="7628"/>
                  </a:cubicBezTo>
                  <a:cubicBezTo>
                    <a:pt x="289" y="11415"/>
                    <a:pt x="1313" y="13284"/>
                    <a:pt x="3265" y="16499"/>
                  </a:cubicBezTo>
                  <a:cubicBezTo>
                    <a:pt x="5301" y="19856"/>
                    <a:pt x="7837" y="23023"/>
                    <a:pt x="11623" y="24500"/>
                  </a:cubicBezTo>
                  <a:cubicBezTo>
                    <a:pt x="12263" y="24749"/>
                    <a:pt x="12781" y="24929"/>
                    <a:pt x="13300" y="24929"/>
                  </a:cubicBezTo>
                  <a:cubicBezTo>
                    <a:pt x="13698" y="24929"/>
                    <a:pt x="14097" y="24823"/>
                    <a:pt x="14552" y="24559"/>
                  </a:cubicBezTo>
                  <a:cubicBezTo>
                    <a:pt x="15802" y="23821"/>
                    <a:pt x="22946" y="16284"/>
                    <a:pt x="25173" y="13141"/>
                  </a:cubicBezTo>
                  <a:cubicBezTo>
                    <a:pt x="25554" y="12605"/>
                    <a:pt x="25911" y="11784"/>
                    <a:pt x="26447" y="11450"/>
                  </a:cubicBezTo>
                  <a:cubicBezTo>
                    <a:pt x="26780" y="11248"/>
                    <a:pt x="27292" y="11212"/>
                    <a:pt x="27661" y="10986"/>
                  </a:cubicBezTo>
                  <a:cubicBezTo>
                    <a:pt x="28840" y="10283"/>
                    <a:pt x="28887" y="9236"/>
                    <a:pt x="29197" y="8045"/>
                  </a:cubicBezTo>
                  <a:cubicBezTo>
                    <a:pt x="29471" y="7057"/>
                    <a:pt x="29899" y="6128"/>
                    <a:pt x="30483" y="5283"/>
                  </a:cubicBezTo>
                  <a:cubicBezTo>
                    <a:pt x="30721" y="4914"/>
                    <a:pt x="31483" y="4473"/>
                    <a:pt x="31257" y="3937"/>
                  </a:cubicBezTo>
                  <a:cubicBezTo>
                    <a:pt x="31178" y="3743"/>
                    <a:pt x="31032" y="3668"/>
                    <a:pt x="30862" y="3668"/>
                  </a:cubicBezTo>
                  <a:cubicBezTo>
                    <a:pt x="30543" y="3668"/>
                    <a:pt x="30137" y="3935"/>
                    <a:pt x="29935" y="4176"/>
                  </a:cubicBezTo>
                  <a:cubicBezTo>
                    <a:pt x="30090" y="3664"/>
                    <a:pt x="30721" y="2818"/>
                    <a:pt x="30340" y="2259"/>
                  </a:cubicBezTo>
                  <a:cubicBezTo>
                    <a:pt x="30240" y="2110"/>
                    <a:pt x="30094" y="2048"/>
                    <a:pt x="29930" y="2048"/>
                  </a:cubicBezTo>
                  <a:cubicBezTo>
                    <a:pt x="29513" y="2048"/>
                    <a:pt x="28980" y="2447"/>
                    <a:pt x="28777" y="2842"/>
                  </a:cubicBezTo>
                  <a:lnTo>
                    <a:pt x="28777" y="2842"/>
                  </a:lnTo>
                  <a:cubicBezTo>
                    <a:pt x="29048" y="2213"/>
                    <a:pt x="29816" y="900"/>
                    <a:pt x="29042" y="556"/>
                  </a:cubicBezTo>
                  <a:cubicBezTo>
                    <a:pt x="28982" y="530"/>
                    <a:pt x="28917" y="518"/>
                    <a:pt x="28849" y="518"/>
                  </a:cubicBezTo>
                  <a:cubicBezTo>
                    <a:pt x="28116" y="518"/>
                    <a:pt x="27005" y="1938"/>
                    <a:pt x="26601" y="2330"/>
                  </a:cubicBezTo>
                  <a:cubicBezTo>
                    <a:pt x="26506" y="1640"/>
                    <a:pt x="27899" y="223"/>
                    <a:pt x="26732" y="8"/>
                  </a:cubicBezTo>
                  <a:cubicBezTo>
                    <a:pt x="26701" y="3"/>
                    <a:pt x="26670" y="0"/>
                    <a:pt x="26637" y="0"/>
                  </a:cubicBezTo>
                  <a:close/>
                </a:path>
              </a:pathLst>
            </a:custGeom>
            <a:solidFill>
              <a:srgbClr val="EC9C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73"/>
            <p:cNvSpPr/>
            <p:nvPr/>
          </p:nvSpPr>
          <p:spPr>
            <a:xfrm>
              <a:off x="3701759" y="2953944"/>
              <a:ext cx="664999" cy="527465"/>
            </a:xfrm>
            <a:custGeom>
              <a:avLst/>
              <a:gdLst/>
              <a:ahLst/>
              <a:cxnLst/>
              <a:rect l="l" t="t" r="r" b="b"/>
              <a:pathLst>
                <a:path w="31588" h="25055" extrusionOk="0">
                  <a:moveTo>
                    <a:pt x="26735" y="143"/>
                  </a:moveTo>
                  <a:cubicBezTo>
                    <a:pt x="26851" y="143"/>
                    <a:pt x="26959" y="189"/>
                    <a:pt x="27039" y="314"/>
                  </a:cubicBezTo>
                  <a:cubicBezTo>
                    <a:pt x="27230" y="611"/>
                    <a:pt x="26956" y="1076"/>
                    <a:pt x="26837" y="1337"/>
                  </a:cubicBezTo>
                  <a:cubicBezTo>
                    <a:pt x="26682" y="1659"/>
                    <a:pt x="26456" y="2028"/>
                    <a:pt x="26492" y="2397"/>
                  </a:cubicBezTo>
                  <a:cubicBezTo>
                    <a:pt x="26497" y="2449"/>
                    <a:pt x="26558" y="2467"/>
                    <a:pt x="26625" y="2467"/>
                  </a:cubicBezTo>
                  <a:cubicBezTo>
                    <a:pt x="26697" y="2467"/>
                    <a:pt x="26777" y="2446"/>
                    <a:pt x="26801" y="2421"/>
                  </a:cubicBezTo>
                  <a:cubicBezTo>
                    <a:pt x="27349" y="1885"/>
                    <a:pt x="27801" y="1254"/>
                    <a:pt x="28456" y="837"/>
                  </a:cubicBezTo>
                  <a:cubicBezTo>
                    <a:pt x="28587" y="730"/>
                    <a:pt x="28742" y="671"/>
                    <a:pt x="28909" y="659"/>
                  </a:cubicBezTo>
                  <a:cubicBezTo>
                    <a:pt x="29052" y="683"/>
                    <a:pt x="29171" y="778"/>
                    <a:pt x="29218" y="921"/>
                  </a:cubicBezTo>
                  <a:cubicBezTo>
                    <a:pt x="29361" y="1266"/>
                    <a:pt x="29194" y="1707"/>
                    <a:pt x="29063" y="2028"/>
                  </a:cubicBezTo>
                  <a:cubicBezTo>
                    <a:pt x="28921" y="2385"/>
                    <a:pt x="28718" y="2719"/>
                    <a:pt x="28599" y="3088"/>
                  </a:cubicBezTo>
                  <a:lnTo>
                    <a:pt x="28610" y="3088"/>
                  </a:lnTo>
                  <a:lnTo>
                    <a:pt x="28610" y="3088"/>
                  </a:lnTo>
                  <a:cubicBezTo>
                    <a:pt x="28617" y="3122"/>
                    <a:pt x="28701" y="3145"/>
                    <a:pt x="28780" y="3145"/>
                  </a:cubicBezTo>
                  <a:cubicBezTo>
                    <a:pt x="28847" y="3145"/>
                    <a:pt x="28910" y="3129"/>
                    <a:pt x="28921" y="3088"/>
                  </a:cubicBezTo>
                  <a:cubicBezTo>
                    <a:pt x="28934" y="3048"/>
                    <a:pt x="28948" y="3008"/>
                    <a:pt x="28963" y="2969"/>
                  </a:cubicBezTo>
                  <a:lnTo>
                    <a:pt x="28963" y="2969"/>
                  </a:lnTo>
                  <a:cubicBezTo>
                    <a:pt x="29078" y="2729"/>
                    <a:pt x="29258" y="2529"/>
                    <a:pt x="29480" y="2397"/>
                  </a:cubicBezTo>
                  <a:cubicBezTo>
                    <a:pt x="29619" y="2295"/>
                    <a:pt x="29799" y="2192"/>
                    <a:pt x="29964" y="2192"/>
                  </a:cubicBezTo>
                  <a:cubicBezTo>
                    <a:pt x="30067" y="2192"/>
                    <a:pt x="30164" y="2232"/>
                    <a:pt x="30242" y="2338"/>
                  </a:cubicBezTo>
                  <a:cubicBezTo>
                    <a:pt x="30647" y="2909"/>
                    <a:pt x="30004" y="3695"/>
                    <a:pt x="29837" y="4243"/>
                  </a:cubicBezTo>
                  <a:cubicBezTo>
                    <a:pt x="29819" y="4286"/>
                    <a:pt x="29894" y="4304"/>
                    <a:pt x="29976" y="4304"/>
                  </a:cubicBezTo>
                  <a:cubicBezTo>
                    <a:pt x="30051" y="4304"/>
                    <a:pt x="30130" y="4289"/>
                    <a:pt x="30147" y="4266"/>
                  </a:cubicBezTo>
                  <a:cubicBezTo>
                    <a:pt x="30307" y="4083"/>
                    <a:pt x="30633" y="3801"/>
                    <a:pt x="30901" y="3801"/>
                  </a:cubicBezTo>
                  <a:cubicBezTo>
                    <a:pt x="30912" y="3801"/>
                    <a:pt x="30922" y="3801"/>
                    <a:pt x="30933" y="3802"/>
                  </a:cubicBezTo>
                  <a:cubicBezTo>
                    <a:pt x="31076" y="3826"/>
                    <a:pt x="31171" y="4004"/>
                    <a:pt x="31195" y="4135"/>
                  </a:cubicBezTo>
                  <a:cubicBezTo>
                    <a:pt x="31207" y="4290"/>
                    <a:pt x="31159" y="4445"/>
                    <a:pt x="31064" y="4564"/>
                  </a:cubicBezTo>
                  <a:cubicBezTo>
                    <a:pt x="30897" y="4826"/>
                    <a:pt x="30647" y="5005"/>
                    <a:pt x="30456" y="5231"/>
                  </a:cubicBezTo>
                  <a:cubicBezTo>
                    <a:pt x="30206" y="5552"/>
                    <a:pt x="29992" y="5909"/>
                    <a:pt x="29814" y="6279"/>
                  </a:cubicBezTo>
                  <a:cubicBezTo>
                    <a:pt x="29433" y="7005"/>
                    <a:pt x="29147" y="7791"/>
                    <a:pt x="28968" y="8588"/>
                  </a:cubicBezTo>
                  <a:cubicBezTo>
                    <a:pt x="28813" y="9243"/>
                    <a:pt x="28671" y="9934"/>
                    <a:pt x="28230" y="10458"/>
                  </a:cubicBezTo>
                  <a:cubicBezTo>
                    <a:pt x="27980" y="10779"/>
                    <a:pt x="27647" y="11017"/>
                    <a:pt x="27266" y="11148"/>
                  </a:cubicBezTo>
                  <a:cubicBezTo>
                    <a:pt x="26932" y="11267"/>
                    <a:pt x="26563" y="11327"/>
                    <a:pt x="26277" y="11541"/>
                  </a:cubicBezTo>
                  <a:cubicBezTo>
                    <a:pt x="25706" y="11970"/>
                    <a:pt x="25420" y="12696"/>
                    <a:pt x="25015" y="13256"/>
                  </a:cubicBezTo>
                  <a:cubicBezTo>
                    <a:pt x="24444" y="14053"/>
                    <a:pt x="23813" y="14815"/>
                    <a:pt x="23182" y="15554"/>
                  </a:cubicBezTo>
                  <a:cubicBezTo>
                    <a:pt x="21551" y="17470"/>
                    <a:pt x="19848" y="19316"/>
                    <a:pt x="18122" y="21126"/>
                  </a:cubicBezTo>
                  <a:cubicBezTo>
                    <a:pt x="17372" y="21888"/>
                    <a:pt x="16633" y="22650"/>
                    <a:pt x="15871" y="23388"/>
                  </a:cubicBezTo>
                  <a:cubicBezTo>
                    <a:pt x="15431" y="23793"/>
                    <a:pt x="14990" y="24257"/>
                    <a:pt x="14490" y="24578"/>
                  </a:cubicBezTo>
                  <a:cubicBezTo>
                    <a:pt x="14157" y="24793"/>
                    <a:pt x="13764" y="24912"/>
                    <a:pt x="13371" y="24936"/>
                  </a:cubicBezTo>
                  <a:cubicBezTo>
                    <a:pt x="12966" y="24924"/>
                    <a:pt x="12561" y="24828"/>
                    <a:pt x="12180" y="24674"/>
                  </a:cubicBezTo>
                  <a:cubicBezTo>
                    <a:pt x="11383" y="24388"/>
                    <a:pt x="10621" y="24031"/>
                    <a:pt x="9894" y="23590"/>
                  </a:cubicBezTo>
                  <a:cubicBezTo>
                    <a:pt x="8549" y="22757"/>
                    <a:pt x="7335" y="21721"/>
                    <a:pt x="6299" y="20507"/>
                  </a:cubicBezTo>
                  <a:cubicBezTo>
                    <a:pt x="5263" y="19304"/>
                    <a:pt x="4334" y="18018"/>
                    <a:pt x="3525" y="16661"/>
                  </a:cubicBezTo>
                  <a:cubicBezTo>
                    <a:pt x="2727" y="15351"/>
                    <a:pt x="1917" y="14030"/>
                    <a:pt x="1334" y="12613"/>
                  </a:cubicBezTo>
                  <a:cubicBezTo>
                    <a:pt x="786" y="11220"/>
                    <a:pt x="453" y="9743"/>
                    <a:pt x="381" y="8255"/>
                  </a:cubicBezTo>
                  <a:cubicBezTo>
                    <a:pt x="310" y="7588"/>
                    <a:pt x="346" y="6922"/>
                    <a:pt x="512" y="6279"/>
                  </a:cubicBezTo>
                  <a:cubicBezTo>
                    <a:pt x="679" y="5695"/>
                    <a:pt x="941" y="5159"/>
                    <a:pt x="1286" y="4659"/>
                  </a:cubicBezTo>
                  <a:cubicBezTo>
                    <a:pt x="1953" y="3695"/>
                    <a:pt x="2894" y="2933"/>
                    <a:pt x="3989" y="2504"/>
                  </a:cubicBezTo>
                  <a:cubicBezTo>
                    <a:pt x="4421" y="2337"/>
                    <a:pt x="4881" y="2238"/>
                    <a:pt x="5334" y="2238"/>
                  </a:cubicBezTo>
                  <a:cubicBezTo>
                    <a:pt x="5879" y="2238"/>
                    <a:pt x="6414" y="2381"/>
                    <a:pt x="6882" y="2719"/>
                  </a:cubicBezTo>
                  <a:cubicBezTo>
                    <a:pt x="7608" y="3231"/>
                    <a:pt x="8037" y="4124"/>
                    <a:pt x="8466" y="4874"/>
                  </a:cubicBezTo>
                  <a:cubicBezTo>
                    <a:pt x="9037" y="5898"/>
                    <a:pt x="9561" y="6933"/>
                    <a:pt x="10097" y="7981"/>
                  </a:cubicBezTo>
                  <a:cubicBezTo>
                    <a:pt x="11145" y="10029"/>
                    <a:pt x="12121" y="12125"/>
                    <a:pt x="13264" y="14125"/>
                  </a:cubicBezTo>
                  <a:cubicBezTo>
                    <a:pt x="13407" y="14399"/>
                    <a:pt x="13573" y="14661"/>
                    <a:pt x="13752" y="14922"/>
                  </a:cubicBezTo>
                  <a:cubicBezTo>
                    <a:pt x="13782" y="14958"/>
                    <a:pt x="13838" y="14973"/>
                    <a:pt x="13896" y="14973"/>
                  </a:cubicBezTo>
                  <a:cubicBezTo>
                    <a:pt x="13954" y="14973"/>
                    <a:pt x="14014" y="14958"/>
                    <a:pt x="14050" y="14934"/>
                  </a:cubicBezTo>
                  <a:cubicBezTo>
                    <a:pt x="14776" y="14565"/>
                    <a:pt x="15431" y="14030"/>
                    <a:pt x="16074" y="13529"/>
                  </a:cubicBezTo>
                  <a:cubicBezTo>
                    <a:pt x="17348" y="12529"/>
                    <a:pt x="18610" y="11493"/>
                    <a:pt x="19884" y="10481"/>
                  </a:cubicBezTo>
                  <a:cubicBezTo>
                    <a:pt x="21005" y="9596"/>
                    <a:pt x="22139" y="8722"/>
                    <a:pt x="23272" y="7849"/>
                  </a:cubicBezTo>
                  <a:lnTo>
                    <a:pt x="23272" y="7849"/>
                  </a:lnTo>
                  <a:cubicBezTo>
                    <a:pt x="23291" y="7841"/>
                    <a:pt x="23305" y="7830"/>
                    <a:pt x="23312" y="7816"/>
                  </a:cubicBezTo>
                  <a:lnTo>
                    <a:pt x="23312" y="7816"/>
                  </a:lnTo>
                  <a:cubicBezTo>
                    <a:pt x="23318" y="7809"/>
                    <a:pt x="23320" y="7803"/>
                    <a:pt x="23319" y="7797"/>
                  </a:cubicBezTo>
                  <a:lnTo>
                    <a:pt x="23319" y="7797"/>
                  </a:lnTo>
                  <a:cubicBezTo>
                    <a:pt x="23576" y="7111"/>
                    <a:pt x="23671" y="6344"/>
                    <a:pt x="23789" y="5624"/>
                  </a:cubicBezTo>
                  <a:cubicBezTo>
                    <a:pt x="23908" y="4766"/>
                    <a:pt x="24075" y="3909"/>
                    <a:pt x="24289" y="3076"/>
                  </a:cubicBezTo>
                  <a:cubicBezTo>
                    <a:pt x="24468" y="2409"/>
                    <a:pt x="24861" y="1861"/>
                    <a:pt x="25289" y="1326"/>
                  </a:cubicBezTo>
                  <a:cubicBezTo>
                    <a:pt x="25539" y="968"/>
                    <a:pt x="25837" y="647"/>
                    <a:pt x="26182" y="385"/>
                  </a:cubicBezTo>
                  <a:cubicBezTo>
                    <a:pt x="26324" y="273"/>
                    <a:pt x="26540" y="143"/>
                    <a:pt x="26735" y="143"/>
                  </a:cubicBezTo>
                  <a:close/>
                  <a:moveTo>
                    <a:pt x="26693" y="0"/>
                  </a:moveTo>
                  <a:cubicBezTo>
                    <a:pt x="26660" y="0"/>
                    <a:pt x="26629" y="1"/>
                    <a:pt x="26599" y="4"/>
                  </a:cubicBezTo>
                  <a:cubicBezTo>
                    <a:pt x="26230" y="28"/>
                    <a:pt x="25908" y="278"/>
                    <a:pt x="25634" y="528"/>
                  </a:cubicBezTo>
                  <a:cubicBezTo>
                    <a:pt x="25301" y="861"/>
                    <a:pt x="24992" y="1218"/>
                    <a:pt x="24730" y="1611"/>
                  </a:cubicBezTo>
                  <a:cubicBezTo>
                    <a:pt x="24515" y="1885"/>
                    <a:pt x="24325" y="2171"/>
                    <a:pt x="24170" y="2480"/>
                  </a:cubicBezTo>
                  <a:cubicBezTo>
                    <a:pt x="23837" y="3231"/>
                    <a:pt x="23729" y="4100"/>
                    <a:pt x="23598" y="4909"/>
                  </a:cubicBezTo>
                  <a:cubicBezTo>
                    <a:pt x="23503" y="5445"/>
                    <a:pt x="23420" y="5981"/>
                    <a:pt x="23313" y="6517"/>
                  </a:cubicBezTo>
                  <a:cubicBezTo>
                    <a:pt x="23254" y="6943"/>
                    <a:pt x="23147" y="7357"/>
                    <a:pt x="23006" y="7771"/>
                  </a:cubicBezTo>
                  <a:lnTo>
                    <a:pt x="23006" y="7771"/>
                  </a:lnTo>
                  <a:cubicBezTo>
                    <a:pt x="21203" y="9159"/>
                    <a:pt x="19412" y="10559"/>
                    <a:pt x="17645" y="11982"/>
                  </a:cubicBezTo>
                  <a:cubicBezTo>
                    <a:pt x="16693" y="12744"/>
                    <a:pt x="15752" y="13529"/>
                    <a:pt x="14764" y="14244"/>
                  </a:cubicBezTo>
                  <a:cubicBezTo>
                    <a:pt x="14516" y="14425"/>
                    <a:pt x="14252" y="14599"/>
                    <a:pt x="13979" y="14753"/>
                  </a:cubicBezTo>
                  <a:lnTo>
                    <a:pt x="13979" y="14753"/>
                  </a:lnTo>
                  <a:cubicBezTo>
                    <a:pt x="13537" y="14107"/>
                    <a:pt x="13191" y="13386"/>
                    <a:pt x="12823" y="12696"/>
                  </a:cubicBezTo>
                  <a:cubicBezTo>
                    <a:pt x="12252" y="11577"/>
                    <a:pt x="11680" y="10458"/>
                    <a:pt x="11121" y="9338"/>
                  </a:cubicBezTo>
                  <a:cubicBezTo>
                    <a:pt x="10525" y="8172"/>
                    <a:pt x="9942" y="7005"/>
                    <a:pt x="9323" y="5850"/>
                  </a:cubicBezTo>
                  <a:cubicBezTo>
                    <a:pt x="8906" y="4993"/>
                    <a:pt x="8418" y="4171"/>
                    <a:pt x="7894" y="3385"/>
                  </a:cubicBezTo>
                  <a:cubicBezTo>
                    <a:pt x="7315" y="2583"/>
                    <a:pt x="6382" y="2105"/>
                    <a:pt x="5396" y="2105"/>
                  </a:cubicBezTo>
                  <a:cubicBezTo>
                    <a:pt x="5328" y="2105"/>
                    <a:pt x="5260" y="2107"/>
                    <a:pt x="5191" y="2111"/>
                  </a:cubicBezTo>
                  <a:cubicBezTo>
                    <a:pt x="4072" y="2147"/>
                    <a:pt x="2989" y="2671"/>
                    <a:pt x="2132" y="3385"/>
                  </a:cubicBezTo>
                  <a:cubicBezTo>
                    <a:pt x="1179" y="4159"/>
                    <a:pt x="488" y="5219"/>
                    <a:pt x="167" y="6410"/>
                  </a:cubicBezTo>
                  <a:cubicBezTo>
                    <a:pt x="0" y="7100"/>
                    <a:pt x="36" y="7803"/>
                    <a:pt x="96" y="8505"/>
                  </a:cubicBezTo>
                  <a:cubicBezTo>
                    <a:pt x="155" y="9303"/>
                    <a:pt x="286" y="10100"/>
                    <a:pt x="477" y="10874"/>
                  </a:cubicBezTo>
                  <a:cubicBezTo>
                    <a:pt x="834" y="12315"/>
                    <a:pt x="1489" y="13660"/>
                    <a:pt x="2215" y="14958"/>
                  </a:cubicBezTo>
                  <a:cubicBezTo>
                    <a:pt x="3036" y="16423"/>
                    <a:pt x="3941" y="17840"/>
                    <a:pt x="4929" y="19197"/>
                  </a:cubicBezTo>
                  <a:cubicBezTo>
                    <a:pt x="5906" y="20518"/>
                    <a:pt x="7037" y="21709"/>
                    <a:pt x="8311" y="22733"/>
                  </a:cubicBezTo>
                  <a:cubicBezTo>
                    <a:pt x="8954" y="23233"/>
                    <a:pt x="9656" y="23685"/>
                    <a:pt x="10383" y="24066"/>
                  </a:cubicBezTo>
                  <a:cubicBezTo>
                    <a:pt x="11121" y="24471"/>
                    <a:pt x="11907" y="24781"/>
                    <a:pt x="12728" y="24983"/>
                  </a:cubicBezTo>
                  <a:cubicBezTo>
                    <a:pt x="12929" y="25031"/>
                    <a:pt x="13134" y="25054"/>
                    <a:pt x="13337" y="25054"/>
                  </a:cubicBezTo>
                  <a:cubicBezTo>
                    <a:pt x="13843" y="25054"/>
                    <a:pt x="14343" y="24910"/>
                    <a:pt x="14776" y="24638"/>
                  </a:cubicBezTo>
                  <a:cubicBezTo>
                    <a:pt x="14978" y="24495"/>
                    <a:pt x="15181" y="24340"/>
                    <a:pt x="15359" y="24174"/>
                  </a:cubicBezTo>
                  <a:cubicBezTo>
                    <a:pt x="16050" y="23578"/>
                    <a:pt x="16705" y="22935"/>
                    <a:pt x="17336" y="22281"/>
                  </a:cubicBezTo>
                  <a:cubicBezTo>
                    <a:pt x="19169" y="20447"/>
                    <a:pt x="20943" y="18542"/>
                    <a:pt x="22646" y="16589"/>
                  </a:cubicBezTo>
                  <a:cubicBezTo>
                    <a:pt x="23396" y="15732"/>
                    <a:pt x="24146" y="14851"/>
                    <a:pt x="24849" y="13946"/>
                  </a:cubicBezTo>
                  <a:cubicBezTo>
                    <a:pt x="25182" y="13518"/>
                    <a:pt x="25503" y="13065"/>
                    <a:pt x="25789" y="12589"/>
                  </a:cubicBezTo>
                  <a:cubicBezTo>
                    <a:pt x="25992" y="12255"/>
                    <a:pt x="26206" y="11898"/>
                    <a:pt x="26527" y="11648"/>
                  </a:cubicBezTo>
                  <a:cubicBezTo>
                    <a:pt x="26837" y="11398"/>
                    <a:pt x="27254" y="11351"/>
                    <a:pt x="27623" y="11196"/>
                  </a:cubicBezTo>
                  <a:cubicBezTo>
                    <a:pt x="28278" y="10910"/>
                    <a:pt x="28778" y="10362"/>
                    <a:pt x="29004" y="9684"/>
                  </a:cubicBezTo>
                  <a:cubicBezTo>
                    <a:pt x="29266" y="8981"/>
                    <a:pt x="29337" y="8243"/>
                    <a:pt x="29587" y="7541"/>
                  </a:cubicBezTo>
                  <a:cubicBezTo>
                    <a:pt x="29754" y="7076"/>
                    <a:pt x="29956" y="6624"/>
                    <a:pt x="30195" y="6195"/>
                  </a:cubicBezTo>
                  <a:cubicBezTo>
                    <a:pt x="30373" y="5826"/>
                    <a:pt x="30587" y="5481"/>
                    <a:pt x="30861" y="5171"/>
                  </a:cubicBezTo>
                  <a:cubicBezTo>
                    <a:pt x="31076" y="4945"/>
                    <a:pt x="31349" y="4731"/>
                    <a:pt x="31469" y="4445"/>
                  </a:cubicBezTo>
                  <a:cubicBezTo>
                    <a:pt x="31588" y="4195"/>
                    <a:pt x="31504" y="3909"/>
                    <a:pt x="31278" y="3754"/>
                  </a:cubicBezTo>
                  <a:cubicBezTo>
                    <a:pt x="31166" y="3685"/>
                    <a:pt x="31043" y="3656"/>
                    <a:pt x="30917" y="3656"/>
                  </a:cubicBezTo>
                  <a:cubicBezTo>
                    <a:pt x="30718" y="3656"/>
                    <a:pt x="30510" y="3729"/>
                    <a:pt x="30322" y="3836"/>
                  </a:cubicBezTo>
                  <a:lnTo>
                    <a:pt x="30322" y="3836"/>
                  </a:lnTo>
                  <a:cubicBezTo>
                    <a:pt x="30444" y="3568"/>
                    <a:pt x="30587" y="3306"/>
                    <a:pt x="30659" y="3016"/>
                  </a:cubicBezTo>
                  <a:cubicBezTo>
                    <a:pt x="30730" y="2659"/>
                    <a:pt x="30659" y="2230"/>
                    <a:pt x="30278" y="2088"/>
                  </a:cubicBezTo>
                  <a:cubicBezTo>
                    <a:pt x="30180" y="2051"/>
                    <a:pt x="30077" y="2035"/>
                    <a:pt x="29972" y="2035"/>
                  </a:cubicBezTo>
                  <a:cubicBezTo>
                    <a:pt x="29745" y="2035"/>
                    <a:pt x="29509" y="2113"/>
                    <a:pt x="29297" y="2241"/>
                  </a:cubicBezTo>
                  <a:lnTo>
                    <a:pt x="29297" y="2241"/>
                  </a:lnTo>
                  <a:cubicBezTo>
                    <a:pt x="29342" y="2144"/>
                    <a:pt x="29384" y="2045"/>
                    <a:pt x="29421" y="1945"/>
                  </a:cubicBezTo>
                  <a:cubicBezTo>
                    <a:pt x="29552" y="1611"/>
                    <a:pt x="29718" y="1135"/>
                    <a:pt x="29504" y="802"/>
                  </a:cubicBezTo>
                  <a:cubicBezTo>
                    <a:pt x="29371" y="598"/>
                    <a:pt x="29139" y="518"/>
                    <a:pt x="28907" y="518"/>
                  </a:cubicBezTo>
                  <a:cubicBezTo>
                    <a:pt x="28788" y="518"/>
                    <a:pt x="28669" y="539"/>
                    <a:pt x="28563" y="575"/>
                  </a:cubicBezTo>
                  <a:cubicBezTo>
                    <a:pt x="28147" y="718"/>
                    <a:pt x="27801" y="1040"/>
                    <a:pt x="27492" y="1337"/>
                  </a:cubicBezTo>
                  <a:cubicBezTo>
                    <a:pt x="27271" y="1551"/>
                    <a:pt x="27069" y="1779"/>
                    <a:pt x="26862" y="2000"/>
                  </a:cubicBezTo>
                  <a:lnTo>
                    <a:pt x="26862" y="2000"/>
                  </a:lnTo>
                  <a:cubicBezTo>
                    <a:pt x="26933" y="1773"/>
                    <a:pt x="27060" y="1554"/>
                    <a:pt x="27158" y="1349"/>
                  </a:cubicBezTo>
                  <a:cubicBezTo>
                    <a:pt x="27289" y="1076"/>
                    <a:pt x="27492" y="695"/>
                    <a:pt x="27397" y="373"/>
                  </a:cubicBezTo>
                  <a:cubicBezTo>
                    <a:pt x="27311" y="96"/>
                    <a:pt x="26969" y="0"/>
                    <a:pt x="266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73"/>
            <p:cNvSpPr/>
            <p:nvPr/>
          </p:nvSpPr>
          <p:spPr>
            <a:xfrm>
              <a:off x="3811294" y="3087376"/>
              <a:ext cx="3284" cy="1516"/>
            </a:xfrm>
            <a:custGeom>
              <a:avLst/>
              <a:gdLst/>
              <a:ahLst/>
              <a:cxnLst/>
              <a:rect l="l" t="t" r="r" b="b"/>
              <a:pathLst>
                <a:path w="156" h="72" extrusionOk="0">
                  <a:moveTo>
                    <a:pt x="36" y="0"/>
                  </a:moveTo>
                  <a:cubicBezTo>
                    <a:pt x="0" y="0"/>
                    <a:pt x="0" y="24"/>
                    <a:pt x="24" y="36"/>
                  </a:cubicBezTo>
                  <a:cubicBezTo>
                    <a:pt x="48" y="60"/>
                    <a:pt x="84" y="72"/>
                    <a:pt x="119" y="72"/>
                  </a:cubicBezTo>
                  <a:cubicBezTo>
                    <a:pt x="155" y="72"/>
                    <a:pt x="143" y="48"/>
                    <a:pt x="131" y="36"/>
                  </a:cubicBezTo>
                  <a:cubicBezTo>
                    <a:pt x="107" y="12"/>
                    <a:pt x="72" y="0"/>
                    <a:pt x="36" y="0"/>
                  </a:cubicBezTo>
                  <a:close/>
                </a:path>
              </a:pathLst>
            </a:custGeom>
            <a:solidFill>
              <a:srgbClr val="234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02" name="Google Shape;3702;p73"/>
          <p:cNvGrpSpPr/>
          <p:nvPr/>
        </p:nvGrpSpPr>
        <p:grpSpPr>
          <a:xfrm>
            <a:off x="895194" y="2803149"/>
            <a:ext cx="1315546" cy="1800646"/>
            <a:chOff x="731362" y="2822216"/>
            <a:chExt cx="1276362" cy="1770547"/>
          </a:xfrm>
        </p:grpSpPr>
        <p:sp>
          <p:nvSpPr>
            <p:cNvPr id="3703" name="Google Shape;3703;p73"/>
            <p:cNvSpPr/>
            <p:nvPr/>
          </p:nvSpPr>
          <p:spPr>
            <a:xfrm rot="940070">
              <a:off x="1279390" y="3917659"/>
              <a:ext cx="195619" cy="213487"/>
            </a:xfrm>
            <a:custGeom>
              <a:avLst/>
              <a:gdLst/>
              <a:ahLst/>
              <a:cxnLst/>
              <a:rect l="l" t="t" r="r" b="b"/>
              <a:pathLst>
                <a:path w="12776" h="13943" extrusionOk="0">
                  <a:moveTo>
                    <a:pt x="7608" y="0"/>
                  </a:moveTo>
                  <a:lnTo>
                    <a:pt x="0" y="3477"/>
                  </a:lnTo>
                  <a:cubicBezTo>
                    <a:pt x="512" y="4430"/>
                    <a:pt x="1286" y="6739"/>
                    <a:pt x="1893" y="7656"/>
                  </a:cubicBezTo>
                  <a:cubicBezTo>
                    <a:pt x="3441" y="9954"/>
                    <a:pt x="4882" y="12954"/>
                    <a:pt x="7632" y="13847"/>
                  </a:cubicBezTo>
                  <a:cubicBezTo>
                    <a:pt x="8025" y="13911"/>
                    <a:pt x="8422" y="13942"/>
                    <a:pt x="8818" y="13942"/>
                  </a:cubicBezTo>
                  <a:cubicBezTo>
                    <a:pt x="9913" y="13942"/>
                    <a:pt x="11005" y="13703"/>
                    <a:pt x="12002" y="13240"/>
                  </a:cubicBezTo>
                  <a:cubicBezTo>
                    <a:pt x="12002" y="13240"/>
                    <a:pt x="12764" y="9394"/>
                    <a:pt x="12764" y="8097"/>
                  </a:cubicBezTo>
                  <a:cubicBezTo>
                    <a:pt x="12776" y="7013"/>
                    <a:pt x="12156" y="3799"/>
                    <a:pt x="12156" y="3799"/>
                  </a:cubicBezTo>
                  <a:cubicBezTo>
                    <a:pt x="11275" y="4453"/>
                    <a:pt x="10430" y="5156"/>
                    <a:pt x="9620" y="5906"/>
                  </a:cubicBezTo>
                  <a:lnTo>
                    <a:pt x="9656" y="6049"/>
                  </a:lnTo>
                  <a:lnTo>
                    <a:pt x="9656" y="6049"/>
                  </a:lnTo>
                  <a:lnTo>
                    <a:pt x="7608" y="0"/>
                  </a:lnTo>
                  <a:close/>
                </a:path>
              </a:pathLst>
            </a:custGeom>
            <a:solidFill>
              <a:srgbClr val="E79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73"/>
            <p:cNvSpPr/>
            <p:nvPr/>
          </p:nvSpPr>
          <p:spPr>
            <a:xfrm rot="940070">
              <a:off x="1282704" y="4015023"/>
              <a:ext cx="169222" cy="118403"/>
            </a:xfrm>
            <a:custGeom>
              <a:avLst/>
              <a:gdLst/>
              <a:ahLst/>
              <a:cxnLst/>
              <a:rect l="l" t="t" r="r" b="b"/>
              <a:pathLst>
                <a:path w="11052" h="7733" extrusionOk="0">
                  <a:moveTo>
                    <a:pt x="164" y="0"/>
                  </a:moveTo>
                  <a:cubicBezTo>
                    <a:pt x="141" y="0"/>
                    <a:pt x="118" y="6"/>
                    <a:pt x="96" y="17"/>
                  </a:cubicBezTo>
                  <a:cubicBezTo>
                    <a:pt x="24" y="64"/>
                    <a:pt x="0" y="148"/>
                    <a:pt x="36" y="219"/>
                  </a:cubicBezTo>
                  <a:cubicBezTo>
                    <a:pt x="739" y="1434"/>
                    <a:pt x="1489" y="2648"/>
                    <a:pt x="2286" y="3803"/>
                  </a:cubicBezTo>
                  <a:cubicBezTo>
                    <a:pt x="3358" y="5375"/>
                    <a:pt x="4656" y="7089"/>
                    <a:pt x="6418" y="7542"/>
                  </a:cubicBezTo>
                  <a:cubicBezTo>
                    <a:pt x="6894" y="7673"/>
                    <a:pt x="7370" y="7732"/>
                    <a:pt x="7858" y="7732"/>
                  </a:cubicBezTo>
                  <a:cubicBezTo>
                    <a:pt x="8942" y="7720"/>
                    <a:pt x="10002" y="7458"/>
                    <a:pt x="10954" y="6946"/>
                  </a:cubicBezTo>
                  <a:cubicBezTo>
                    <a:pt x="11052" y="6859"/>
                    <a:pt x="10981" y="6703"/>
                    <a:pt x="10860" y="6703"/>
                  </a:cubicBezTo>
                  <a:cubicBezTo>
                    <a:pt x="10848" y="6703"/>
                    <a:pt x="10836" y="6705"/>
                    <a:pt x="10823" y="6708"/>
                  </a:cubicBezTo>
                  <a:cubicBezTo>
                    <a:pt x="10097" y="7101"/>
                    <a:pt x="9039" y="7445"/>
                    <a:pt x="7884" y="7445"/>
                  </a:cubicBezTo>
                  <a:cubicBezTo>
                    <a:pt x="7429" y="7445"/>
                    <a:pt x="6960" y="7392"/>
                    <a:pt x="6489" y="7268"/>
                  </a:cubicBezTo>
                  <a:cubicBezTo>
                    <a:pt x="4822" y="6839"/>
                    <a:pt x="3560" y="5172"/>
                    <a:pt x="2524" y="3648"/>
                  </a:cubicBezTo>
                  <a:cubicBezTo>
                    <a:pt x="1727" y="2493"/>
                    <a:pt x="977" y="1291"/>
                    <a:pt x="286" y="76"/>
                  </a:cubicBezTo>
                  <a:cubicBezTo>
                    <a:pt x="261" y="27"/>
                    <a:pt x="214" y="0"/>
                    <a:pt x="1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73"/>
            <p:cNvSpPr/>
            <p:nvPr/>
          </p:nvSpPr>
          <p:spPr>
            <a:xfrm rot="940070">
              <a:off x="1415545" y="3974723"/>
              <a:ext cx="61031" cy="54034"/>
            </a:xfrm>
            <a:custGeom>
              <a:avLst/>
              <a:gdLst/>
              <a:ahLst/>
              <a:cxnLst/>
              <a:rect l="l" t="t" r="r" b="b"/>
              <a:pathLst>
                <a:path w="3986" h="3529" extrusionOk="0">
                  <a:moveTo>
                    <a:pt x="155" y="1"/>
                  </a:moveTo>
                  <a:cubicBezTo>
                    <a:pt x="75" y="1"/>
                    <a:pt x="1" y="61"/>
                    <a:pt x="9" y="159"/>
                  </a:cubicBezTo>
                  <a:cubicBezTo>
                    <a:pt x="187" y="695"/>
                    <a:pt x="342" y="1242"/>
                    <a:pt x="497" y="1790"/>
                  </a:cubicBezTo>
                  <a:cubicBezTo>
                    <a:pt x="651" y="2338"/>
                    <a:pt x="818" y="2897"/>
                    <a:pt x="997" y="3445"/>
                  </a:cubicBezTo>
                  <a:cubicBezTo>
                    <a:pt x="1009" y="3481"/>
                    <a:pt x="1044" y="3517"/>
                    <a:pt x="1092" y="3528"/>
                  </a:cubicBezTo>
                  <a:lnTo>
                    <a:pt x="1128" y="3528"/>
                  </a:lnTo>
                  <a:cubicBezTo>
                    <a:pt x="1175" y="3528"/>
                    <a:pt x="1211" y="3517"/>
                    <a:pt x="1235" y="3493"/>
                  </a:cubicBezTo>
                  <a:cubicBezTo>
                    <a:pt x="2080" y="2695"/>
                    <a:pt x="2973" y="1957"/>
                    <a:pt x="3914" y="1278"/>
                  </a:cubicBezTo>
                  <a:cubicBezTo>
                    <a:pt x="3973" y="1231"/>
                    <a:pt x="3985" y="1147"/>
                    <a:pt x="3938" y="1088"/>
                  </a:cubicBezTo>
                  <a:cubicBezTo>
                    <a:pt x="3908" y="1050"/>
                    <a:pt x="3864" y="1032"/>
                    <a:pt x="3821" y="1032"/>
                  </a:cubicBezTo>
                  <a:cubicBezTo>
                    <a:pt x="3795" y="1032"/>
                    <a:pt x="3769" y="1039"/>
                    <a:pt x="3747" y="1052"/>
                  </a:cubicBezTo>
                  <a:cubicBezTo>
                    <a:pt x="2854" y="1695"/>
                    <a:pt x="2009" y="2397"/>
                    <a:pt x="1199" y="3136"/>
                  </a:cubicBezTo>
                  <a:cubicBezTo>
                    <a:pt x="1044" y="2671"/>
                    <a:pt x="913" y="2183"/>
                    <a:pt x="771" y="1707"/>
                  </a:cubicBezTo>
                  <a:cubicBezTo>
                    <a:pt x="616" y="1171"/>
                    <a:pt x="461" y="600"/>
                    <a:pt x="282" y="64"/>
                  </a:cubicBezTo>
                  <a:cubicBezTo>
                    <a:pt x="248" y="20"/>
                    <a:pt x="200" y="1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73"/>
            <p:cNvSpPr/>
            <p:nvPr/>
          </p:nvSpPr>
          <p:spPr>
            <a:xfrm rot="940070">
              <a:off x="1323005" y="3954349"/>
              <a:ext cx="101561" cy="55075"/>
            </a:xfrm>
            <a:custGeom>
              <a:avLst/>
              <a:gdLst/>
              <a:ahLst/>
              <a:cxnLst/>
              <a:rect l="l" t="t" r="r" b="b"/>
              <a:pathLst>
                <a:path w="6633" h="3597" extrusionOk="0">
                  <a:moveTo>
                    <a:pt x="6299" y="0"/>
                  </a:moveTo>
                  <a:cubicBezTo>
                    <a:pt x="4882" y="1024"/>
                    <a:pt x="3989" y="1786"/>
                    <a:pt x="2477" y="2644"/>
                  </a:cubicBezTo>
                  <a:cubicBezTo>
                    <a:pt x="1679" y="3048"/>
                    <a:pt x="858" y="3370"/>
                    <a:pt x="1" y="3596"/>
                  </a:cubicBezTo>
                  <a:cubicBezTo>
                    <a:pt x="48" y="3597"/>
                    <a:pt x="96" y="3597"/>
                    <a:pt x="144" y="3597"/>
                  </a:cubicBezTo>
                  <a:cubicBezTo>
                    <a:pt x="952" y="3597"/>
                    <a:pt x="1750" y="3502"/>
                    <a:pt x="2548" y="3322"/>
                  </a:cubicBezTo>
                  <a:cubicBezTo>
                    <a:pt x="3120" y="3179"/>
                    <a:pt x="3691" y="3001"/>
                    <a:pt x="4239" y="2774"/>
                  </a:cubicBezTo>
                  <a:cubicBezTo>
                    <a:pt x="5144" y="2441"/>
                    <a:pt x="5966" y="1917"/>
                    <a:pt x="6632" y="1215"/>
                  </a:cubicBezTo>
                  <a:cubicBezTo>
                    <a:pt x="6501" y="786"/>
                    <a:pt x="6466" y="417"/>
                    <a:pt x="6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73"/>
            <p:cNvSpPr/>
            <p:nvPr/>
          </p:nvSpPr>
          <p:spPr>
            <a:xfrm rot="940070">
              <a:off x="1451179" y="3986667"/>
              <a:ext cx="270736" cy="195956"/>
            </a:xfrm>
            <a:custGeom>
              <a:avLst/>
              <a:gdLst/>
              <a:ahLst/>
              <a:cxnLst/>
              <a:rect l="l" t="t" r="r" b="b"/>
              <a:pathLst>
                <a:path w="17682" h="12798" extrusionOk="0">
                  <a:moveTo>
                    <a:pt x="9900" y="286"/>
                  </a:moveTo>
                  <a:cubicBezTo>
                    <a:pt x="11481" y="286"/>
                    <a:pt x="13236" y="400"/>
                    <a:pt x="14955" y="510"/>
                  </a:cubicBezTo>
                  <a:lnTo>
                    <a:pt x="15348" y="534"/>
                  </a:lnTo>
                  <a:cubicBezTo>
                    <a:pt x="17193" y="2165"/>
                    <a:pt x="16514" y="4237"/>
                    <a:pt x="16395" y="4570"/>
                  </a:cubicBezTo>
                  <a:cubicBezTo>
                    <a:pt x="11204" y="7547"/>
                    <a:pt x="5144" y="10309"/>
                    <a:pt x="381" y="12405"/>
                  </a:cubicBezTo>
                  <a:cubicBezTo>
                    <a:pt x="1239" y="9380"/>
                    <a:pt x="1298" y="6178"/>
                    <a:pt x="536" y="3130"/>
                  </a:cubicBezTo>
                  <a:cubicBezTo>
                    <a:pt x="3001" y="1344"/>
                    <a:pt x="4977" y="760"/>
                    <a:pt x="7180" y="451"/>
                  </a:cubicBezTo>
                  <a:cubicBezTo>
                    <a:pt x="7983" y="331"/>
                    <a:pt x="8907" y="286"/>
                    <a:pt x="9900" y="286"/>
                  </a:cubicBezTo>
                  <a:close/>
                  <a:moveTo>
                    <a:pt x="9891" y="1"/>
                  </a:moveTo>
                  <a:cubicBezTo>
                    <a:pt x="8890" y="1"/>
                    <a:pt x="7957" y="46"/>
                    <a:pt x="7144" y="165"/>
                  </a:cubicBezTo>
                  <a:cubicBezTo>
                    <a:pt x="4870" y="498"/>
                    <a:pt x="2834" y="1094"/>
                    <a:pt x="298" y="2951"/>
                  </a:cubicBezTo>
                  <a:cubicBezTo>
                    <a:pt x="250" y="2987"/>
                    <a:pt x="227" y="3046"/>
                    <a:pt x="239" y="3106"/>
                  </a:cubicBezTo>
                  <a:cubicBezTo>
                    <a:pt x="1036" y="6237"/>
                    <a:pt x="953" y="9523"/>
                    <a:pt x="12" y="12619"/>
                  </a:cubicBezTo>
                  <a:cubicBezTo>
                    <a:pt x="0" y="12666"/>
                    <a:pt x="12" y="12726"/>
                    <a:pt x="60" y="12762"/>
                  </a:cubicBezTo>
                  <a:cubicBezTo>
                    <a:pt x="84" y="12786"/>
                    <a:pt x="119" y="12797"/>
                    <a:pt x="155" y="12797"/>
                  </a:cubicBezTo>
                  <a:cubicBezTo>
                    <a:pt x="167" y="12797"/>
                    <a:pt x="191" y="12797"/>
                    <a:pt x="215" y="12786"/>
                  </a:cubicBezTo>
                  <a:cubicBezTo>
                    <a:pt x="5037" y="10666"/>
                    <a:pt x="11264" y="7844"/>
                    <a:pt x="16586" y="4796"/>
                  </a:cubicBezTo>
                  <a:cubicBezTo>
                    <a:pt x="16610" y="4785"/>
                    <a:pt x="16633" y="4761"/>
                    <a:pt x="16645" y="4725"/>
                  </a:cubicBezTo>
                  <a:cubicBezTo>
                    <a:pt x="16657" y="4701"/>
                    <a:pt x="17681" y="2165"/>
                    <a:pt x="15514" y="296"/>
                  </a:cubicBezTo>
                  <a:cubicBezTo>
                    <a:pt x="15490" y="272"/>
                    <a:pt x="15455" y="260"/>
                    <a:pt x="15431" y="260"/>
                  </a:cubicBezTo>
                  <a:lnTo>
                    <a:pt x="14978" y="224"/>
                  </a:lnTo>
                  <a:cubicBezTo>
                    <a:pt x="13252" y="115"/>
                    <a:pt x="11486" y="1"/>
                    <a:pt x="98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73"/>
            <p:cNvSpPr/>
            <p:nvPr/>
          </p:nvSpPr>
          <p:spPr>
            <a:xfrm rot="940070">
              <a:off x="1498766" y="3985663"/>
              <a:ext cx="21099" cy="154140"/>
            </a:xfrm>
            <a:custGeom>
              <a:avLst/>
              <a:gdLst/>
              <a:ahLst/>
              <a:cxnLst/>
              <a:rect l="l" t="t" r="r" b="b"/>
              <a:pathLst>
                <a:path w="1378" h="10067" extrusionOk="0">
                  <a:moveTo>
                    <a:pt x="242" y="0"/>
                  </a:moveTo>
                  <a:cubicBezTo>
                    <a:pt x="138" y="0"/>
                    <a:pt x="1" y="101"/>
                    <a:pt x="80" y="196"/>
                  </a:cubicBezTo>
                  <a:cubicBezTo>
                    <a:pt x="1020" y="2351"/>
                    <a:pt x="1080" y="6423"/>
                    <a:pt x="235" y="9888"/>
                  </a:cubicBezTo>
                  <a:cubicBezTo>
                    <a:pt x="223" y="9959"/>
                    <a:pt x="258" y="10042"/>
                    <a:pt x="342" y="10066"/>
                  </a:cubicBezTo>
                  <a:lnTo>
                    <a:pt x="378" y="10066"/>
                  </a:lnTo>
                  <a:cubicBezTo>
                    <a:pt x="437" y="10066"/>
                    <a:pt x="497" y="10019"/>
                    <a:pt x="520" y="9959"/>
                  </a:cubicBezTo>
                  <a:cubicBezTo>
                    <a:pt x="1378" y="6435"/>
                    <a:pt x="1306" y="2292"/>
                    <a:pt x="342" y="89"/>
                  </a:cubicBezTo>
                  <a:cubicBezTo>
                    <a:pt x="338" y="25"/>
                    <a:pt x="294" y="0"/>
                    <a:pt x="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73"/>
            <p:cNvSpPr/>
            <p:nvPr/>
          </p:nvSpPr>
          <p:spPr>
            <a:xfrm rot="940070">
              <a:off x="1686096" y="4025951"/>
              <a:ext cx="78594" cy="157340"/>
            </a:xfrm>
            <a:custGeom>
              <a:avLst/>
              <a:gdLst/>
              <a:ahLst/>
              <a:cxnLst/>
              <a:rect l="l" t="t" r="r" b="b"/>
              <a:pathLst>
                <a:path w="5133" h="10276" extrusionOk="0">
                  <a:moveTo>
                    <a:pt x="2574" y="0"/>
                  </a:moveTo>
                  <a:cubicBezTo>
                    <a:pt x="2565" y="0"/>
                    <a:pt x="2557" y="0"/>
                    <a:pt x="2548" y="1"/>
                  </a:cubicBezTo>
                  <a:cubicBezTo>
                    <a:pt x="1667" y="13"/>
                    <a:pt x="548" y="1"/>
                    <a:pt x="0" y="179"/>
                  </a:cubicBezTo>
                  <a:cubicBezTo>
                    <a:pt x="322" y="858"/>
                    <a:pt x="727" y="1608"/>
                    <a:pt x="870" y="2346"/>
                  </a:cubicBezTo>
                  <a:cubicBezTo>
                    <a:pt x="1001" y="3072"/>
                    <a:pt x="1263" y="4156"/>
                    <a:pt x="834" y="4763"/>
                  </a:cubicBezTo>
                  <a:cubicBezTo>
                    <a:pt x="1322" y="5906"/>
                    <a:pt x="1286" y="6644"/>
                    <a:pt x="1763" y="7775"/>
                  </a:cubicBezTo>
                  <a:cubicBezTo>
                    <a:pt x="2060" y="8466"/>
                    <a:pt x="2263" y="9276"/>
                    <a:pt x="2882" y="9740"/>
                  </a:cubicBezTo>
                  <a:cubicBezTo>
                    <a:pt x="3275" y="10038"/>
                    <a:pt x="4477" y="10276"/>
                    <a:pt x="4477" y="10276"/>
                  </a:cubicBezTo>
                  <a:cubicBezTo>
                    <a:pt x="5132" y="8133"/>
                    <a:pt x="4096" y="3025"/>
                    <a:pt x="3584" y="810"/>
                  </a:cubicBezTo>
                  <a:cubicBezTo>
                    <a:pt x="3479" y="331"/>
                    <a:pt x="3052" y="0"/>
                    <a:pt x="25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73"/>
            <p:cNvSpPr/>
            <p:nvPr/>
          </p:nvSpPr>
          <p:spPr>
            <a:xfrm rot="940070">
              <a:off x="1639299" y="4080764"/>
              <a:ext cx="62363" cy="41647"/>
            </a:xfrm>
            <a:custGeom>
              <a:avLst/>
              <a:gdLst/>
              <a:ahLst/>
              <a:cxnLst/>
              <a:rect l="l" t="t" r="r" b="b"/>
              <a:pathLst>
                <a:path w="4073" h="2720" extrusionOk="0">
                  <a:moveTo>
                    <a:pt x="3656" y="350"/>
                  </a:moveTo>
                  <a:lnTo>
                    <a:pt x="3656" y="362"/>
                  </a:lnTo>
                  <a:cubicBezTo>
                    <a:pt x="3120" y="1350"/>
                    <a:pt x="2204" y="2088"/>
                    <a:pt x="1132" y="2410"/>
                  </a:cubicBezTo>
                  <a:cubicBezTo>
                    <a:pt x="1081" y="2424"/>
                    <a:pt x="1029" y="2430"/>
                    <a:pt x="978" y="2430"/>
                  </a:cubicBezTo>
                  <a:cubicBezTo>
                    <a:pt x="765" y="2430"/>
                    <a:pt x="559" y="2316"/>
                    <a:pt x="453" y="2124"/>
                  </a:cubicBezTo>
                  <a:cubicBezTo>
                    <a:pt x="310" y="1898"/>
                    <a:pt x="346" y="1588"/>
                    <a:pt x="537" y="1398"/>
                  </a:cubicBezTo>
                  <a:cubicBezTo>
                    <a:pt x="894" y="1064"/>
                    <a:pt x="1406" y="933"/>
                    <a:pt x="1858" y="814"/>
                  </a:cubicBezTo>
                  <a:lnTo>
                    <a:pt x="3656" y="350"/>
                  </a:lnTo>
                  <a:close/>
                  <a:moveTo>
                    <a:pt x="3923" y="0"/>
                  </a:moveTo>
                  <a:cubicBezTo>
                    <a:pt x="3910" y="0"/>
                    <a:pt x="3896" y="2"/>
                    <a:pt x="3882" y="5"/>
                  </a:cubicBezTo>
                  <a:lnTo>
                    <a:pt x="1787" y="541"/>
                  </a:lnTo>
                  <a:cubicBezTo>
                    <a:pt x="1323" y="660"/>
                    <a:pt x="751" y="814"/>
                    <a:pt x="334" y="1219"/>
                  </a:cubicBezTo>
                  <a:cubicBezTo>
                    <a:pt x="49" y="1493"/>
                    <a:pt x="1" y="1934"/>
                    <a:pt x="203" y="2279"/>
                  </a:cubicBezTo>
                  <a:cubicBezTo>
                    <a:pt x="370" y="2553"/>
                    <a:pt x="656" y="2719"/>
                    <a:pt x="977" y="2719"/>
                  </a:cubicBezTo>
                  <a:cubicBezTo>
                    <a:pt x="1061" y="2719"/>
                    <a:pt x="1132" y="2707"/>
                    <a:pt x="1215" y="2684"/>
                  </a:cubicBezTo>
                  <a:cubicBezTo>
                    <a:pt x="2477" y="2303"/>
                    <a:pt x="3513" y="1398"/>
                    <a:pt x="4049" y="195"/>
                  </a:cubicBezTo>
                  <a:cubicBezTo>
                    <a:pt x="4073" y="148"/>
                    <a:pt x="4061" y="88"/>
                    <a:pt x="4037" y="52"/>
                  </a:cubicBezTo>
                  <a:cubicBezTo>
                    <a:pt x="4001" y="16"/>
                    <a:pt x="3964" y="0"/>
                    <a:pt x="3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73"/>
            <p:cNvSpPr/>
            <p:nvPr/>
          </p:nvSpPr>
          <p:spPr>
            <a:xfrm rot="940070">
              <a:off x="1655577" y="4038067"/>
              <a:ext cx="57801" cy="48200"/>
            </a:xfrm>
            <a:custGeom>
              <a:avLst/>
              <a:gdLst/>
              <a:ahLst/>
              <a:cxnLst/>
              <a:rect l="l" t="t" r="r" b="b"/>
              <a:pathLst>
                <a:path w="3775" h="3148" extrusionOk="0">
                  <a:moveTo>
                    <a:pt x="965" y="290"/>
                  </a:moveTo>
                  <a:cubicBezTo>
                    <a:pt x="1036" y="290"/>
                    <a:pt x="1119" y="302"/>
                    <a:pt x="1203" y="337"/>
                  </a:cubicBezTo>
                  <a:cubicBezTo>
                    <a:pt x="1631" y="540"/>
                    <a:pt x="1953" y="968"/>
                    <a:pt x="2227" y="1349"/>
                  </a:cubicBezTo>
                  <a:lnTo>
                    <a:pt x="3322" y="2850"/>
                  </a:lnTo>
                  <a:cubicBezTo>
                    <a:pt x="2203" y="2719"/>
                    <a:pt x="1179" y="2147"/>
                    <a:pt x="477" y="1266"/>
                  </a:cubicBezTo>
                  <a:cubicBezTo>
                    <a:pt x="310" y="1052"/>
                    <a:pt x="310" y="742"/>
                    <a:pt x="500" y="528"/>
                  </a:cubicBezTo>
                  <a:cubicBezTo>
                    <a:pt x="608" y="373"/>
                    <a:pt x="774" y="290"/>
                    <a:pt x="965" y="290"/>
                  </a:cubicBezTo>
                  <a:close/>
                  <a:moveTo>
                    <a:pt x="951" y="0"/>
                  </a:moveTo>
                  <a:cubicBezTo>
                    <a:pt x="686" y="0"/>
                    <a:pt x="431" y="126"/>
                    <a:pt x="274" y="349"/>
                  </a:cubicBezTo>
                  <a:cubicBezTo>
                    <a:pt x="12" y="671"/>
                    <a:pt x="0" y="1111"/>
                    <a:pt x="250" y="1433"/>
                  </a:cubicBezTo>
                  <a:cubicBezTo>
                    <a:pt x="1072" y="2469"/>
                    <a:pt x="2298" y="3088"/>
                    <a:pt x="3620" y="3147"/>
                  </a:cubicBezTo>
                  <a:cubicBezTo>
                    <a:pt x="3667" y="3147"/>
                    <a:pt x="3715" y="3123"/>
                    <a:pt x="3751" y="3076"/>
                  </a:cubicBezTo>
                  <a:cubicBezTo>
                    <a:pt x="3775" y="3028"/>
                    <a:pt x="3763" y="2969"/>
                    <a:pt x="3739" y="2921"/>
                  </a:cubicBezTo>
                  <a:lnTo>
                    <a:pt x="2453" y="1183"/>
                  </a:lnTo>
                  <a:cubicBezTo>
                    <a:pt x="2179" y="790"/>
                    <a:pt x="1822" y="313"/>
                    <a:pt x="1298" y="75"/>
                  </a:cubicBezTo>
                  <a:cubicBezTo>
                    <a:pt x="1185" y="24"/>
                    <a:pt x="1067" y="0"/>
                    <a:pt x="9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73"/>
            <p:cNvSpPr/>
            <p:nvPr/>
          </p:nvSpPr>
          <p:spPr>
            <a:xfrm rot="940070">
              <a:off x="1687226" y="4085391"/>
              <a:ext cx="15863" cy="40728"/>
            </a:xfrm>
            <a:custGeom>
              <a:avLst/>
              <a:gdLst/>
              <a:ahLst/>
              <a:cxnLst/>
              <a:rect l="l" t="t" r="r" b="b"/>
              <a:pathLst>
                <a:path w="1036" h="2660" extrusionOk="0">
                  <a:moveTo>
                    <a:pt x="718" y="0"/>
                  </a:moveTo>
                  <a:cubicBezTo>
                    <a:pt x="619" y="0"/>
                    <a:pt x="502" y="71"/>
                    <a:pt x="560" y="172"/>
                  </a:cubicBezTo>
                  <a:cubicBezTo>
                    <a:pt x="726" y="957"/>
                    <a:pt x="536" y="1779"/>
                    <a:pt x="48" y="2422"/>
                  </a:cubicBezTo>
                  <a:cubicBezTo>
                    <a:pt x="0" y="2493"/>
                    <a:pt x="12" y="2577"/>
                    <a:pt x="72" y="2624"/>
                  </a:cubicBezTo>
                  <a:cubicBezTo>
                    <a:pt x="95" y="2648"/>
                    <a:pt x="119" y="2660"/>
                    <a:pt x="155" y="2660"/>
                  </a:cubicBezTo>
                  <a:cubicBezTo>
                    <a:pt x="203" y="2660"/>
                    <a:pt x="238" y="2636"/>
                    <a:pt x="262" y="2600"/>
                  </a:cubicBezTo>
                  <a:cubicBezTo>
                    <a:pt x="822" y="1898"/>
                    <a:pt x="1036" y="981"/>
                    <a:pt x="834" y="100"/>
                  </a:cubicBezTo>
                  <a:cubicBezTo>
                    <a:pt x="838" y="30"/>
                    <a:pt x="782" y="0"/>
                    <a:pt x="7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73"/>
            <p:cNvSpPr/>
            <p:nvPr/>
          </p:nvSpPr>
          <p:spPr>
            <a:xfrm rot="940070">
              <a:off x="1700911" y="4074727"/>
              <a:ext cx="20058" cy="21742"/>
            </a:xfrm>
            <a:custGeom>
              <a:avLst/>
              <a:gdLst/>
              <a:ahLst/>
              <a:cxnLst/>
              <a:rect l="l" t="t" r="r" b="b"/>
              <a:pathLst>
                <a:path w="1310" h="1420" extrusionOk="0">
                  <a:moveTo>
                    <a:pt x="1168" y="1"/>
                  </a:moveTo>
                  <a:cubicBezTo>
                    <a:pt x="1116" y="1"/>
                    <a:pt x="1062" y="28"/>
                    <a:pt x="1036" y="86"/>
                  </a:cubicBezTo>
                  <a:cubicBezTo>
                    <a:pt x="953" y="574"/>
                    <a:pt x="607" y="990"/>
                    <a:pt x="131" y="1145"/>
                  </a:cubicBezTo>
                  <a:cubicBezTo>
                    <a:pt x="0" y="1217"/>
                    <a:pt x="36" y="1395"/>
                    <a:pt x="167" y="1419"/>
                  </a:cubicBezTo>
                  <a:lnTo>
                    <a:pt x="215" y="1419"/>
                  </a:lnTo>
                  <a:cubicBezTo>
                    <a:pt x="786" y="1217"/>
                    <a:pt x="1215" y="728"/>
                    <a:pt x="1310" y="133"/>
                  </a:cubicBezTo>
                  <a:cubicBezTo>
                    <a:pt x="1303" y="46"/>
                    <a:pt x="1236" y="1"/>
                    <a:pt x="1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73"/>
            <p:cNvSpPr/>
            <p:nvPr/>
          </p:nvSpPr>
          <p:spPr>
            <a:xfrm rot="940070">
              <a:off x="1747619" y="4045586"/>
              <a:ext cx="16429" cy="16429"/>
            </a:xfrm>
            <a:custGeom>
              <a:avLst/>
              <a:gdLst/>
              <a:ahLst/>
              <a:cxnLst/>
              <a:rect l="l" t="t" r="r" b="b"/>
              <a:pathLst>
                <a:path w="1073" h="1073" extrusionOk="0">
                  <a:moveTo>
                    <a:pt x="536" y="1"/>
                  </a:moveTo>
                  <a:cubicBezTo>
                    <a:pt x="239" y="1"/>
                    <a:pt x="0" y="239"/>
                    <a:pt x="0" y="537"/>
                  </a:cubicBezTo>
                  <a:cubicBezTo>
                    <a:pt x="0" y="834"/>
                    <a:pt x="239" y="1072"/>
                    <a:pt x="536" y="1072"/>
                  </a:cubicBezTo>
                  <a:cubicBezTo>
                    <a:pt x="834" y="1072"/>
                    <a:pt x="1072" y="834"/>
                    <a:pt x="1072" y="537"/>
                  </a:cubicBezTo>
                  <a:cubicBezTo>
                    <a:pt x="1072" y="239"/>
                    <a:pt x="834" y="1"/>
                    <a:pt x="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73"/>
            <p:cNvSpPr/>
            <p:nvPr/>
          </p:nvSpPr>
          <p:spPr>
            <a:xfrm rot="940070">
              <a:off x="1746671" y="4065168"/>
              <a:ext cx="16230" cy="16429"/>
            </a:xfrm>
            <a:custGeom>
              <a:avLst/>
              <a:gdLst/>
              <a:ahLst/>
              <a:cxnLst/>
              <a:rect l="l" t="t" r="r" b="b"/>
              <a:pathLst>
                <a:path w="1060" h="1073" extrusionOk="0">
                  <a:moveTo>
                    <a:pt x="536" y="1"/>
                  </a:moveTo>
                  <a:cubicBezTo>
                    <a:pt x="238" y="1"/>
                    <a:pt x="0" y="239"/>
                    <a:pt x="0" y="537"/>
                  </a:cubicBezTo>
                  <a:cubicBezTo>
                    <a:pt x="0" y="834"/>
                    <a:pt x="238" y="1073"/>
                    <a:pt x="536" y="1073"/>
                  </a:cubicBezTo>
                  <a:cubicBezTo>
                    <a:pt x="822" y="1073"/>
                    <a:pt x="1060" y="834"/>
                    <a:pt x="1060" y="537"/>
                  </a:cubicBezTo>
                  <a:cubicBezTo>
                    <a:pt x="1060" y="239"/>
                    <a:pt x="822" y="1"/>
                    <a:pt x="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73"/>
            <p:cNvSpPr/>
            <p:nvPr/>
          </p:nvSpPr>
          <p:spPr>
            <a:xfrm rot="940070">
              <a:off x="1736884" y="4125630"/>
              <a:ext cx="19430" cy="16322"/>
            </a:xfrm>
            <a:custGeom>
              <a:avLst/>
              <a:gdLst/>
              <a:ahLst/>
              <a:cxnLst/>
              <a:rect l="l" t="t" r="r" b="b"/>
              <a:pathLst>
                <a:path w="1269" h="1066" extrusionOk="0">
                  <a:moveTo>
                    <a:pt x="685" y="1"/>
                  </a:moveTo>
                  <a:cubicBezTo>
                    <a:pt x="257" y="1"/>
                    <a:pt x="1" y="506"/>
                    <a:pt x="281" y="864"/>
                  </a:cubicBezTo>
                  <a:cubicBezTo>
                    <a:pt x="388" y="1003"/>
                    <a:pt x="541" y="1066"/>
                    <a:pt x="693" y="1066"/>
                  </a:cubicBezTo>
                  <a:cubicBezTo>
                    <a:pt x="945" y="1066"/>
                    <a:pt x="1196" y="892"/>
                    <a:pt x="1233" y="602"/>
                  </a:cubicBezTo>
                  <a:cubicBezTo>
                    <a:pt x="1269" y="305"/>
                    <a:pt x="1066" y="43"/>
                    <a:pt x="769" y="7"/>
                  </a:cubicBezTo>
                  <a:cubicBezTo>
                    <a:pt x="740" y="3"/>
                    <a:pt x="712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73"/>
            <p:cNvSpPr/>
            <p:nvPr/>
          </p:nvSpPr>
          <p:spPr>
            <a:xfrm rot="940070">
              <a:off x="1733543" y="4144926"/>
              <a:ext cx="19262" cy="16276"/>
            </a:xfrm>
            <a:custGeom>
              <a:avLst/>
              <a:gdLst/>
              <a:ahLst/>
              <a:cxnLst/>
              <a:rect l="l" t="t" r="r" b="b"/>
              <a:pathLst>
                <a:path w="1258" h="1063" extrusionOk="0">
                  <a:moveTo>
                    <a:pt x="676" y="0"/>
                  </a:moveTo>
                  <a:cubicBezTo>
                    <a:pt x="258" y="0"/>
                    <a:pt x="1" y="505"/>
                    <a:pt x="270" y="852"/>
                  </a:cubicBezTo>
                  <a:cubicBezTo>
                    <a:pt x="383" y="997"/>
                    <a:pt x="540" y="1063"/>
                    <a:pt x="693" y="1063"/>
                  </a:cubicBezTo>
                  <a:cubicBezTo>
                    <a:pt x="943" y="1063"/>
                    <a:pt x="1185" y="890"/>
                    <a:pt x="1222" y="602"/>
                  </a:cubicBezTo>
                  <a:cubicBezTo>
                    <a:pt x="1258" y="304"/>
                    <a:pt x="1055" y="43"/>
                    <a:pt x="758" y="7"/>
                  </a:cubicBezTo>
                  <a:cubicBezTo>
                    <a:pt x="730" y="3"/>
                    <a:pt x="703" y="0"/>
                    <a:pt x="6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73"/>
            <p:cNvSpPr/>
            <p:nvPr/>
          </p:nvSpPr>
          <p:spPr>
            <a:xfrm rot="940070">
              <a:off x="1204441" y="2862548"/>
              <a:ext cx="204086" cy="222398"/>
            </a:xfrm>
            <a:custGeom>
              <a:avLst/>
              <a:gdLst/>
              <a:ahLst/>
              <a:cxnLst/>
              <a:rect l="l" t="t" r="r" b="b"/>
              <a:pathLst>
                <a:path w="13329" h="14525" extrusionOk="0">
                  <a:moveTo>
                    <a:pt x="5372" y="1"/>
                  </a:moveTo>
                  <a:cubicBezTo>
                    <a:pt x="5087" y="1"/>
                    <a:pt x="4797" y="22"/>
                    <a:pt x="4501" y="65"/>
                  </a:cubicBezTo>
                  <a:cubicBezTo>
                    <a:pt x="3310" y="243"/>
                    <a:pt x="2143" y="815"/>
                    <a:pt x="1441" y="1791"/>
                  </a:cubicBezTo>
                  <a:cubicBezTo>
                    <a:pt x="274" y="3411"/>
                    <a:pt x="0" y="7149"/>
                    <a:pt x="369" y="9566"/>
                  </a:cubicBezTo>
                  <a:cubicBezTo>
                    <a:pt x="560" y="10804"/>
                    <a:pt x="1322" y="13578"/>
                    <a:pt x="2798" y="14245"/>
                  </a:cubicBezTo>
                  <a:cubicBezTo>
                    <a:pt x="3220" y="14439"/>
                    <a:pt x="3686" y="14524"/>
                    <a:pt x="4174" y="14524"/>
                  </a:cubicBezTo>
                  <a:cubicBezTo>
                    <a:pt x="6234" y="14524"/>
                    <a:pt x="8691" y="13006"/>
                    <a:pt x="9894" y="11745"/>
                  </a:cubicBezTo>
                  <a:cubicBezTo>
                    <a:pt x="10311" y="11316"/>
                    <a:pt x="10668" y="10840"/>
                    <a:pt x="10966" y="10328"/>
                  </a:cubicBezTo>
                  <a:cubicBezTo>
                    <a:pt x="13328" y="6132"/>
                    <a:pt x="10248" y="1"/>
                    <a:pt x="5372" y="1"/>
                  </a:cubicBezTo>
                  <a:close/>
                </a:path>
              </a:pathLst>
            </a:custGeom>
            <a:solidFill>
              <a:srgbClr val="E79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73"/>
            <p:cNvSpPr/>
            <p:nvPr/>
          </p:nvSpPr>
          <p:spPr>
            <a:xfrm rot="940070">
              <a:off x="1248377" y="2986086"/>
              <a:ext cx="113948" cy="181563"/>
            </a:xfrm>
            <a:custGeom>
              <a:avLst/>
              <a:gdLst/>
              <a:ahLst/>
              <a:cxnLst/>
              <a:rect l="l" t="t" r="r" b="b"/>
              <a:pathLst>
                <a:path w="7442" h="11858" extrusionOk="0">
                  <a:moveTo>
                    <a:pt x="6382" y="1"/>
                  </a:moveTo>
                  <a:cubicBezTo>
                    <a:pt x="4560" y="1584"/>
                    <a:pt x="2274" y="3049"/>
                    <a:pt x="262" y="4382"/>
                  </a:cubicBezTo>
                  <a:cubicBezTo>
                    <a:pt x="369" y="6382"/>
                    <a:pt x="0" y="8406"/>
                    <a:pt x="107" y="10395"/>
                  </a:cubicBezTo>
                  <a:cubicBezTo>
                    <a:pt x="572" y="10978"/>
                    <a:pt x="762" y="11478"/>
                    <a:pt x="1489" y="11681"/>
                  </a:cubicBezTo>
                  <a:cubicBezTo>
                    <a:pt x="1922" y="11802"/>
                    <a:pt x="2336" y="11858"/>
                    <a:pt x="2734" y="11858"/>
                  </a:cubicBezTo>
                  <a:cubicBezTo>
                    <a:pt x="4567" y="11858"/>
                    <a:pt x="6053" y="10664"/>
                    <a:pt x="7442" y="9109"/>
                  </a:cubicBezTo>
                  <a:cubicBezTo>
                    <a:pt x="7085" y="6073"/>
                    <a:pt x="6739" y="3037"/>
                    <a:pt x="6382" y="1"/>
                  </a:cubicBezTo>
                  <a:close/>
                </a:path>
              </a:pathLst>
            </a:custGeom>
            <a:solidFill>
              <a:srgbClr val="E79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73"/>
            <p:cNvSpPr/>
            <p:nvPr/>
          </p:nvSpPr>
          <p:spPr>
            <a:xfrm rot="940070">
              <a:off x="1360982" y="2966709"/>
              <a:ext cx="41035" cy="52610"/>
            </a:xfrm>
            <a:custGeom>
              <a:avLst/>
              <a:gdLst/>
              <a:ahLst/>
              <a:cxnLst/>
              <a:rect l="l" t="t" r="r" b="b"/>
              <a:pathLst>
                <a:path w="2680" h="3436" extrusionOk="0">
                  <a:moveTo>
                    <a:pt x="997" y="1"/>
                  </a:moveTo>
                  <a:cubicBezTo>
                    <a:pt x="626" y="1"/>
                    <a:pt x="259" y="129"/>
                    <a:pt x="0" y="393"/>
                  </a:cubicBezTo>
                  <a:lnTo>
                    <a:pt x="393" y="3430"/>
                  </a:lnTo>
                  <a:cubicBezTo>
                    <a:pt x="447" y="3434"/>
                    <a:pt x="500" y="3436"/>
                    <a:pt x="554" y="3436"/>
                  </a:cubicBezTo>
                  <a:cubicBezTo>
                    <a:pt x="1257" y="3436"/>
                    <a:pt x="1922" y="3074"/>
                    <a:pt x="2298" y="2465"/>
                  </a:cubicBezTo>
                  <a:cubicBezTo>
                    <a:pt x="2679" y="1810"/>
                    <a:pt x="2584" y="905"/>
                    <a:pt x="2036" y="393"/>
                  </a:cubicBezTo>
                  <a:cubicBezTo>
                    <a:pt x="1759" y="135"/>
                    <a:pt x="1376" y="1"/>
                    <a:pt x="997" y="1"/>
                  </a:cubicBezTo>
                  <a:close/>
                </a:path>
              </a:pathLst>
            </a:custGeom>
            <a:solidFill>
              <a:srgbClr val="E79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73"/>
            <p:cNvSpPr/>
            <p:nvPr/>
          </p:nvSpPr>
          <p:spPr>
            <a:xfrm rot="940070">
              <a:off x="1247455" y="3058316"/>
              <a:ext cx="47787" cy="21114"/>
            </a:xfrm>
            <a:custGeom>
              <a:avLst/>
              <a:gdLst/>
              <a:ahLst/>
              <a:cxnLst/>
              <a:rect l="l" t="t" r="r" b="b"/>
              <a:pathLst>
                <a:path w="3121" h="1379" extrusionOk="0">
                  <a:moveTo>
                    <a:pt x="2931" y="1"/>
                  </a:moveTo>
                  <a:cubicBezTo>
                    <a:pt x="2915" y="1"/>
                    <a:pt x="2898" y="3"/>
                    <a:pt x="2882" y="10"/>
                  </a:cubicBezTo>
                  <a:cubicBezTo>
                    <a:pt x="2072" y="605"/>
                    <a:pt x="1131" y="974"/>
                    <a:pt x="131" y="1093"/>
                  </a:cubicBezTo>
                  <a:cubicBezTo>
                    <a:pt x="0" y="1153"/>
                    <a:pt x="12" y="1343"/>
                    <a:pt x="155" y="1379"/>
                  </a:cubicBezTo>
                  <a:lnTo>
                    <a:pt x="167" y="1379"/>
                  </a:lnTo>
                  <a:cubicBezTo>
                    <a:pt x="1215" y="1260"/>
                    <a:pt x="2203" y="855"/>
                    <a:pt x="3048" y="236"/>
                  </a:cubicBezTo>
                  <a:cubicBezTo>
                    <a:pt x="3121" y="132"/>
                    <a:pt x="3040" y="1"/>
                    <a:pt x="29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73"/>
            <p:cNvSpPr/>
            <p:nvPr/>
          </p:nvSpPr>
          <p:spPr>
            <a:xfrm rot="940070">
              <a:off x="1248908" y="3060374"/>
              <a:ext cx="42857" cy="37023"/>
            </a:xfrm>
            <a:custGeom>
              <a:avLst/>
              <a:gdLst/>
              <a:ahLst/>
              <a:cxnLst/>
              <a:rect l="l" t="t" r="r" b="b"/>
              <a:pathLst>
                <a:path w="2799" h="2418" extrusionOk="0">
                  <a:moveTo>
                    <a:pt x="2798" y="1"/>
                  </a:moveTo>
                  <a:cubicBezTo>
                    <a:pt x="2488" y="48"/>
                    <a:pt x="2060" y="322"/>
                    <a:pt x="1810" y="501"/>
                  </a:cubicBezTo>
                  <a:cubicBezTo>
                    <a:pt x="1303" y="846"/>
                    <a:pt x="836" y="1142"/>
                    <a:pt x="257" y="1142"/>
                  </a:cubicBezTo>
                  <a:cubicBezTo>
                    <a:pt x="196" y="1142"/>
                    <a:pt x="135" y="1138"/>
                    <a:pt x="72" y="1132"/>
                  </a:cubicBezTo>
                  <a:cubicBezTo>
                    <a:pt x="24" y="1560"/>
                    <a:pt x="0" y="1989"/>
                    <a:pt x="24" y="2418"/>
                  </a:cubicBezTo>
                  <a:cubicBezTo>
                    <a:pt x="1000" y="1703"/>
                    <a:pt x="2060" y="965"/>
                    <a:pt x="27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73"/>
            <p:cNvSpPr/>
            <p:nvPr/>
          </p:nvSpPr>
          <p:spPr>
            <a:xfrm rot="940070">
              <a:off x="1349806" y="3027656"/>
              <a:ext cx="16046" cy="112325"/>
            </a:xfrm>
            <a:custGeom>
              <a:avLst/>
              <a:gdLst/>
              <a:ahLst/>
              <a:cxnLst/>
              <a:rect l="l" t="t" r="r" b="b"/>
              <a:pathLst>
                <a:path w="1048" h="7336" extrusionOk="0">
                  <a:moveTo>
                    <a:pt x="145" y="1"/>
                  </a:moveTo>
                  <a:cubicBezTo>
                    <a:pt x="78" y="1"/>
                    <a:pt x="13" y="43"/>
                    <a:pt x="0" y="121"/>
                  </a:cubicBezTo>
                  <a:cubicBezTo>
                    <a:pt x="131" y="1264"/>
                    <a:pt x="250" y="2478"/>
                    <a:pt x="381" y="3669"/>
                  </a:cubicBezTo>
                  <a:cubicBezTo>
                    <a:pt x="500" y="4871"/>
                    <a:pt x="631" y="6062"/>
                    <a:pt x="762" y="7205"/>
                  </a:cubicBezTo>
                  <a:cubicBezTo>
                    <a:pt x="762" y="7276"/>
                    <a:pt x="822" y="7324"/>
                    <a:pt x="905" y="7336"/>
                  </a:cubicBezTo>
                  <a:lnTo>
                    <a:pt x="917" y="7324"/>
                  </a:lnTo>
                  <a:cubicBezTo>
                    <a:pt x="988" y="7324"/>
                    <a:pt x="1048" y="7253"/>
                    <a:pt x="1036" y="7169"/>
                  </a:cubicBezTo>
                  <a:cubicBezTo>
                    <a:pt x="917" y="6038"/>
                    <a:pt x="786" y="4848"/>
                    <a:pt x="667" y="3645"/>
                  </a:cubicBezTo>
                  <a:cubicBezTo>
                    <a:pt x="536" y="2442"/>
                    <a:pt x="405" y="1240"/>
                    <a:pt x="286" y="97"/>
                  </a:cubicBezTo>
                  <a:cubicBezTo>
                    <a:pt x="259" y="31"/>
                    <a:pt x="201" y="1"/>
                    <a:pt x="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73"/>
            <p:cNvSpPr/>
            <p:nvPr/>
          </p:nvSpPr>
          <p:spPr>
            <a:xfrm rot="940070">
              <a:off x="1357928" y="2963978"/>
              <a:ext cx="47159" cy="65043"/>
            </a:xfrm>
            <a:custGeom>
              <a:avLst/>
              <a:gdLst/>
              <a:ahLst/>
              <a:cxnLst/>
              <a:rect l="l" t="t" r="r" b="b"/>
              <a:pathLst>
                <a:path w="3080" h="4248" extrusionOk="0">
                  <a:moveTo>
                    <a:pt x="1197" y="0"/>
                  </a:moveTo>
                  <a:cubicBezTo>
                    <a:pt x="778" y="0"/>
                    <a:pt x="365" y="146"/>
                    <a:pt x="67" y="438"/>
                  </a:cubicBezTo>
                  <a:cubicBezTo>
                    <a:pt x="0" y="543"/>
                    <a:pt x="79" y="664"/>
                    <a:pt x="187" y="664"/>
                  </a:cubicBezTo>
                  <a:cubicBezTo>
                    <a:pt x="213" y="664"/>
                    <a:pt x="241" y="656"/>
                    <a:pt x="269" y="640"/>
                  </a:cubicBezTo>
                  <a:cubicBezTo>
                    <a:pt x="505" y="405"/>
                    <a:pt x="841" y="289"/>
                    <a:pt x="1184" y="289"/>
                  </a:cubicBezTo>
                  <a:cubicBezTo>
                    <a:pt x="1535" y="289"/>
                    <a:pt x="1891" y="411"/>
                    <a:pt x="2151" y="652"/>
                  </a:cubicBezTo>
                  <a:cubicBezTo>
                    <a:pt x="2663" y="1152"/>
                    <a:pt x="2758" y="1938"/>
                    <a:pt x="2401" y="2557"/>
                  </a:cubicBezTo>
                  <a:cubicBezTo>
                    <a:pt x="2222" y="2831"/>
                    <a:pt x="2008" y="3093"/>
                    <a:pt x="1758" y="3319"/>
                  </a:cubicBezTo>
                  <a:cubicBezTo>
                    <a:pt x="1520" y="3521"/>
                    <a:pt x="1329" y="3771"/>
                    <a:pt x="1186" y="4045"/>
                  </a:cubicBezTo>
                  <a:cubicBezTo>
                    <a:pt x="1151" y="4129"/>
                    <a:pt x="1186" y="4212"/>
                    <a:pt x="1258" y="4236"/>
                  </a:cubicBezTo>
                  <a:cubicBezTo>
                    <a:pt x="1270" y="4248"/>
                    <a:pt x="1293" y="4248"/>
                    <a:pt x="1317" y="4248"/>
                  </a:cubicBezTo>
                  <a:cubicBezTo>
                    <a:pt x="1365" y="4248"/>
                    <a:pt x="1424" y="4212"/>
                    <a:pt x="1448" y="4164"/>
                  </a:cubicBezTo>
                  <a:cubicBezTo>
                    <a:pt x="1579" y="3914"/>
                    <a:pt x="1758" y="3700"/>
                    <a:pt x="1960" y="3521"/>
                  </a:cubicBezTo>
                  <a:cubicBezTo>
                    <a:pt x="2222" y="3283"/>
                    <a:pt x="2460" y="2997"/>
                    <a:pt x="2651" y="2700"/>
                  </a:cubicBezTo>
                  <a:cubicBezTo>
                    <a:pt x="3079" y="1962"/>
                    <a:pt x="2960" y="1033"/>
                    <a:pt x="2353" y="438"/>
                  </a:cubicBezTo>
                  <a:cubicBezTo>
                    <a:pt x="2038" y="146"/>
                    <a:pt x="1615" y="0"/>
                    <a:pt x="1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73"/>
            <p:cNvSpPr/>
            <p:nvPr/>
          </p:nvSpPr>
          <p:spPr>
            <a:xfrm rot="940070">
              <a:off x="1195551" y="2915499"/>
              <a:ext cx="79083" cy="151828"/>
            </a:xfrm>
            <a:custGeom>
              <a:avLst/>
              <a:gdLst/>
              <a:ahLst/>
              <a:cxnLst/>
              <a:rect l="l" t="t" r="r" b="b"/>
              <a:pathLst>
                <a:path w="5165" h="9916" extrusionOk="0">
                  <a:moveTo>
                    <a:pt x="586" y="0"/>
                  </a:moveTo>
                  <a:cubicBezTo>
                    <a:pt x="519" y="0"/>
                    <a:pt x="460" y="32"/>
                    <a:pt x="465" y="105"/>
                  </a:cubicBezTo>
                  <a:cubicBezTo>
                    <a:pt x="1" y="2379"/>
                    <a:pt x="168" y="4724"/>
                    <a:pt x="930" y="6915"/>
                  </a:cubicBezTo>
                  <a:cubicBezTo>
                    <a:pt x="1287" y="7915"/>
                    <a:pt x="1906" y="9308"/>
                    <a:pt x="3216" y="9761"/>
                  </a:cubicBezTo>
                  <a:cubicBezTo>
                    <a:pt x="3585" y="9868"/>
                    <a:pt x="3978" y="9915"/>
                    <a:pt x="4371" y="9915"/>
                  </a:cubicBezTo>
                  <a:cubicBezTo>
                    <a:pt x="4633" y="9915"/>
                    <a:pt x="4859" y="9892"/>
                    <a:pt x="5002" y="9880"/>
                  </a:cubicBezTo>
                  <a:cubicBezTo>
                    <a:pt x="5007" y="9880"/>
                    <a:pt x="5013" y="9881"/>
                    <a:pt x="5018" y="9881"/>
                  </a:cubicBezTo>
                  <a:cubicBezTo>
                    <a:pt x="5165" y="9881"/>
                    <a:pt x="5134" y="9587"/>
                    <a:pt x="5001" y="9587"/>
                  </a:cubicBezTo>
                  <a:cubicBezTo>
                    <a:pt x="4990" y="9587"/>
                    <a:pt x="4978" y="9590"/>
                    <a:pt x="4966" y="9594"/>
                  </a:cubicBezTo>
                  <a:cubicBezTo>
                    <a:pt x="4783" y="9618"/>
                    <a:pt x="4598" y="9630"/>
                    <a:pt x="4412" y="9630"/>
                  </a:cubicBezTo>
                  <a:cubicBezTo>
                    <a:pt x="4041" y="9630"/>
                    <a:pt x="3668" y="9582"/>
                    <a:pt x="3311" y="9487"/>
                  </a:cubicBezTo>
                  <a:cubicBezTo>
                    <a:pt x="2132" y="9082"/>
                    <a:pt x="1561" y="7856"/>
                    <a:pt x="1204" y="6820"/>
                  </a:cubicBezTo>
                  <a:cubicBezTo>
                    <a:pt x="453" y="4677"/>
                    <a:pt x="299" y="2379"/>
                    <a:pt x="751" y="164"/>
                  </a:cubicBezTo>
                  <a:cubicBezTo>
                    <a:pt x="793" y="66"/>
                    <a:pt x="682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73"/>
            <p:cNvSpPr/>
            <p:nvPr/>
          </p:nvSpPr>
          <p:spPr>
            <a:xfrm rot="940070">
              <a:off x="1237559" y="3068093"/>
              <a:ext cx="8222" cy="58520"/>
            </a:xfrm>
            <a:custGeom>
              <a:avLst/>
              <a:gdLst/>
              <a:ahLst/>
              <a:cxnLst/>
              <a:rect l="l" t="t" r="r" b="b"/>
              <a:pathLst>
                <a:path w="537" h="3822" extrusionOk="0">
                  <a:moveTo>
                    <a:pt x="394" y="0"/>
                  </a:moveTo>
                  <a:cubicBezTo>
                    <a:pt x="334" y="0"/>
                    <a:pt x="298" y="0"/>
                    <a:pt x="263" y="143"/>
                  </a:cubicBezTo>
                  <a:lnTo>
                    <a:pt x="239" y="143"/>
                  </a:lnTo>
                  <a:cubicBezTo>
                    <a:pt x="239" y="167"/>
                    <a:pt x="251" y="191"/>
                    <a:pt x="251" y="202"/>
                  </a:cubicBezTo>
                  <a:cubicBezTo>
                    <a:pt x="215" y="429"/>
                    <a:pt x="191" y="917"/>
                    <a:pt x="120" y="1905"/>
                  </a:cubicBezTo>
                  <a:lnTo>
                    <a:pt x="1" y="3679"/>
                  </a:lnTo>
                  <a:cubicBezTo>
                    <a:pt x="1" y="3750"/>
                    <a:pt x="60" y="3822"/>
                    <a:pt x="144" y="3822"/>
                  </a:cubicBezTo>
                  <a:cubicBezTo>
                    <a:pt x="227" y="3822"/>
                    <a:pt x="287" y="3762"/>
                    <a:pt x="298" y="3691"/>
                  </a:cubicBezTo>
                  <a:cubicBezTo>
                    <a:pt x="358" y="2762"/>
                    <a:pt x="513" y="333"/>
                    <a:pt x="537" y="167"/>
                  </a:cubicBezTo>
                  <a:cubicBezTo>
                    <a:pt x="537" y="167"/>
                    <a:pt x="537" y="155"/>
                    <a:pt x="537" y="143"/>
                  </a:cubicBezTo>
                  <a:cubicBezTo>
                    <a:pt x="537" y="71"/>
                    <a:pt x="465" y="0"/>
                    <a:pt x="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73"/>
            <p:cNvSpPr/>
            <p:nvPr/>
          </p:nvSpPr>
          <p:spPr>
            <a:xfrm rot="940070">
              <a:off x="1226040" y="3008722"/>
              <a:ext cx="39243" cy="11254"/>
            </a:xfrm>
            <a:custGeom>
              <a:avLst/>
              <a:gdLst/>
              <a:ahLst/>
              <a:cxnLst/>
              <a:rect l="l" t="t" r="r" b="b"/>
              <a:pathLst>
                <a:path w="2563" h="735" extrusionOk="0">
                  <a:moveTo>
                    <a:pt x="2322" y="0"/>
                  </a:moveTo>
                  <a:cubicBezTo>
                    <a:pt x="2295" y="0"/>
                    <a:pt x="2270" y="13"/>
                    <a:pt x="2251" y="44"/>
                  </a:cubicBezTo>
                  <a:cubicBezTo>
                    <a:pt x="1909" y="316"/>
                    <a:pt x="1498" y="453"/>
                    <a:pt x="1084" y="453"/>
                  </a:cubicBezTo>
                  <a:cubicBezTo>
                    <a:pt x="792" y="453"/>
                    <a:pt x="498" y="385"/>
                    <a:pt x="227" y="247"/>
                  </a:cubicBezTo>
                  <a:cubicBezTo>
                    <a:pt x="204" y="236"/>
                    <a:pt x="181" y="230"/>
                    <a:pt x="159" y="230"/>
                  </a:cubicBezTo>
                  <a:cubicBezTo>
                    <a:pt x="108" y="230"/>
                    <a:pt x="61" y="257"/>
                    <a:pt x="36" y="306"/>
                  </a:cubicBezTo>
                  <a:cubicBezTo>
                    <a:pt x="0" y="378"/>
                    <a:pt x="24" y="461"/>
                    <a:pt x="96" y="497"/>
                  </a:cubicBezTo>
                  <a:cubicBezTo>
                    <a:pt x="393" y="651"/>
                    <a:pt x="727" y="735"/>
                    <a:pt x="1072" y="735"/>
                  </a:cubicBezTo>
                  <a:cubicBezTo>
                    <a:pt x="1560" y="735"/>
                    <a:pt x="2048" y="568"/>
                    <a:pt x="2429" y="270"/>
                  </a:cubicBezTo>
                  <a:cubicBezTo>
                    <a:pt x="2562" y="204"/>
                    <a:pt x="2429" y="0"/>
                    <a:pt x="2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73"/>
            <p:cNvSpPr/>
            <p:nvPr/>
          </p:nvSpPr>
          <p:spPr>
            <a:xfrm rot="940070">
              <a:off x="1361196" y="3008437"/>
              <a:ext cx="18603" cy="49594"/>
            </a:xfrm>
            <a:custGeom>
              <a:avLst/>
              <a:gdLst/>
              <a:ahLst/>
              <a:cxnLst/>
              <a:rect l="l" t="t" r="r" b="b"/>
              <a:pathLst>
                <a:path w="1215" h="3239" extrusionOk="0">
                  <a:moveTo>
                    <a:pt x="1215" y="0"/>
                  </a:moveTo>
                  <a:lnTo>
                    <a:pt x="1215" y="0"/>
                  </a:lnTo>
                  <a:cubicBezTo>
                    <a:pt x="894" y="179"/>
                    <a:pt x="584" y="286"/>
                    <a:pt x="405" y="596"/>
                  </a:cubicBezTo>
                  <a:cubicBezTo>
                    <a:pt x="108" y="953"/>
                    <a:pt x="1" y="1429"/>
                    <a:pt x="132" y="1870"/>
                  </a:cubicBezTo>
                  <a:cubicBezTo>
                    <a:pt x="227" y="2334"/>
                    <a:pt x="310" y="2786"/>
                    <a:pt x="393" y="3239"/>
                  </a:cubicBezTo>
                  <a:cubicBezTo>
                    <a:pt x="644" y="2167"/>
                    <a:pt x="977" y="1084"/>
                    <a:pt x="1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73"/>
            <p:cNvSpPr/>
            <p:nvPr/>
          </p:nvSpPr>
          <p:spPr>
            <a:xfrm rot="940070">
              <a:off x="1196046" y="2850657"/>
              <a:ext cx="226976" cy="118817"/>
            </a:xfrm>
            <a:custGeom>
              <a:avLst/>
              <a:gdLst/>
              <a:ahLst/>
              <a:cxnLst/>
              <a:rect l="l" t="t" r="r" b="b"/>
              <a:pathLst>
                <a:path w="14824" h="7760" extrusionOk="0">
                  <a:moveTo>
                    <a:pt x="11419" y="524"/>
                  </a:moveTo>
                  <a:cubicBezTo>
                    <a:pt x="11791" y="524"/>
                    <a:pt x="12163" y="592"/>
                    <a:pt x="12514" y="729"/>
                  </a:cubicBezTo>
                  <a:cubicBezTo>
                    <a:pt x="13443" y="1086"/>
                    <a:pt x="14121" y="1884"/>
                    <a:pt x="14359" y="2860"/>
                  </a:cubicBezTo>
                  <a:cubicBezTo>
                    <a:pt x="14359" y="2875"/>
                    <a:pt x="14359" y="2886"/>
                    <a:pt x="14362" y="2897"/>
                  </a:cubicBezTo>
                  <a:lnTo>
                    <a:pt x="14362" y="2897"/>
                  </a:lnTo>
                  <a:cubicBezTo>
                    <a:pt x="14087" y="2204"/>
                    <a:pt x="13615" y="1605"/>
                    <a:pt x="13002" y="1181"/>
                  </a:cubicBezTo>
                  <a:cubicBezTo>
                    <a:pt x="12577" y="892"/>
                    <a:pt x="11690" y="696"/>
                    <a:pt x="10874" y="696"/>
                  </a:cubicBezTo>
                  <a:cubicBezTo>
                    <a:pt x="10684" y="696"/>
                    <a:pt x="10498" y="706"/>
                    <a:pt x="10323" y="729"/>
                  </a:cubicBezTo>
                  <a:cubicBezTo>
                    <a:pt x="10674" y="592"/>
                    <a:pt x="11046" y="524"/>
                    <a:pt x="11419" y="524"/>
                  </a:cubicBezTo>
                  <a:close/>
                  <a:moveTo>
                    <a:pt x="2521" y="533"/>
                  </a:moveTo>
                  <a:cubicBezTo>
                    <a:pt x="2768" y="533"/>
                    <a:pt x="3015" y="578"/>
                    <a:pt x="3251" y="669"/>
                  </a:cubicBezTo>
                  <a:lnTo>
                    <a:pt x="3239" y="669"/>
                  </a:lnTo>
                  <a:cubicBezTo>
                    <a:pt x="1977" y="705"/>
                    <a:pt x="739" y="1753"/>
                    <a:pt x="417" y="2955"/>
                  </a:cubicBezTo>
                  <a:cubicBezTo>
                    <a:pt x="370" y="3110"/>
                    <a:pt x="346" y="3265"/>
                    <a:pt x="334" y="3432"/>
                  </a:cubicBezTo>
                  <a:cubicBezTo>
                    <a:pt x="310" y="3289"/>
                    <a:pt x="298" y="3146"/>
                    <a:pt x="298" y="2991"/>
                  </a:cubicBezTo>
                  <a:cubicBezTo>
                    <a:pt x="298" y="1931"/>
                    <a:pt x="977" y="931"/>
                    <a:pt x="1917" y="622"/>
                  </a:cubicBezTo>
                  <a:cubicBezTo>
                    <a:pt x="2116" y="563"/>
                    <a:pt x="2319" y="533"/>
                    <a:pt x="2521" y="533"/>
                  </a:cubicBezTo>
                  <a:close/>
                  <a:moveTo>
                    <a:pt x="8859" y="3384"/>
                  </a:moveTo>
                  <a:cubicBezTo>
                    <a:pt x="8894" y="3610"/>
                    <a:pt x="8978" y="3836"/>
                    <a:pt x="9085" y="4051"/>
                  </a:cubicBezTo>
                  <a:cubicBezTo>
                    <a:pt x="9287" y="4432"/>
                    <a:pt x="9561" y="4765"/>
                    <a:pt x="9895" y="5039"/>
                  </a:cubicBezTo>
                  <a:cubicBezTo>
                    <a:pt x="10121" y="5206"/>
                    <a:pt x="10407" y="5301"/>
                    <a:pt x="10692" y="5301"/>
                  </a:cubicBezTo>
                  <a:cubicBezTo>
                    <a:pt x="10692" y="5360"/>
                    <a:pt x="10704" y="5408"/>
                    <a:pt x="10716" y="5468"/>
                  </a:cubicBezTo>
                  <a:cubicBezTo>
                    <a:pt x="10639" y="5487"/>
                    <a:pt x="10560" y="5497"/>
                    <a:pt x="10480" y="5497"/>
                  </a:cubicBezTo>
                  <a:cubicBezTo>
                    <a:pt x="10080" y="5497"/>
                    <a:pt x="9664" y="5263"/>
                    <a:pt x="9406" y="4956"/>
                  </a:cubicBezTo>
                  <a:lnTo>
                    <a:pt x="9418" y="4956"/>
                  </a:lnTo>
                  <a:cubicBezTo>
                    <a:pt x="9073" y="4539"/>
                    <a:pt x="8918" y="3991"/>
                    <a:pt x="8799" y="3467"/>
                  </a:cubicBezTo>
                  <a:cubicBezTo>
                    <a:pt x="8823" y="3444"/>
                    <a:pt x="8847" y="3408"/>
                    <a:pt x="8859" y="3384"/>
                  </a:cubicBezTo>
                  <a:close/>
                  <a:moveTo>
                    <a:pt x="5663" y="1"/>
                  </a:moveTo>
                  <a:cubicBezTo>
                    <a:pt x="4904" y="1"/>
                    <a:pt x="4174" y="139"/>
                    <a:pt x="3549" y="479"/>
                  </a:cubicBezTo>
                  <a:cubicBezTo>
                    <a:pt x="3219" y="321"/>
                    <a:pt x="2864" y="241"/>
                    <a:pt x="2512" y="241"/>
                  </a:cubicBezTo>
                  <a:cubicBezTo>
                    <a:pt x="2278" y="241"/>
                    <a:pt x="2045" y="277"/>
                    <a:pt x="1822" y="348"/>
                  </a:cubicBezTo>
                  <a:cubicBezTo>
                    <a:pt x="762" y="693"/>
                    <a:pt x="0" y="1812"/>
                    <a:pt x="0" y="2991"/>
                  </a:cubicBezTo>
                  <a:cubicBezTo>
                    <a:pt x="0" y="3634"/>
                    <a:pt x="227" y="4241"/>
                    <a:pt x="643" y="4706"/>
                  </a:cubicBezTo>
                  <a:cubicBezTo>
                    <a:pt x="858" y="4932"/>
                    <a:pt x="1120" y="5099"/>
                    <a:pt x="1405" y="5194"/>
                  </a:cubicBezTo>
                  <a:cubicBezTo>
                    <a:pt x="1703" y="5349"/>
                    <a:pt x="2025" y="5432"/>
                    <a:pt x="2358" y="5444"/>
                  </a:cubicBezTo>
                  <a:cubicBezTo>
                    <a:pt x="2632" y="5444"/>
                    <a:pt x="2906" y="5420"/>
                    <a:pt x="3179" y="5349"/>
                  </a:cubicBezTo>
                  <a:cubicBezTo>
                    <a:pt x="3287" y="5384"/>
                    <a:pt x="3406" y="5408"/>
                    <a:pt x="3525" y="5432"/>
                  </a:cubicBezTo>
                  <a:cubicBezTo>
                    <a:pt x="3724" y="5463"/>
                    <a:pt x="3943" y="5478"/>
                    <a:pt x="4173" y="5478"/>
                  </a:cubicBezTo>
                  <a:cubicBezTo>
                    <a:pt x="5361" y="5478"/>
                    <a:pt x="6866" y="5082"/>
                    <a:pt x="7704" y="4444"/>
                  </a:cubicBezTo>
                  <a:cubicBezTo>
                    <a:pt x="8013" y="4229"/>
                    <a:pt x="8299" y="4003"/>
                    <a:pt x="8573" y="3753"/>
                  </a:cubicBezTo>
                  <a:cubicBezTo>
                    <a:pt x="8668" y="4253"/>
                    <a:pt x="8883" y="4729"/>
                    <a:pt x="9192" y="5146"/>
                  </a:cubicBezTo>
                  <a:cubicBezTo>
                    <a:pt x="9514" y="5527"/>
                    <a:pt x="9990" y="5765"/>
                    <a:pt x="10490" y="5789"/>
                  </a:cubicBezTo>
                  <a:cubicBezTo>
                    <a:pt x="10585" y="5789"/>
                    <a:pt x="10692" y="5777"/>
                    <a:pt x="10788" y="5753"/>
                  </a:cubicBezTo>
                  <a:cubicBezTo>
                    <a:pt x="10835" y="5944"/>
                    <a:pt x="10895" y="6134"/>
                    <a:pt x="10954" y="6325"/>
                  </a:cubicBezTo>
                  <a:cubicBezTo>
                    <a:pt x="11157" y="6789"/>
                    <a:pt x="11395" y="7242"/>
                    <a:pt x="11692" y="7658"/>
                  </a:cubicBezTo>
                  <a:cubicBezTo>
                    <a:pt x="11740" y="7728"/>
                    <a:pt x="11811" y="7760"/>
                    <a:pt x="11881" y="7760"/>
                  </a:cubicBezTo>
                  <a:cubicBezTo>
                    <a:pt x="12002" y="7760"/>
                    <a:pt x="12121" y="7666"/>
                    <a:pt x="12121" y="7516"/>
                  </a:cubicBezTo>
                  <a:cubicBezTo>
                    <a:pt x="12121" y="7146"/>
                    <a:pt x="12145" y="6742"/>
                    <a:pt x="12169" y="6349"/>
                  </a:cubicBezTo>
                  <a:cubicBezTo>
                    <a:pt x="12474" y="6196"/>
                    <a:pt x="12809" y="6122"/>
                    <a:pt x="13144" y="6122"/>
                  </a:cubicBezTo>
                  <a:cubicBezTo>
                    <a:pt x="13280" y="6122"/>
                    <a:pt x="13416" y="6134"/>
                    <a:pt x="13550" y="6158"/>
                  </a:cubicBezTo>
                  <a:cubicBezTo>
                    <a:pt x="13847" y="6242"/>
                    <a:pt x="14502" y="6944"/>
                    <a:pt x="14502" y="6944"/>
                  </a:cubicBezTo>
                  <a:cubicBezTo>
                    <a:pt x="14562" y="6932"/>
                    <a:pt x="14717" y="6480"/>
                    <a:pt x="14717" y="6373"/>
                  </a:cubicBezTo>
                  <a:cubicBezTo>
                    <a:pt x="14776" y="5884"/>
                    <a:pt x="14788" y="5384"/>
                    <a:pt x="14764" y="4884"/>
                  </a:cubicBezTo>
                  <a:cubicBezTo>
                    <a:pt x="14824" y="4182"/>
                    <a:pt x="14776" y="3479"/>
                    <a:pt x="14633" y="2789"/>
                  </a:cubicBezTo>
                  <a:cubicBezTo>
                    <a:pt x="14383" y="1729"/>
                    <a:pt x="13633" y="860"/>
                    <a:pt x="12621" y="455"/>
                  </a:cubicBezTo>
                  <a:cubicBezTo>
                    <a:pt x="12243" y="308"/>
                    <a:pt x="11816" y="228"/>
                    <a:pt x="11384" y="228"/>
                  </a:cubicBezTo>
                  <a:cubicBezTo>
                    <a:pt x="10662" y="228"/>
                    <a:pt x="9927" y="453"/>
                    <a:pt x="9383" y="967"/>
                  </a:cubicBezTo>
                  <a:cubicBezTo>
                    <a:pt x="8966" y="800"/>
                    <a:pt x="7823" y="312"/>
                    <a:pt x="7478" y="229"/>
                  </a:cubicBezTo>
                  <a:cubicBezTo>
                    <a:pt x="6879" y="87"/>
                    <a:pt x="6262" y="1"/>
                    <a:pt x="5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73"/>
            <p:cNvSpPr/>
            <p:nvPr/>
          </p:nvSpPr>
          <p:spPr>
            <a:xfrm rot="940070">
              <a:off x="791544" y="3226503"/>
              <a:ext cx="208021" cy="352316"/>
            </a:xfrm>
            <a:custGeom>
              <a:avLst/>
              <a:gdLst/>
              <a:ahLst/>
              <a:cxnLst/>
              <a:rect l="l" t="t" r="r" b="b"/>
              <a:pathLst>
                <a:path w="13586" h="23010" extrusionOk="0">
                  <a:moveTo>
                    <a:pt x="5446" y="1"/>
                  </a:moveTo>
                  <a:cubicBezTo>
                    <a:pt x="5374" y="1"/>
                    <a:pt x="5317" y="26"/>
                    <a:pt x="5275" y="78"/>
                  </a:cubicBezTo>
                  <a:cubicBezTo>
                    <a:pt x="4644" y="840"/>
                    <a:pt x="4084" y="1649"/>
                    <a:pt x="3596" y="2507"/>
                  </a:cubicBezTo>
                  <a:cubicBezTo>
                    <a:pt x="0" y="8757"/>
                    <a:pt x="2167" y="18389"/>
                    <a:pt x="7739" y="23009"/>
                  </a:cubicBezTo>
                  <a:lnTo>
                    <a:pt x="13585" y="19449"/>
                  </a:lnTo>
                  <a:cubicBezTo>
                    <a:pt x="12264" y="16901"/>
                    <a:pt x="10240" y="14234"/>
                    <a:pt x="10323" y="11377"/>
                  </a:cubicBezTo>
                  <a:cubicBezTo>
                    <a:pt x="10371" y="10067"/>
                    <a:pt x="10716" y="8793"/>
                    <a:pt x="11335" y="7638"/>
                  </a:cubicBezTo>
                  <a:cubicBezTo>
                    <a:pt x="11683" y="6975"/>
                    <a:pt x="6643" y="1"/>
                    <a:pt x="5446" y="1"/>
                  </a:cubicBezTo>
                  <a:close/>
                </a:path>
              </a:pathLst>
            </a:custGeom>
            <a:solidFill>
              <a:srgbClr val="E79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73"/>
            <p:cNvSpPr/>
            <p:nvPr/>
          </p:nvSpPr>
          <p:spPr>
            <a:xfrm rot="940070">
              <a:off x="841231" y="3553792"/>
              <a:ext cx="125630" cy="113779"/>
            </a:xfrm>
            <a:custGeom>
              <a:avLst/>
              <a:gdLst/>
              <a:ahLst/>
              <a:cxnLst/>
              <a:rect l="l" t="t" r="r" b="b"/>
              <a:pathLst>
                <a:path w="8205" h="7431" extrusionOk="0">
                  <a:moveTo>
                    <a:pt x="2037" y="0"/>
                  </a:moveTo>
                  <a:lnTo>
                    <a:pt x="1" y="1393"/>
                  </a:lnTo>
                  <a:cubicBezTo>
                    <a:pt x="989" y="2536"/>
                    <a:pt x="2751" y="4203"/>
                    <a:pt x="3870" y="5179"/>
                  </a:cubicBezTo>
                  <a:cubicBezTo>
                    <a:pt x="4423" y="5661"/>
                    <a:pt x="6576" y="7430"/>
                    <a:pt x="7158" y="7430"/>
                  </a:cubicBezTo>
                  <a:cubicBezTo>
                    <a:pt x="7166" y="7430"/>
                    <a:pt x="7173" y="7430"/>
                    <a:pt x="7180" y="7430"/>
                  </a:cubicBezTo>
                  <a:cubicBezTo>
                    <a:pt x="7788" y="7370"/>
                    <a:pt x="8204" y="6715"/>
                    <a:pt x="7954" y="6239"/>
                  </a:cubicBezTo>
                  <a:cubicBezTo>
                    <a:pt x="7311" y="5013"/>
                    <a:pt x="5799" y="3965"/>
                    <a:pt x="4882" y="3096"/>
                  </a:cubicBezTo>
                  <a:cubicBezTo>
                    <a:pt x="3870" y="2119"/>
                    <a:pt x="2918" y="1084"/>
                    <a:pt x="2037" y="0"/>
                  </a:cubicBezTo>
                  <a:close/>
                </a:path>
              </a:pathLst>
            </a:custGeom>
            <a:solidFill>
              <a:srgbClr val="E79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73"/>
            <p:cNvSpPr/>
            <p:nvPr/>
          </p:nvSpPr>
          <p:spPr>
            <a:xfrm rot="940070">
              <a:off x="879778" y="3559706"/>
              <a:ext cx="127253" cy="113611"/>
            </a:xfrm>
            <a:custGeom>
              <a:avLst/>
              <a:gdLst/>
              <a:ahLst/>
              <a:cxnLst/>
              <a:rect l="l" t="t" r="r" b="b"/>
              <a:pathLst>
                <a:path w="8311" h="7420" extrusionOk="0">
                  <a:moveTo>
                    <a:pt x="2262" y="1"/>
                  </a:moveTo>
                  <a:lnTo>
                    <a:pt x="0" y="1108"/>
                  </a:lnTo>
                  <a:cubicBezTo>
                    <a:pt x="1298" y="2537"/>
                    <a:pt x="2667" y="3882"/>
                    <a:pt x="4096" y="5168"/>
                  </a:cubicBezTo>
                  <a:cubicBezTo>
                    <a:pt x="4648" y="5650"/>
                    <a:pt x="6813" y="7419"/>
                    <a:pt x="7384" y="7419"/>
                  </a:cubicBezTo>
                  <a:cubicBezTo>
                    <a:pt x="7392" y="7419"/>
                    <a:pt x="7399" y="7419"/>
                    <a:pt x="7406" y="7418"/>
                  </a:cubicBezTo>
                  <a:cubicBezTo>
                    <a:pt x="7977" y="7371"/>
                    <a:pt x="8311" y="6751"/>
                    <a:pt x="8037" y="6263"/>
                  </a:cubicBezTo>
                  <a:cubicBezTo>
                    <a:pt x="7394" y="5025"/>
                    <a:pt x="6025" y="3965"/>
                    <a:pt x="5120" y="3084"/>
                  </a:cubicBezTo>
                  <a:cubicBezTo>
                    <a:pt x="4108" y="2108"/>
                    <a:pt x="3155" y="1084"/>
                    <a:pt x="2262" y="1"/>
                  </a:cubicBezTo>
                  <a:close/>
                </a:path>
              </a:pathLst>
            </a:custGeom>
            <a:solidFill>
              <a:srgbClr val="E79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73"/>
            <p:cNvSpPr/>
            <p:nvPr/>
          </p:nvSpPr>
          <p:spPr>
            <a:xfrm rot="940070">
              <a:off x="907850" y="3534017"/>
              <a:ext cx="120149" cy="113611"/>
            </a:xfrm>
            <a:custGeom>
              <a:avLst/>
              <a:gdLst/>
              <a:ahLst/>
              <a:cxnLst/>
              <a:rect l="l" t="t" r="r" b="b"/>
              <a:pathLst>
                <a:path w="7847" h="7420" extrusionOk="0">
                  <a:moveTo>
                    <a:pt x="1810" y="1"/>
                  </a:moveTo>
                  <a:lnTo>
                    <a:pt x="1" y="1382"/>
                  </a:lnTo>
                  <a:cubicBezTo>
                    <a:pt x="1001" y="2525"/>
                    <a:pt x="2525" y="4192"/>
                    <a:pt x="3644" y="5168"/>
                  </a:cubicBezTo>
                  <a:cubicBezTo>
                    <a:pt x="4183" y="5660"/>
                    <a:pt x="6335" y="7420"/>
                    <a:pt x="6926" y="7420"/>
                  </a:cubicBezTo>
                  <a:cubicBezTo>
                    <a:pt x="6936" y="7420"/>
                    <a:pt x="6945" y="7419"/>
                    <a:pt x="6954" y="7418"/>
                  </a:cubicBezTo>
                  <a:cubicBezTo>
                    <a:pt x="7513" y="7383"/>
                    <a:pt x="7847" y="6763"/>
                    <a:pt x="7573" y="6263"/>
                  </a:cubicBezTo>
                  <a:cubicBezTo>
                    <a:pt x="6930" y="5037"/>
                    <a:pt x="5573" y="3965"/>
                    <a:pt x="4656" y="3084"/>
                  </a:cubicBezTo>
                  <a:cubicBezTo>
                    <a:pt x="3644" y="2120"/>
                    <a:pt x="2691" y="1084"/>
                    <a:pt x="1810" y="1"/>
                  </a:cubicBezTo>
                  <a:close/>
                </a:path>
              </a:pathLst>
            </a:custGeom>
            <a:solidFill>
              <a:srgbClr val="E79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73"/>
            <p:cNvSpPr/>
            <p:nvPr/>
          </p:nvSpPr>
          <p:spPr>
            <a:xfrm rot="940070">
              <a:off x="941332" y="3523972"/>
              <a:ext cx="70203" cy="37972"/>
            </a:xfrm>
            <a:custGeom>
              <a:avLst/>
              <a:gdLst/>
              <a:ahLst/>
              <a:cxnLst/>
              <a:rect l="l" t="t" r="r" b="b"/>
              <a:pathLst>
                <a:path w="4585" h="2480" extrusionOk="0">
                  <a:moveTo>
                    <a:pt x="0" y="0"/>
                  </a:moveTo>
                  <a:lnTo>
                    <a:pt x="24" y="1679"/>
                  </a:lnTo>
                  <a:cubicBezTo>
                    <a:pt x="631" y="2036"/>
                    <a:pt x="1298" y="2286"/>
                    <a:pt x="2000" y="2405"/>
                  </a:cubicBezTo>
                  <a:cubicBezTo>
                    <a:pt x="2298" y="2455"/>
                    <a:pt x="2596" y="2480"/>
                    <a:pt x="2893" y="2480"/>
                  </a:cubicBezTo>
                  <a:cubicBezTo>
                    <a:pt x="2953" y="2480"/>
                    <a:pt x="3012" y="2479"/>
                    <a:pt x="3072" y="2477"/>
                  </a:cubicBezTo>
                  <a:cubicBezTo>
                    <a:pt x="3405" y="2477"/>
                    <a:pt x="3774" y="2477"/>
                    <a:pt x="4072" y="2322"/>
                  </a:cubicBezTo>
                  <a:cubicBezTo>
                    <a:pt x="4167" y="2274"/>
                    <a:pt x="4263" y="2191"/>
                    <a:pt x="4310" y="2096"/>
                  </a:cubicBezTo>
                  <a:cubicBezTo>
                    <a:pt x="4584" y="1572"/>
                    <a:pt x="4001" y="1036"/>
                    <a:pt x="3572" y="857"/>
                  </a:cubicBezTo>
                  <a:cubicBezTo>
                    <a:pt x="3108" y="667"/>
                    <a:pt x="2608" y="631"/>
                    <a:pt x="2120" y="51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79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73"/>
            <p:cNvSpPr/>
            <p:nvPr/>
          </p:nvSpPr>
          <p:spPr>
            <a:xfrm rot="940070">
              <a:off x="784414" y="3236885"/>
              <a:ext cx="226793" cy="424096"/>
            </a:xfrm>
            <a:custGeom>
              <a:avLst/>
              <a:gdLst/>
              <a:ahLst/>
              <a:cxnLst/>
              <a:rect l="l" t="t" r="r" b="b"/>
              <a:pathLst>
                <a:path w="14812" h="27698" extrusionOk="0">
                  <a:moveTo>
                    <a:pt x="4385" y="0"/>
                  </a:moveTo>
                  <a:cubicBezTo>
                    <a:pt x="4356" y="0"/>
                    <a:pt x="4326" y="9"/>
                    <a:pt x="4299" y="28"/>
                  </a:cubicBezTo>
                  <a:cubicBezTo>
                    <a:pt x="0" y="5540"/>
                    <a:pt x="965" y="13137"/>
                    <a:pt x="3810" y="18221"/>
                  </a:cubicBezTo>
                  <a:cubicBezTo>
                    <a:pt x="5894" y="21947"/>
                    <a:pt x="9323" y="24757"/>
                    <a:pt x="12395" y="27019"/>
                  </a:cubicBezTo>
                  <a:cubicBezTo>
                    <a:pt x="12835" y="27353"/>
                    <a:pt x="13383" y="27698"/>
                    <a:pt x="13847" y="27698"/>
                  </a:cubicBezTo>
                  <a:cubicBezTo>
                    <a:pt x="13943" y="27698"/>
                    <a:pt x="14038" y="27686"/>
                    <a:pt x="14121" y="27650"/>
                  </a:cubicBezTo>
                  <a:cubicBezTo>
                    <a:pt x="14419" y="27555"/>
                    <a:pt x="14633" y="27317"/>
                    <a:pt x="14705" y="27007"/>
                  </a:cubicBezTo>
                  <a:cubicBezTo>
                    <a:pt x="14812" y="26579"/>
                    <a:pt x="14586" y="26043"/>
                    <a:pt x="14109" y="25555"/>
                  </a:cubicBezTo>
                  <a:cubicBezTo>
                    <a:pt x="14084" y="25541"/>
                    <a:pt x="14058" y="25535"/>
                    <a:pt x="14034" y="25535"/>
                  </a:cubicBezTo>
                  <a:cubicBezTo>
                    <a:pt x="13934" y="25535"/>
                    <a:pt x="13859" y="25640"/>
                    <a:pt x="13907" y="25745"/>
                  </a:cubicBezTo>
                  <a:cubicBezTo>
                    <a:pt x="14312" y="26174"/>
                    <a:pt x="14502" y="26603"/>
                    <a:pt x="14431" y="26948"/>
                  </a:cubicBezTo>
                  <a:cubicBezTo>
                    <a:pt x="14383" y="27150"/>
                    <a:pt x="14228" y="27317"/>
                    <a:pt x="14026" y="27388"/>
                  </a:cubicBezTo>
                  <a:cubicBezTo>
                    <a:pt x="13974" y="27407"/>
                    <a:pt x="13918" y="27415"/>
                    <a:pt x="13859" y="27415"/>
                  </a:cubicBezTo>
                  <a:cubicBezTo>
                    <a:pt x="13414" y="27415"/>
                    <a:pt x="12793" y="26951"/>
                    <a:pt x="12562" y="26793"/>
                  </a:cubicBezTo>
                  <a:cubicBezTo>
                    <a:pt x="9514" y="24543"/>
                    <a:pt x="6120" y="21745"/>
                    <a:pt x="4060" y="18078"/>
                  </a:cubicBezTo>
                  <a:cubicBezTo>
                    <a:pt x="1251" y="13077"/>
                    <a:pt x="310" y="5612"/>
                    <a:pt x="4525" y="206"/>
                  </a:cubicBezTo>
                  <a:cubicBezTo>
                    <a:pt x="4571" y="96"/>
                    <a:pt x="4482" y="0"/>
                    <a:pt x="4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73"/>
            <p:cNvSpPr/>
            <p:nvPr/>
          </p:nvSpPr>
          <p:spPr>
            <a:xfrm rot="940070">
              <a:off x="921546" y="3603357"/>
              <a:ext cx="79681" cy="78318"/>
            </a:xfrm>
            <a:custGeom>
              <a:avLst/>
              <a:gdLst/>
              <a:ahLst/>
              <a:cxnLst/>
              <a:rect l="l" t="t" r="r" b="b"/>
              <a:pathLst>
                <a:path w="5204" h="5115" extrusionOk="0">
                  <a:moveTo>
                    <a:pt x="961" y="1"/>
                  </a:moveTo>
                  <a:cubicBezTo>
                    <a:pt x="917" y="1"/>
                    <a:pt x="873" y="19"/>
                    <a:pt x="846" y="54"/>
                  </a:cubicBezTo>
                  <a:cubicBezTo>
                    <a:pt x="798" y="113"/>
                    <a:pt x="810" y="197"/>
                    <a:pt x="869" y="244"/>
                  </a:cubicBezTo>
                  <a:cubicBezTo>
                    <a:pt x="1250" y="554"/>
                    <a:pt x="1893" y="1090"/>
                    <a:pt x="2512" y="1613"/>
                  </a:cubicBezTo>
                  <a:cubicBezTo>
                    <a:pt x="3191" y="2197"/>
                    <a:pt x="3906" y="2792"/>
                    <a:pt x="4298" y="3090"/>
                  </a:cubicBezTo>
                  <a:cubicBezTo>
                    <a:pt x="4727" y="3435"/>
                    <a:pt x="4894" y="3733"/>
                    <a:pt x="4882" y="4197"/>
                  </a:cubicBezTo>
                  <a:cubicBezTo>
                    <a:pt x="4870" y="4376"/>
                    <a:pt x="4810" y="4554"/>
                    <a:pt x="4715" y="4709"/>
                  </a:cubicBezTo>
                  <a:cubicBezTo>
                    <a:pt x="4594" y="4792"/>
                    <a:pt x="4459" y="4832"/>
                    <a:pt x="4322" y="4832"/>
                  </a:cubicBezTo>
                  <a:cubicBezTo>
                    <a:pt x="4243" y="4832"/>
                    <a:pt x="4163" y="4819"/>
                    <a:pt x="4084" y="4792"/>
                  </a:cubicBezTo>
                  <a:cubicBezTo>
                    <a:pt x="3834" y="4709"/>
                    <a:pt x="3596" y="4590"/>
                    <a:pt x="3394" y="4435"/>
                  </a:cubicBezTo>
                  <a:cubicBezTo>
                    <a:pt x="2763" y="4007"/>
                    <a:pt x="512" y="2006"/>
                    <a:pt x="250" y="1780"/>
                  </a:cubicBezTo>
                  <a:cubicBezTo>
                    <a:pt x="223" y="1753"/>
                    <a:pt x="192" y="1741"/>
                    <a:pt x="160" y="1741"/>
                  </a:cubicBezTo>
                  <a:cubicBezTo>
                    <a:pt x="120" y="1741"/>
                    <a:pt x="81" y="1759"/>
                    <a:pt x="48" y="1792"/>
                  </a:cubicBezTo>
                  <a:cubicBezTo>
                    <a:pt x="0" y="1852"/>
                    <a:pt x="0" y="1935"/>
                    <a:pt x="60" y="1994"/>
                  </a:cubicBezTo>
                  <a:cubicBezTo>
                    <a:pt x="477" y="2364"/>
                    <a:pt x="2596" y="4245"/>
                    <a:pt x="3239" y="4673"/>
                  </a:cubicBezTo>
                  <a:cubicBezTo>
                    <a:pt x="3465" y="4840"/>
                    <a:pt x="3727" y="4983"/>
                    <a:pt x="4013" y="5066"/>
                  </a:cubicBezTo>
                  <a:cubicBezTo>
                    <a:pt x="4108" y="5102"/>
                    <a:pt x="4215" y="5114"/>
                    <a:pt x="4322" y="5114"/>
                  </a:cubicBezTo>
                  <a:cubicBezTo>
                    <a:pt x="4337" y="5115"/>
                    <a:pt x="4351" y="5115"/>
                    <a:pt x="4365" y="5115"/>
                  </a:cubicBezTo>
                  <a:cubicBezTo>
                    <a:pt x="4576" y="5115"/>
                    <a:pt x="4774" y="5034"/>
                    <a:pt x="4941" y="4911"/>
                  </a:cubicBezTo>
                  <a:cubicBezTo>
                    <a:pt x="4953" y="4900"/>
                    <a:pt x="4953" y="4888"/>
                    <a:pt x="4965" y="4876"/>
                  </a:cubicBezTo>
                  <a:cubicBezTo>
                    <a:pt x="5096" y="4661"/>
                    <a:pt x="5168" y="4435"/>
                    <a:pt x="5179" y="4197"/>
                  </a:cubicBezTo>
                  <a:cubicBezTo>
                    <a:pt x="5203" y="3554"/>
                    <a:pt x="4918" y="3197"/>
                    <a:pt x="4477" y="2864"/>
                  </a:cubicBezTo>
                  <a:cubicBezTo>
                    <a:pt x="4096" y="2566"/>
                    <a:pt x="3382" y="1971"/>
                    <a:pt x="2691" y="1387"/>
                  </a:cubicBezTo>
                  <a:cubicBezTo>
                    <a:pt x="2072" y="875"/>
                    <a:pt x="1429" y="328"/>
                    <a:pt x="1048" y="30"/>
                  </a:cubicBezTo>
                  <a:cubicBezTo>
                    <a:pt x="1023" y="10"/>
                    <a:pt x="992" y="1"/>
                    <a:pt x="9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73"/>
            <p:cNvSpPr/>
            <p:nvPr/>
          </p:nvSpPr>
          <p:spPr>
            <a:xfrm rot="940070">
              <a:off x="934476" y="3526238"/>
              <a:ext cx="94073" cy="126090"/>
            </a:xfrm>
            <a:custGeom>
              <a:avLst/>
              <a:gdLst/>
              <a:ahLst/>
              <a:cxnLst/>
              <a:rect l="l" t="t" r="r" b="b"/>
              <a:pathLst>
                <a:path w="6144" h="8235" extrusionOk="0">
                  <a:moveTo>
                    <a:pt x="160" y="0"/>
                  </a:moveTo>
                  <a:cubicBezTo>
                    <a:pt x="96" y="0"/>
                    <a:pt x="44" y="43"/>
                    <a:pt x="24" y="102"/>
                  </a:cubicBezTo>
                  <a:cubicBezTo>
                    <a:pt x="0" y="173"/>
                    <a:pt x="48" y="257"/>
                    <a:pt x="119" y="280"/>
                  </a:cubicBezTo>
                  <a:cubicBezTo>
                    <a:pt x="453" y="376"/>
                    <a:pt x="774" y="447"/>
                    <a:pt x="1072" y="518"/>
                  </a:cubicBezTo>
                  <a:cubicBezTo>
                    <a:pt x="1405" y="602"/>
                    <a:pt x="1751" y="673"/>
                    <a:pt x="2120" y="792"/>
                  </a:cubicBezTo>
                  <a:cubicBezTo>
                    <a:pt x="2227" y="816"/>
                    <a:pt x="2334" y="852"/>
                    <a:pt x="2441" y="876"/>
                  </a:cubicBezTo>
                  <a:cubicBezTo>
                    <a:pt x="2929" y="1007"/>
                    <a:pt x="3394" y="1138"/>
                    <a:pt x="3715" y="1459"/>
                  </a:cubicBezTo>
                  <a:cubicBezTo>
                    <a:pt x="3846" y="1602"/>
                    <a:pt x="3906" y="1792"/>
                    <a:pt x="3870" y="1983"/>
                  </a:cubicBezTo>
                  <a:cubicBezTo>
                    <a:pt x="3846" y="2102"/>
                    <a:pt x="3763" y="2209"/>
                    <a:pt x="3656" y="2245"/>
                  </a:cubicBezTo>
                  <a:cubicBezTo>
                    <a:pt x="3254" y="2405"/>
                    <a:pt x="2929" y="2454"/>
                    <a:pt x="2579" y="2454"/>
                  </a:cubicBezTo>
                  <a:cubicBezTo>
                    <a:pt x="2357" y="2454"/>
                    <a:pt x="2125" y="2435"/>
                    <a:pt x="1858" y="2412"/>
                  </a:cubicBezTo>
                  <a:lnTo>
                    <a:pt x="1560" y="2388"/>
                  </a:lnTo>
                  <a:cubicBezTo>
                    <a:pt x="1551" y="2386"/>
                    <a:pt x="1542" y="2385"/>
                    <a:pt x="1533" y="2385"/>
                  </a:cubicBezTo>
                  <a:cubicBezTo>
                    <a:pt x="1474" y="2385"/>
                    <a:pt x="1426" y="2419"/>
                    <a:pt x="1405" y="2471"/>
                  </a:cubicBezTo>
                  <a:cubicBezTo>
                    <a:pt x="1382" y="2531"/>
                    <a:pt x="1393" y="2590"/>
                    <a:pt x="1441" y="2638"/>
                  </a:cubicBezTo>
                  <a:cubicBezTo>
                    <a:pt x="1834" y="3007"/>
                    <a:pt x="2191" y="3328"/>
                    <a:pt x="2525" y="3638"/>
                  </a:cubicBezTo>
                  <a:cubicBezTo>
                    <a:pt x="3668" y="4686"/>
                    <a:pt x="4560" y="5507"/>
                    <a:pt x="5656" y="6888"/>
                  </a:cubicBezTo>
                  <a:cubicBezTo>
                    <a:pt x="5787" y="7079"/>
                    <a:pt x="5858" y="7305"/>
                    <a:pt x="5823" y="7531"/>
                  </a:cubicBezTo>
                  <a:cubicBezTo>
                    <a:pt x="5823" y="7615"/>
                    <a:pt x="5787" y="7698"/>
                    <a:pt x="5739" y="7781"/>
                  </a:cubicBezTo>
                  <a:cubicBezTo>
                    <a:pt x="5650" y="7911"/>
                    <a:pt x="5479" y="7947"/>
                    <a:pt x="5326" y="7947"/>
                  </a:cubicBezTo>
                  <a:cubicBezTo>
                    <a:pt x="5213" y="7947"/>
                    <a:pt x="5111" y="7927"/>
                    <a:pt x="5061" y="7912"/>
                  </a:cubicBezTo>
                  <a:cubicBezTo>
                    <a:pt x="4620" y="7829"/>
                    <a:pt x="3441" y="7162"/>
                    <a:pt x="2834" y="6674"/>
                  </a:cubicBezTo>
                  <a:cubicBezTo>
                    <a:pt x="2813" y="6644"/>
                    <a:pt x="2787" y="6631"/>
                    <a:pt x="2760" y="6631"/>
                  </a:cubicBezTo>
                  <a:cubicBezTo>
                    <a:pt x="2649" y="6631"/>
                    <a:pt x="2521" y="6843"/>
                    <a:pt x="2655" y="6900"/>
                  </a:cubicBezTo>
                  <a:cubicBezTo>
                    <a:pt x="3310" y="7436"/>
                    <a:pt x="4525" y="8103"/>
                    <a:pt x="5001" y="8198"/>
                  </a:cubicBezTo>
                  <a:cubicBezTo>
                    <a:pt x="5108" y="8222"/>
                    <a:pt x="5215" y="8234"/>
                    <a:pt x="5322" y="8234"/>
                  </a:cubicBezTo>
                  <a:cubicBezTo>
                    <a:pt x="5335" y="8234"/>
                    <a:pt x="5348" y="8235"/>
                    <a:pt x="5360" y="8235"/>
                  </a:cubicBezTo>
                  <a:cubicBezTo>
                    <a:pt x="5597" y="8235"/>
                    <a:pt x="5830" y="8128"/>
                    <a:pt x="5977" y="7936"/>
                  </a:cubicBezTo>
                  <a:cubicBezTo>
                    <a:pt x="6061" y="7829"/>
                    <a:pt x="6096" y="7698"/>
                    <a:pt x="6108" y="7555"/>
                  </a:cubicBezTo>
                  <a:cubicBezTo>
                    <a:pt x="6144" y="7257"/>
                    <a:pt x="6073" y="6948"/>
                    <a:pt x="5882" y="6710"/>
                  </a:cubicBezTo>
                  <a:cubicBezTo>
                    <a:pt x="4775" y="5317"/>
                    <a:pt x="3870" y="4483"/>
                    <a:pt x="2727" y="3436"/>
                  </a:cubicBezTo>
                  <a:cubicBezTo>
                    <a:pt x="2477" y="3209"/>
                    <a:pt x="2215" y="2959"/>
                    <a:pt x="1941" y="2709"/>
                  </a:cubicBezTo>
                  <a:lnTo>
                    <a:pt x="1941" y="2709"/>
                  </a:lnTo>
                  <a:cubicBezTo>
                    <a:pt x="2174" y="2726"/>
                    <a:pt x="2386" y="2742"/>
                    <a:pt x="2593" y="2742"/>
                  </a:cubicBezTo>
                  <a:cubicBezTo>
                    <a:pt x="2967" y="2742"/>
                    <a:pt x="3325" y="2691"/>
                    <a:pt x="3763" y="2507"/>
                  </a:cubicBezTo>
                  <a:cubicBezTo>
                    <a:pt x="3965" y="2435"/>
                    <a:pt x="4108" y="2257"/>
                    <a:pt x="4156" y="2042"/>
                  </a:cubicBezTo>
                  <a:cubicBezTo>
                    <a:pt x="4203" y="1757"/>
                    <a:pt x="4120" y="1471"/>
                    <a:pt x="3929" y="1257"/>
                  </a:cubicBezTo>
                  <a:cubicBezTo>
                    <a:pt x="3548" y="876"/>
                    <a:pt x="3025" y="733"/>
                    <a:pt x="2513" y="602"/>
                  </a:cubicBezTo>
                  <a:cubicBezTo>
                    <a:pt x="2405" y="578"/>
                    <a:pt x="2310" y="542"/>
                    <a:pt x="2203" y="518"/>
                  </a:cubicBezTo>
                  <a:cubicBezTo>
                    <a:pt x="1822" y="399"/>
                    <a:pt x="1477" y="316"/>
                    <a:pt x="1143" y="245"/>
                  </a:cubicBezTo>
                  <a:cubicBezTo>
                    <a:pt x="834" y="173"/>
                    <a:pt x="524" y="102"/>
                    <a:pt x="203" y="7"/>
                  </a:cubicBezTo>
                  <a:cubicBezTo>
                    <a:pt x="188" y="2"/>
                    <a:pt x="174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73"/>
            <p:cNvSpPr/>
            <p:nvPr/>
          </p:nvSpPr>
          <p:spPr>
            <a:xfrm rot="940070">
              <a:off x="1533517" y="3352538"/>
              <a:ext cx="303181" cy="260325"/>
            </a:xfrm>
            <a:custGeom>
              <a:avLst/>
              <a:gdLst/>
              <a:ahLst/>
              <a:cxnLst/>
              <a:rect l="l" t="t" r="r" b="b"/>
              <a:pathLst>
                <a:path w="19801" h="17002" extrusionOk="0">
                  <a:moveTo>
                    <a:pt x="4578" y="0"/>
                  </a:moveTo>
                  <a:cubicBezTo>
                    <a:pt x="3873" y="0"/>
                    <a:pt x="3748" y="1942"/>
                    <a:pt x="2953" y="3488"/>
                  </a:cubicBezTo>
                  <a:cubicBezTo>
                    <a:pt x="1810" y="5679"/>
                    <a:pt x="1" y="7608"/>
                    <a:pt x="548" y="7905"/>
                  </a:cubicBezTo>
                  <a:cubicBezTo>
                    <a:pt x="6097" y="10930"/>
                    <a:pt x="12419" y="15144"/>
                    <a:pt x="16955" y="17002"/>
                  </a:cubicBezTo>
                  <a:lnTo>
                    <a:pt x="19801" y="12168"/>
                  </a:lnTo>
                  <a:cubicBezTo>
                    <a:pt x="15395" y="7489"/>
                    <a:pt x="10383" y="3417"/>
                    <a:pt x="4870" y="95"/>
                  </a:cubicBezTo>
                  <a:cubicBezTo>
                    <a:pt x="4762" y="30"/>
                    <a:pt x="4666" y="0"/>
                    <a:pt x="4578" y="0"/>
                  </a:cubicBezTo>
                  <a:close/>
                </a:path>
              </a:pathLst>
            </a:custGeom>
            <a:solidFill>
              <a:srgbClr val="E79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73"/>
            <p:cNvSpPr/>
            <p:nvPr/>
          </p:nvSpPr>
          <p:spPr>
            <a:xfrm rot="940070">
              <a:off x="1810169" y="3607327"/>
              <a:ext cx="127835" cy="103000"/>
            </a:xfrm>
            <a:custGeom>
              <a:avLst/>
              <a:gdLst/>
              <a:ahLst/>
              <a:cxnLst/>
              <a:rect l="l" t="t" r="r" b="b"/>
              <a:pathLst>
                <a:path w="8349" h="6727" extrusionOk="0">
                  <a:moveTo>
                    <a:pt x="953" y="0"/>
                  </a:moveTo>
                  <a:lnTo>
                    <a:pt x="0" y="2274"/>
                  </a:lnTo>
                  <a:cubicBezTo>
                    <a:pt x="1239" y="2929"/>
                    <a:pt x="2429" y="3655"/>
                    <a:pt x="3584" y="4453"/>
                  </a:cubicBezTo>
                  <a:cubicBezTo>
                    <a:pt x="4632" y="5167"/>
                    <a:pt x="5942" y="6299"/>
                    <a:pt x="7275" y="6691"/>
                  </a:cubicBezTo>
                  <a:cubicBezTo>
                    <a:pt x="7353" y="6715"/>
                    <a:pt x="7431" y="6726"/>
                    <a:pt x="7507" y="6726"/>
                  </a:cubicBezTo>
                  <a:cubicBezTo>
                    <a:pt x="7964" y="6726"/>
                    <a:pt x="8348" y="6324"/>
                    <a:pt x="8287" y="5834"/>
                  </a:cubicBezTo>
                  <a:cubicBezTo>
                    <a:pt x="8240" y="5298"/>
                    <a:pt x="6025" y="3489"/>
                    <a:pt x="5430" y="3036"/>
                  </a:cubicBezTo>
                  <a:cubicBezTo>
                    <a:pt x="4251" y="2143"/>
                    <a:pt x="2263" y="738"/>
                    <a:pt x="953" y="0"/>
                  </a:cubicBezTo>
                  <a:close/>
                </a:path>
              </a:pathLst>
            </a:custGeom>
            <a:solidFill>
              <a:srgbClr val="E79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73"/>
            <p:cNvSpPr/>
            <p:nvPr/>
          </p:nvSpPr>
          <p:spPr>
            <a:xfrm rot="940070">
              <a:off x="1802295" y="3646266"/>
              <a:ext cx="128019" cy="105572"/>
            </a:xfrm>
            <a:custGeom>
              <a:avLst/>
              <a:gdLst/>
              <a:ahLst/>
              <a:cxnLst/>
              <a:rect l="l" t="t" r="r" b="b"/>
              <a:pathLst>
                <a:path w="8361" h="6895" extrusionOk="0">
                  <a:moveTo>
                    <a:pt x="644" y="1"/>
                  </a:moveTo>
                  <a:lnTo>
                    <a:pt x="1" y="2454"/>
                  </a:lnTo>
                  <a:cubicBezTo>
                    <a:pt x="1239" y="3108"/>
                    <a:pt x="2442" y="3835"/>
                    <a:pt x="3596" y="4632"/>
                  </a:cubicBezTo>
                  <a:cubicBezTo>
                    <a:pt x="4632" y="5347"/>
                    <a:pt x="5954" y="6478"/>
                    <a:pt x="7287" y="6859"/>
                  </a:cubicBezTo>
                  <a:cubicBezTo>
                    <a:pt x="7367" y="6883"/>
                    <a:pt x="7447" y="6894"/>
                    <a:pt x="7524" y="6894"/>
                  </a:cubicBezTo>
                  <a:cubicBezTo>
                    <a:pt x="7978" y="6894"/>
                    <a:pt x="8360" y="6502"/>
                    <a:pt x="8299" y="6013"/>
                  </a:cubicBezTo>
                  <a:cubicBezTo>
                    <a:pt x="8240" y="5466"/>
                    <a:pt x="6037" y="3668"/>
                    <a:pt x="5442" y="3216"/>
                  </a:cubicBezTo>
                  <a:cubicBezTo>
                    <a:pt x="3894" y="2061"/>
                    <a:pt x="2299" y="989"/>
                    <a:pt x="644" y="1"/>
                  </a:cubicBezTo>
                  <a:close/>
                </a:path>
              </a:pathLst>
            </a:custGeom>
            <a:solidFill>
              <a:srgbClr val="E79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73"/>
            <p:cNvSpPr/>
            <p:nvPr/>
          </p:nvSpPr>
          <p:spPr>
            <a:xfrm rot="940070">
              <a:off x="1769482" y="3663046"/>
              <a:ext cx="127835" cy="99494"/>
            </a:xfrm>
            <a:custGeom>
              <a:avLst/>
              <a:gdLst/>
              <a:ahLst/>
              <a:cxnLst/>
              <a:rect l="l" t="t" r="r" b="b"/>
              <a:pathLst>
                <a:path w="8349" h="6498" extrusionOk="0">
                  <a:moveTo>
                    <a:pt x="988" y="1"/>
                  </a:moveTo>
                  <a:lnTo>
                    <a:pt x="0" y="2049"/>
                  </a:lnTo>
                  <a:cubicBezTo>
                    <a:pt x="1238" y="2704"/>
                    <a:pt x="2429" y="3430"/>
                    <a:pt x="3584" y="4228"/>
                  </a:cubicBezTo>
                  <a:cubicBezTo>
                    <a:pt x="4632" y="4942"/>
                    <a:pt x="5941" y="6073"/>
                    <a:pt x="7275" y="6466"/>
                  </a:cubicBezTo>
                  <a:cubicBezTo>
                    <a:pt x="7350" y="6487"/>
                    <a:pt x="7425" y="6497"/>
                    <a:pt x="7498" y="6497"/>
                  </a:cubicBezTo>
                  <a:cubicBezTo>
                    <a:pt x="7958" y="6497"/>
                    <a:pt x="8348" y="6102"/>
                    <a:pt x="8287" y="5609"/>
                  </a:cubicBezTo>
                  <a:cubicBezTo>
                    <a:pt x="8227" y="5073"/>
                    <a:pt x="6025" y="3263"/>
                    <a:pt x="5429" y="2811"/>
                  </a:cubicBezTo>
                  <a:cubicBezTo>
                    <a:pt x="4239" y="1918"/>
                    <a:pt x="2298" y="751"/>
                    <a:pt x="988" y="1"/>
                  </a:cubicBezTo>
                  <a:close/>
                </a:path>
              </a:pathLst>
            </a:custGeom>
            <a:solidFill>
              <a:srgbClr val="E79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73"/>
            <p:cNvSpPr/>
            <p:nvPr/>
          </p:nvSpPr>
          <p:spPr>
            <a:xfrm rot="940070">
              <a:off x="1758363" y="3670483"/>
              <a:ext cx="48507" cy="65242"/>
            </a:xfrm>
            <a:custGeom>
              <a:avLst/>
              <a:gdLst/>
              <a:ahLst/>
              <a:cxnLst/>
              <a:rect l="l" t="t" r="r" b="b"/>
              <a:pathLst>
                <a:path w="3168" h="4261" extrusionOk="0">
                  <a:moveTo>
                    <a:pt x="1643" y="1"/>
                  </a:moveTo>
                  <a:lnTo>
                    <a:pt x="0" y="322"/>
                  </a:lnTo>
                  <a:lnTo>
                    <a:pt x="917" y="2287"/>
                  </a:lnTo>
                  <a:cubicBezTo>
                    <a:pt x="1131" y="2739"/>
                    <a:pt x="1262" y="3227"/>
                    <a:pt x="1548" y="3644"/>
                  </a:cubicBezTo>
                  <a:cubicBezTo>
                    <a:pt x="1733" y="3926"/>
                    <a:pt x="2140" y="4260"/>
                    <a:pt x="2522" y="4260"/>
                  </a:cubicBezTo>
                  <a:cubicBezTo>
                    <a:pt x="2657" y="4260"/>
                    <a:pt x="2788" y="4219"/>
                    <a:pt x="2905" y="4120"/>
                  </a:cubicBezTo>
                  <a:cubicBezTo>
                    <a:pt x="2989" y="4049"/>
                    <a:pt x="3048" y="3954"/>
                    <a:pt x="3084" y="3835"/>
                  </a:cubicBezTo>
                  <a:cubicBezTo>
                    <a:pt x="3167" y="3513"/>
                    <a:pt x="3096" y="3156"/>
                    <a:pt x="3036" y="2823"/>
                  </a:cubicBezTo>
                  <a:cubicBezTo>
                    <a:pt x="2965" y="2477"/>
                    <a:pt x="2870" y="2132"/>
                    <a:pt x="2739" y="1799"/>
                  </a:cubicBezTo>
                  <a:cubicBezTo>
                    <a:pt x="2489" y="1132"/>
                    <a:pt x="2119" y="525"/>
                    <a:pt x="1643" y="1"/>
                  </a:cubicBezTo>
                  <a:close/>
                </a:path>
              </a:pathLst>
            </a:custGeom>
            <a:solidFill>
              <a:srgbClr val="E79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73"/>
            <p:cNvSpPr/>
            <p:nvPr/>
          </p:nvSpPr>
          <p:spPr>
            <a:xfrm rot="940070">
              <a:off x="1726958" y="3558569"/>
              <a:ext cx="135276" cy="134740"/>
            </a:xfrm>
            <a:custGeom>
              <a:avLst/>
              <a:gdLst/>
              <a:ahLst/>
              <a:cxnLst/>
              <a:rect l="l" t="t" r="r" b="b"/>
              <a:pathLst>
                <a:path w="8835" h="8800" extrusionOk="0">
                  <a:moveTo>
                    <a:pt x="3906" y="1"/>
                  </a:moveTo>
                  <a:cubicBezTo>
                    <a:pt x="2727" y="1632"/>
                    <a:pt x="1179" y="2906"/>
                    <a:pt x="0" y="4537"/>
                  </a:cubicBezTo>
                  <a:cubicBezTo>
                    <a:pt x="2179" y="6204"/>
                    <a:pt x="2834" y="7156"/>
                    <a:pt x="3906" y="8799"/>
                  </a:cubicBezTo>
                  <a:cubicBezTo>
                    <a:pt x="5465" y="8228"/>
                    <a:pt x="7192" y="7668"/>
                    <a:pt x="8835" y="7371"/>
                  </a:cubicBezTo>
                  <a:lnTo>
                    <a:pt x="8513" y="2941"/>
                  </a:lnTo>
                  <a:cubicBezTo>
                    <a:pt x="7180" y="1763"/>
                    <a:pt x="5465" y="858"/>
                    <a:pt x="3906" y="1"/>
                  </a:cubicBezTo>
                  <a:close/>
                </a:path>
              </a:pathLst>
            </a:custGeom>
            <a:solidFill>
              <a:srgbClr val="E79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73"/>
            <p:cNvSpPr/>
            <p:nvPr/>
          </p:nvSpPr>
          <p:spPr>
            <a:xfrm rot="940070">
              <a:off x="1513302" y="3489806"/>
              <a:ext cx="408999" cy="239777"/>
            </a:xfrm>
            <a:custGeom>
              <a:avLst/>
              <a:gdLst/>
              <a:ahLst/>
              <a:cxnLst/>
              <a:rect l="l" t="t" r="r" b="b"/>
              <a:pathLst>
                <a:path w="26712" h="15660" extrusionOk="0">
                  <a:moveTo>
                    <a:pt x="196" y="1"/>
                  </a:moveTo>
                  <a:cubicBezTo>
                    <a:pt x="68" y="1"/>
                    <a:pt x="1" y="175"/>
                    <a:pt x="113" y="265"/>
                  </a:cubicBezTo>
                  <a:cubicBezTo>
                    <a:pt x="1125" y="705"/>
                    <a:pt x="2113" y="1217"/>
                    <a:pt x="3066" y="1789"/>
                  </a:cubicBezTo>
                  <a:lnTo>
                    <a:pt x="15043" y="8671"/>
                  </a:lnTo>
                  <a:cubicBezTo>
                    <a:pt x="16151" y="9302"/>
                    <a:pt x="16710" y="10242"/>
                    <a:pt x="17365" y="11326"/>
                  </a:cubicBezTo>
                  <a:cubicBezTo>
                    <a:pt x="17520" y="11564"/>
                    <a:pt x="17663" y="11814"/>
                    <a:pt x="17818" y="12052"/>
                  </a:cubicBezTo>
                  <a:cubicBezTo>
                    <a:pt x="18008" y="12362"/>
                    <a:pt x="18175" y="12695"/>
                    <a:pt x="18342" y="13005"/>
                  </a:cubicBezTo>
                  <a:cubicBezTo>
                    <a:pt x="18461" y="13231"/>
                    <a:pt x="18568" y="13457"/>
                    <a:pt x="18699" y="13671"/>
                  </a:cubicBezTo>
                  <a:cubicBezTo>
                    <a:pt x="18734" y="13731"/>
                    <a:pt x="18770" y="13790"/>
                    <a:pt x="18806" y="13862"/>
                  </a:cubicBezTo>
                  <a:cubicBezTo>
                    <a:pt x="18996" y="14219"/>
                    <a:pt x="19223" y="14636"/>
                    <a:pt x="19615" y="14850"/>
                  </a:cubicBezTo>
                  <a:cubicBezTo>
                    <a:pt x="19734" y="14918"/>
                    <a:pt x="19871" y="14954"/>
                    <a:pt x="20010" y="14954"/>
                  </a:cubicBezTo>
                  <a:cubicBezTo>
                    <a:pt x="20137" y="14954"/>
                    <a:pt x="20264" y="14924"/>
                    <a:pt x="20377" y="14862"/>
                  </a:cubicBezTo>
                  <a:cubicBezTo>
                    <a:pt x="20628" y="14707"/>
                    <a:pt x="20794" y="14421"/>
                    <a:pt x="20794" y="14112"/>
                  </a:cubicBezTo>
                  <a:cubicBezTo>
                    <a:pt x="20818" y="13600"/>
                    <a:pt x="20758" y="13088"/>
                    <a:pt x="20604" y="12600"/>
                  </a:cubicBezTo>
                  <a:lnTo>
                    <a:pt x="20604" y="12600"/>
                  </a:lnTo>
                  <a:cubicBezTo>
                    <a:pt x="21342" y="13195"/>
                    <a:pt x="22628" y="14159"/>
                    <a:pt x="22652" y="14171"/>
                  </a:cubicBezTo>
                  <a:cubicBezTo>
                    <a:pt x="23545" y="14814"/>
                    <a:pt x="24509" y="15433"/>
                    <a:pt x="25533" y="15648"/>
                  </a:cubicBezTo>
                  <a:cubicBezTo>
                    <a:pt x="25581" y="15648"/>
                    <a:pt x="25652" y="15660"/>
                    <a:pt x="25711" y="15660"/>
                  </a:cubicBezTo>
                  <a:cubicBezTo>
                    <a:pt x="26009" y="15660"/>
                    <a:pt x="26283" y="15517"/>
                    <a:pt x="26462" y="15279"/>
                  </a:cubicBezTo>
                  <a:cubicBezTo>
                    <a:pt x="26664" y="15029"/>
                    <a:pt x="26712" y="14683"/>
                    <a:pt x="26557" y="14386"/>
                  </a:cubicBezTo>
                  <a:cubicBezTo>
                    <a:pt x="26259" y="13767"/>
                    <a:pt x="24104" y="12112"/>
                    <a:pt x="23009" y="11314"/>
                  </a:cubicBezTo>
                  <a:cubicBezTo>
                    <a:pt x="22987" y="11288"/>
                    <a:pt x="22963" y="11278"/>
                    <a:pt x="22938" y="11278"/>
                  </a:cubicBezTo>
                  <a:cubicBezTo>
                    <a:pt x="22822" y="11278"/>
                    <a:pt x="22695" y="11503"/>
                    <a:pt x="22842" y="11552"/>
                  </a:cubicBezTo>
                  <a:cubicBezTo>
                    <a:pt x="24354" y="12635"/>
                    <a:pt x="26081" y="14052"/>
                    <a:pt x="26307" y="14517"/>
                  </a:cubicBezTo>
                  <a:cubicBezTo>
                    <a:pt x="26402" y="14707"/>
                    <a:pt x="26378" y="14933"/>
                    <a:pt x="26247" y="15112"/>
                  </a:cubicBezTo>
                  <a:cubicBezTo>
                    <a:pt x="26104" y="15276"/>
                    <a:pt x="25898" y="15369"/>
                    <a:pt x="25692" y="15369"/>
                  </a:cubicBezTo>
                  <a:cubicBezTo>
                    <a:pt x="25659" y="15369"/>
                    <a:pt x="25626" y="15367"/>
                    <a:pt x="25592" y="15362"/>
                  </a:cubicBezTo>
                  <a:cubicBezTo>
                    <a:pt x="24616" y="15160"/>
                    <a:pt x="23687" y="14552"/>
                    <a:pt x="22818" y="13933"/>
                  </a:cubicBezTo>
                  <a:cubicBezTo>
                    <a:pt x="22294" y="13540"/>
                    <a:pt x="20485" y="12171"/>
                    <a:pt x="20354" y="12004"/>
                  </a:cubicBezTo>
                  <a:cubicBezTo>
                    <a:pt x="20325" y="11972"/>
                    <a:pt x="20289" y="11958"/>
                    <a:pt x="20254" y="11958"/>
                  </a:cubicBezTo>
                  <a:cubicBezTo>
                    <a:pt x="20170" y="11958"/>
                    <a:pt x="20087" y="12035"/>
                    <a:pt x="20104" y="12135"/>
                  </a:cubicBezTo>
                  <a:cubicBezTo>
                    <a:pt x="20413" y="12743"/>
                    <a:pt x="20556" y="13421"/>
                    <a:pt x="20520" y="14100"/>
                  </a:cubicBezTo>
                  <a:cubicBezTo>
                    <a:pt x="20520" y="14302"/>
                    <a:pt x="20413" y="14493"/>
                    <a:pt x="20235" y="14600"/>
                  </a:cubicBezTo>
                  <a:cubicBezTo>
                    <a:pt x="20165" y="14638"/>
                    <a:pt x="20090" y="14656"/>
                    <a:pt x="20015" y="14656"/>
                  </a:cubicBezTo>
                  <a:cubicBezTo>
                    <a:pt x="19924" y="14656"/>
                    <a:pt x="19832" y="14629"/>
                    <a:pt x="19746" y="14576"/>
                  </a:cubicBezTo>
                  <a:cubicBezTo>
                    <a:pt x="19437" y="14409"/>
                    <a:pt x="19234" y="14040"/>
                    <a:pt x="19056" y="13707"/>
                  </a:cubicBezTo>
                  <a:cubicBezTo>
                    <a:pt x="19020" y="13647"/>
                    <a:pt x="18984" y="13576"/>
                    <a:pt x="18949" y="13517"/>
                  </a:cubicBezTo>
                  <a:cubicBezTo>
                    <a:pt x="18830" y="13314"/>
                    <a:pt x="18711" y="13088"/>
                    <a:pt x="18603" y="12862"/>
                  </a:cubicBezTo>
                  <a:cubicBezTo>
                    <a:pt x="18437" y="12540"/>
                    <a:pt x="18258" y="12207"/>
                    <a:pt x="18056" y="11885"/>
                  </a:cubicBezTo>
                  <a:cubicBezTo>
                    <a:pt x="17901" y="11647"/>
                    <a:pt x="17758" y="11409"/>
                    <a:pt x="17615" y="11171"/>
                  </a:cubicBezTo>
                  <a:cubicBezTo>
                    <a:pt x="16972" y="10099"/>
                    <a:pt x="16353" y="9087"/>
                    <a:pt x="15186" y="8421"/>
                  </a:cubicBezTo>
                  <a:lnTo>
                    <a:pt x="3209" y="1551"/>
                  </a:lnTo>
                  <a:cubicBezTo>
                    <a:pt x="2244" y="967"/>
                    <a:pt x="1244" y="455"/>
                    <a:pt x="220" y="3"/>
                  </a:cubicBezTo>
                  <a:cubicBezTo>
                    <a:pt x="212" y="2"/>
                    <a:pt x="204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73"/>
            <p:cNvSpPr/>
            <p:nvPr/>
          </p:nvSpPr>
          <p:spPr>
            <a:xfrm rot="940070">
              <a:off x="1593693" y="3379572"/>
              <a:ext cx="380290" cy="302201"/>
            </a:xfrm>
            <a:custGeom>
              <a:avLst/>
              <a:gdLst/>
              <a:ahLst/>
              <a:cxnLst/>
              <a:rect l="l" t="t" r="r" b="b"/>
              <a:pathLst>
                <a:path w="24837" h="19737" extrusionOk="0">
                  <a:moveTo>
                    <a:pt x="191" y="0"/>
                  </a:moveTo>
                  <a:cubicBezTo>
                    <a:pt x="73" y="0"/>
                    <a:pt x="0" y="151"/>
                    <a:pt x="95" y="246"/>
                  </a:cubicBezTo>
                  <a:cubicBezTo>
                    <a:pt x="5584" y="3544"/>
                    <a:pt x="9549" y="7069"/>
                    <a:pt x="13763" y="10807"/>
                  </a:cubicBezTo>
                  <a:lnTo>
                    <a:pt x="14359" y="11343"/>
                  </a:lnTo>
                  <a:cubicBezTo>
                    <a:pt x="14906" y="11819"/>
                    <a:pt x="15526" y="12224"/>
                    <a:pt x="16180" y="12557"/>
                  </a:cubicBezTo>
                  <a:cubicBezTo>
                    <a:pt x="16419" y="12700"/>
                    <a:pt x="16680" y="12843"/>
                    <a:pt x="16942" y="13010"/>
                  </a:cubicBezTo>
                  <a:cubicBezTo>
                    <a:pt x="19300" y="14462"/>
                    <a:pt x="21526" y="16094"/>
                    <a:pt x="23622" y="17891"/>
                  </a:cubicBezTo>
                  <a:cubicBezTo>
                    <a:pt x="23979" y="18201"/>
                    <a:pt x="24479" y="18630"/>
                    <a:pt x="24336" y="18999"/>
                  </a:cubicBezTo>
                  <a:cubicBezTo>
                    <a:pt x="24217" y="19308"/>
                    <a:pt x="23848" y="19451"/>
                    <a:pt x="23562" y="19451"/>
                  </a:cubicBezTo>
                  <a:cubicBezTo>
                    <a:pt x="23265" y="19451"/>
                    <a:pt x="21503" y="18356"/>
                    <a:pt x="20931" y="17939"/>
                  </a:cubicBezTo>
                  <a:cubicBezTo>
                    <a:pt x="20909" y="17913"/>
                    <a:pt x="20884" y="17902"/>
                    <a:pt x="20858" y="17902"/>
                  </a:cubicBezTo>
                  <a:cubicBezTo>
                    <a:pt x="20743" y="17902"/>
                    <a:pt x="20619" y="18119"/>
                    <a:pt x="20764" y="18177"/>
                  </a:cubicBezTo>
                  <a:cubicBezTo>
                    <a:pt x="20943" y="18308"/>
                    <a:pt x="23074" y="19737"/>
                    <a:pt x="23562" y="19737"/>
                  </a:cubicBezTo>
                  <a:cubicBezTo>
                    <a:pt x="23955" y="19737"/>
                    <a:pt x="24431" y="19535"/>
                    <a:pt x="24610" y="19106"/>
                  </a:cubicBezTo>
                  <a:cubicBezTo>
                    <a:pt x="24836" y="18534"/>
                    <a:pt x="24217" y="18022"/>
                    <a:pt x="23800" y="17653"/>
                  </a:cubicBezTo>
                  <a:cubicBezTo>
                    <a:pt x="21693" y="15855"/>
                    <a:pt x="19455" y="14212"/>
                    <a:pt x="17097" y="12760"/>
                  </a:cubicBezTo>
                  <a:cubicBezTo>
                    <a:pt x="16835" y="12605"/>
                    <a:pt x="16573" y="12462"/>
                    <a:pt x="16323" y="12319"/>
                  </a:cubicBezTo>
                  <a:cubicBezTo>
                    <a:pt x="15692" y="11986"/>
                    <a:pt x="15085" y="11593"/>
                    <a:pt x="14549" y="11129"/>
                  </a:cubicBezTo>
                  <a:lnTo>
                    <a:pt x="13954" y="10593"/>
                  </a:lnTo>
                  <a:cubicBezTo>
                    <a:pt x="9739" y="6854"/>
                    <a:pt x="5751" y="3318"/>
                    <a:pt x="238" y="8"/>
                  </a:cubicBezTo>
                  <a:cubicBezTo>
                    <a:pt x="222" y="3"/>
                    <a:pt x="206" y="0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73"/>
            <p:cNvSpPr/>
            <p:nvPr/>
          </p:nvSpPr>
          <p:spPr>
            <a:xfrm rot="940070">
              <a:off x="1861777" y="3700631"/>
              <a:ext cx="62027" cy="60266"/>
            </a:xfrm>
            <a:custGeom>
              <a:avLst/>
              <a:gdLst/>
              <a:ahLst/>
              <a:cxnLst/>
              <a:rect l="l" t="t" r="r" b="b"/>
              <a:pathLst>
                <a:path w="4051" h="3936" extrusionOk="0">
                  <a:moveTo>
                    <a:pt x="1073" y="0"/>
                  </a:moveTo>
                  <a:cubicBezTo>
                    <a:pt x="962" y="0"/>
                    <a:pt x="834" y="220"/>
                    <a:pt x="979" y="268"/>
                  </a:cubicBezTo>
                  <a:cubicBezTo>
                    <a:pt x="1562" y="685"/>
                    <a:pt x="2657" y="1506"/>
                    <a:pt x="3336" y="2256"/>
                  </a:cubicBezTo>
                  <a:cubicBezTo>
                    <a:pt x="3491" y="2411"/>
                    <a:pt x="3610" y="2590"/>
                    <a:pt x="3681" y="2804"/>
                  </a:cubicBezTo>
                  <a:cubicBezTo>
                    <a:pt x="3753" y="2983"/>
                    <a:pt x="3741" y="3185"/>
                    <a:pt x="3634" y="3364"/>
                  </a:cubicBezTo>
                  <a:cubicBezTo>
                    <a:pt x="3498" y="3545"/>
                    <a:pt x="3276" y="3650"/>
                    <a:pt x="3040" y="3650"/>
                  </a:cubicBezTo>
                  <a:cubicBezTo>
                    <a:pt x="3028" y="3650"/>
                    <a:pt x="3015" y="3650"/>
                    <a:pt x="3003" y="3649"/>
                  </a:cubicBezTo>
                  <a:cubicBezTo>
                    <a:pt x="2729" y="3614"/>
                    <a:pt x="2455" y="3542"/>
                    <a:pt x="2217" y="3411"/>
                  </a:cubicBezTo>
                  <a:cubicBezTo>
                    <a:pt x="1550" y="3102"/>
                    <a:pt x="907" y="2721"/>
                    <a:pt x="312" y="2292"/>
                  </a:cubicBezTo>
                  <a:cubicBezTo>
                    <a:pt x="291" y="2263"/>
                    <a:pt x="266" y="2250"/>
                    <a:pt x="240" y="2250"/>
                  </a:cubicBezTo>
                  <a:cubicBezTo>
                    <a:pt x="129" y="2250"/>
                    <a:pt x="1" y="2470"/>
                    <a:pt x="145" y="2518"/>
                  </a:cubicBezTo>
                  <a:cubicBezTo>
                    <a:pt x="764" y="2959"/>
                    <a:pt x="1407" y="3352"/>
                    <a:pt x="2098" y="3661"/>
                  </a:cubicBezTo>
                  <a:cubicBezTo>
                    <a:pt x="2372" y="3816"/>
                    <a:pt x="2681" y="3899"/>
                    <a:pt x="2991" y="3935"/>
                  </a:cubicBezTo>
                  <a:lnTo>
                    <a:pt x="3038" y="3935"/>
                  </a:lnTo>
                  <a:cubicBezTo>
                    <a:pt x="3050" y="3936"/>
                    <a:pt x="3062" y="3936"/>
                    <a:pt x="3074" y="3936"/>
                  </a:cubicBezTo>
                  <a:cubicBezTo>
                    <a:pt x="3394" y="3936"/>
                    <a:pt x="3688" y="3782"/>
                    <a:pt x="3872" y="3518"/>
                  </a:cubicBezTo>
                  <a:cubicBezTo>
                    <a:pt x="4027" y="3268"/>
                    <a:pt x="4050" y="2983"/>
                    <a:pt x="3955" y="2709"/>
                  </a:cubicBezTo>
                  <a:cubicBezTo>
                    <a:pt x="3872" y="2471"/>
                    <a:pt x="3729" y="2244"/>
                    <a:pt x="3550" y="2066"/>
                  </a:cubicBezTo>
                  <a:cubicBezTo>
                    <a:pt x="2848" y="1292"/>
                    <a:pt x="1741" y="459"/>
                    <a:pt x="1145" y="42"/>
                  </a:cubicBezTo>
                  <a:cubicBezTo>
                    <a:pt x="1125" y="12"/>
                    <a:pt x="1100" y="0"/>
                    <a:pt x="10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73"/>
            <p:cNvSpPr/>
            <p:nvPr/>
          </p:nvSpPr>
          <p:spPr>
            <a:xfrm rot="940070">
              <a:off x="1225365" y="3118797"/>
              <a:ext cx="121925" cy="47818"/>
            </a:xfrm>
            <a:custGeom>
              <a:avLst/>
              <a:gdLst/>
              <a:ahLst/>
              <a:cxnLst/>
              <a:rect l="l" t="t" r="r" b="b"/>
              <a:pathLst>
                <a:path w="7963" h="3123" extrusionOk="0">
                  <a:moveTo>
                    <a:pt x="7787" y="1"/>
                  </a:moveTo>
                  <a:cubicBezTo>
                    <a:pt x="7759" y="1"/>
                    <a:pt x="7730" y="9"/>
                    <a:pt x="7702" y="27"/>
                  </a:cubicBezTo>
                  <a:cubicBezTo>
                    <a:pt x="6571" y="1336"/>
                    <a:pt x="5285" y="2575"/>
                    <a:pt x="3618" y="2801"/>
                  </a:cubicBezTo>
                  <a:cubicBezTo>
                    <a:pt x="3420" y="2828"/>
                    <a:pt x="3227" y="2841"/>
                    <a:pt x="3039" y="2841"/>
                  </a:cubicBezTo>
                  <a:cubicBezTo>
                    <a:pt x="1816" y="2841"/>
                    <a:pt x="829" y="2278"/>
                    <a:pt x="344" y="1277"/>
                  </a:cubicBezTo>
                  <a:cubicBezTo>
                    <a:pt x="333" y="1217"/>
                    <a:pt x="291" y="1194"/>
                    <a:pt x="243" y="1194"/>
                  </a:cubicBezTo>
                  <a:cubicBezTo>
                    <a:pt x="137" y="1194"/>
                    <a:pt x="0" y="1306"/>
                    <a:pt x="82" y="1396"/>
                  </a:cubicBezTo>
                  <a:cubicBezTo>
                    <a:pt x="618" y="2503"/>
                    <a:pt x="1689" y="3122"/>
                    <a:pt x="3035" y="3122"/>
                  </a:cubicBezTo>
                  <a:cubicBezTo>
                    <a:pt x="3237" y="3122"/>
                    <a:pt x="3451" y="3110"/>
                    <a:pt x="3654" y="3075"/>
                  </a:cubicBezTo>
                  <a:cubicBezTo>
                    <a:pt x="5428" y="2837"/>
                    <a:pt x="6749" y="1551"/>
                    <a:pt x="7916" y="217"/>
                  </a:cubicBezTo>
                  <a:cubicBezTo>
                    <a:pt x="7963" y="105"/>
                    <a:pt x="7885" y="1"/>
                    <a:pt x="77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73"/>
            <p:cNvSpPr/>
            <p:nvPr/>
          </p:nvSpPr>
          <p:spPr>
            <a:xfrm rot="940070">
              <a:off x="1539611" y="3290596"/>
              <a:ext cx="97182" cy="176112"/>
            </a:xfrm>
            <a:custGeom>
              <a:avLst/>
              <a:gdLst/>
              <a:ahLst/>
              <a:cxnLst/>
              <a:rect l="l" t="t" r="r" b="b"/>
              <a:pathLst>
                <a:path w="6347" h="11502" extrusionOk="0">
                  <a:moveTo>
                    <a:pt x="4893" y="0"/>
                  </a:moveTo>
                  <a:cubicBezTo>
                    <a:pt x="4405" y="1988"/>
                    <a:pt x="3643" y="3441"/>
                    <a:pt x="2822" y="5394"/>
                  </a:cubicBezTo>
                  <a:cubicBezTo>
                    <a:pt x="2024" y="7334"/>
                    <a:pt x="1083" y="9192"/>
                    <a:pt x="0" y="10978"/>
                  </a:cubicBezTo>
                  <a:lnTo>
                    <a:pt x="1572" y="11501"/>
                  </a:lnTo>
                  <a:cubicBezTo>
                    <a:pt x="2643" y="9716"/>
                    <a:pt x="3596" y="7846"/>
                    <a:pt x="4382" y="5917"/>
                  </a:cubicBezTo>
                  <a:cubicBezTo>
                    <a:pt x="5203" y="3965"/>
                    <a:pt x="5858" y="2631"/>
                    <a:pt x="6346" y="643"/>
                  </a:cubicBezTo>
                  <a:lnTo>
                    <a:pt x="48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73"/>
            <p:cNvSpPr/>
            <p:nvPr/>
          </p:nvSpPr>
          <p:spPr>
            <a:xfrm rot="940070">
              <a:off x="858085" y="3114265"/>
              <a:ext cx="758390" cy="601800"/>
            </a:xfrm>
            <a:custGeom>
              <a:avLst/>
              <a:gdLst/>
              <a:ahLst/>
              <a:cxnLst/>
              <a:rect l="l" t="t" r="r" b="b"/>
              <a:pathLst>
                <a:path w="49531" h="39304" extrusionOk="0">
                  <a:moveTo>
                    <a:pt x="29162" y="1"/>
                  </a:moveTo>
                  <a:cubicBezTo>
                    <a:pt x="28397" y="1"/>
                    <a:pt x="27631" y="25"/>
                    <a:pt x="26873" y="84"/>
                  </a:cubicBezTo>
                  <a:cubicBezTo>
                    <a:pt x="26802" y="96"/>
                    <a:pt x="26742" y="155"/>
                    <a:pt x="26742" y="227"/>
                  </a:cubicBezTo>
                  <a:cubicBezTo>
                    <a:pt x="26754" y="310"/>
                    <a:pt x="26814" y="358"/>
                    <a:pt x="26897" y="358"/>
                  </a:cubicBezTo>
                  <a:cubicBezTo>
                    <a:pt x="27626" y="305"/>
                    <a:pt x="28362" y="282"/>
                    <a:pt x="29099" y="282"/>
                  </a:cubicBezTo>
                  <a:cubicBezTo>
                    <a:pt x="30831" y="282"/>
                    <a:pt x="32569" y="406"/>
                    <a:pt x="34231" y="548"/>
                  </a:cubicBezTo>
                  <a:cubicBezTo>
                    <a:pt x="39018" y="965"/>
                    <a:pt x="44447" y="3751"/>
                    <a:pt x="48042" y="5597"/>
                  </a:cubicBezTo>
                  <a:cubicBezTo>
                    <a:pt x="48459" y="5811"/>
                    <a:pt x="48840" y="6013"/>
                    <a:pt x="49209" y="6192"/>
                  </a:cubicBezTo>
                  <a:cubicBezTo>
                    <a:pt x="48816" y="7740"/>
                    <a:pt x="48328" y="8871"/>
                    <a:pt x="47721" y="10288"/>
                  </a:cubicBezTo>
                  <a:cubicBezTo>
                    <a:pt x="47578" y="10621"/>
                    <a:pt x="47423" y="10966"/>
                    <a:pt x="47280" y="11335"/>
                  </a:cubicBezTo>
                  <a:cubicBezTo>
                    <a:pt x="46495" y="13229"/>
                    <a:pt x="45578" y="15050"/>
                    <a:pt x="44530" y="16812"/>
                  </a:cubicBezTo>
                  <a:cubicBezTo>
                    <a:pt x="42685" y="16300"/>
                    <a:pt x="40875" y="15669"/>
                    <a:pt x="39125" y="14907"/>
                  </a:cubicBezTo>
                  <a:cubicBezTo>
                    <a:pt x="39109" y="14902"/>
                    <a:pt x="39094" y="14899"/>
                    <a:pt x="39078" y="14899"/>
                  </a:cubicBezTo>
                  <a:cubicBezTo>
                    <a:pt x="38998" y="14899"/>
                    <a:pt x="38924" y="14972"/>
                    <a:pt x="38934" y="15062"/>
                  </a:cubicBezTo>
                  <a:cubicBezTo>
                    <a:pt x="39065" y="16407"/>
                    <a:pt x="39148" y="17753"/>
                    <a:pt x="39232" y="19194"/>
                  </a:cubicBezTo>
                  <a:cubicBezTo>
                    <a:pt x="39410" y="22039"/>
                    <a:pt x="39601" y="24992"/>
                    <a:pt x="40196" y="28064"/>
                  </a:cubicBezTo>
                  <a:cubicBezTo>
                    <a:pt x="40553" y="29897"/>
                    <a:pt x="41232" y="32267"/>
                    <a:pt x="41399" y="32814"/>
                  </a:cubicBezTo>
                  <a:cubicBezTo>
                    <a:pt x="37994" y="34434"/>
                    <a:pt x="34469" y="35779"/>
                    <a:pt x="30862" y="36850"/>
                  </a:cubicBezTo>
                  <a:cubicBezTo>
                    <a:pt x="26754" y="38053"/>
                    <a:pt x="22885" y="38779"/>
                    <a:pt x="19348" y="39006"/>
                  </a:cubicBezTo>
                  <a:cubicBezTo>
                    <a:pt x="18063" y="35350"/>
                    <a:pt x="16634" y="30695"/>
                    <a:pt x="15384" y="26587"/>
                  </a:cubicBezTo>
                  <a:cubicBezTo>
                    <a:pt x="14895" y="24992"/>
                    <a:pt x="14419" y="23456"/>
                    <a:pt x="13979" y="22039"/>
                  </a:cubicBezTo>
                  <a:cubicBezTo>
                    <a:pt x="13776" y="21396"/>
                    <a:pt x="13514" y="20527"/>
                    <a:pt x="13264" y="19646"/>
                  </a:cubicBezTo>
                  <a:cubicBezTo>
                    <a:pt x="13252" y="19610"/>
                    <a:pt x="13229" y="19575"/>
                    <a:pt x="13181" y="19551"/>
                  </a:cubicBezTo>
                  <a:cubicBezTo>
                    <a:pt x="13164" y="19546"/>
                    <a:pt x="13146" y="19544"/>
                    <a:pt x="13129" y="19544"/>
                  </a:cubicBezTo>
                  <a:cubicBezTo>
                    <a:pt x="13100" y="19544"/>
                    <a:pt x="13073" y="19552"/>
                    <a:pt x="13050" y="19575"/>
                  </a:cubicBezTo>
                  <a:lnTo>
                    <a:pt x="8776" y="22515"/>
                  </a:lnTo>
                  <a:cubicBezTo>
                    <a:pt x="8049" y="21765"/>
                    <a:pt x="2834" y="16300"/>
                    <a:pt x="346" y="12574"/>
                  </a:cubicBezTo>
                  <a:cubicBezTo>
                    <a:pt x="2811" y="10050"/>
                    <a:pt x="7942" y="5704"/>
                    <a:pt x="11335" y="4239"/>
                  </a:cubicBezTo>
                  <a:cubicBezTo>
                    <a:pt x="13919" y="3132"/>
                    <a:pt x="16586" y="2239"/>
                    <a:pt x="19313" y="1560"/>
                  </a:cubicBezTo>
                  <a:cubicBezTo>
                    <a:pt x="19316" y="1561"/>
                    <a:pt x="19318" y="1561"/>
                    <a:pt x="19321" y="1561"/>
                  </a:cubicBezTo>
                  <a:cubicBezTo>
                    <a:pt x="19480" y="1561"/>
                    <a:pt x="19423" y="1271"/>
                    <a:pt x="19302" y="1271"/>
                  </a:cubicBezTo>
                  <a:cubicBezTo>
                    <a:pt x="19287" y="1271"/>
                    <a:pt x="19270" y="1276"/>
                    <a:pt x="19253" y="1287"/>
                  </a:cubicBezTo>
                  <a:cubicBezTo>
                    <a:pt x="16503" y="1965"/>
                    <a:pt x="13812" y="2858"/>
                    <a:pt x="11216" y="3977"/>
                  </a:cubicBezTo>
                  <a:cubicBezTo>
                    <a:pt x="7752" y="5466"/>
                    <a:pt x="2513" y="9919"/>
                    <a:pt x="60" y="12467"/>
                  </a:cubicBezTo>
                  <a:cubicBezTo>
                    <a:pt x="13" y="12514"/>
                    <a:pt x="1" y="12586"/>
                    <a:pt x="36" y="12645"/>
                  </a:cubicBezTo>
                  <a:cubicBezTo>
                    <a:pt x="2692" y="16658"/>
                    <a:pt x="8585" y="22730"/>
                    <a:pt x="8645" y="22789"/>
                  </a:cubicBezTo>
                  <a:cubicBezTo>
                    <a:pt x="8671" y="22823"/>
                    <a:pt x="8706" y="22837"/>
                    <a:pt x="8741" y="22837"/>
                  </a:cubicBezTo>
                  <a:cubicBezTo>
                    <a:pt x="8769" y="22837"/>
                    <a:pt x="8797" y="22829"/>
                    <a:pt x="8823" y="22813"/>
                  </a:cubicBezTo>
                  <a:lnTo>
                    <a:pt x="13038" y="19920"/>
                  </a:lnTo>
                  <a:cubicBezTo>
                    <a:pt x="13264" y="20729"/>
                    <a:pt x="13502" y="21527"/>
                    <a:pt x="13693" y="22122"/>
                  </a:cubicBezTo>
                  <a:cubicBezTo>
                    <a:pt x="14133" y="23539"/>
                    <a:pt x="14610" y="25075"/>
                    <a:pt x="15098" y="26671"/>
                  </a:cubicBezTo>
                  <a:cubicBezTo>
                    <a:pt x="16372" y="30826"/>
                    <a:pt x="17812" y="35529"/>
                    <a:pt x="19110" y="39196"/>
                  </a:cubicBezTo>
                  <a:cubicBezTo>
                    <a:pt x="19134" y="39256"/>
                    <a:pt x="19182" y="39291"/>
                    <a:pt x="19253" y="39291"/>
                  </a:cubicBezTo>
                  <a:lnTo>
                    <a:pt x="19265" y="39303"/>
                  </a:lnTo>
                  <a:cubicBezTo>
                    <a:pt x="22849" y="39089"/>
                    <a:pt x="26766" y="38363"/>
                    <a:pt x="30933" y="37124"/>
                  </a:cubicBezTo>
                  <a:cubicBezTo>
                    <a:pt x="34612" y="36053"/>
                    <a:pt x="38184" y="34672"/>
                    <a:pt x="41637" y="33017"/>
                  </a:cubicBezTo>
                  <a:cubicBezTo>
                    <a:pt x="41696" y="32981"/>
                    <a:pt x="41720" y="32921"/>
                    <a:pt x="41708" y="32850"/>
                  </a:cubicBezTo>
                  <a:cubicBezTo>
                    <a:pt x="41696" y="32826"/>
                    <a:pt x="40875" y="30076"/>
                    <a:pt x="40470" y="28016"/>
                  </a:cubicBezTo>
                  <a:cubicBezTo>
                    <a:pt x="39887" y="24968"/>
                    <a:pt x="39696" y="22027"/>
                    <a:pt x="39518" y="19182"/>
                  </a:cubicBezTo>
                  <a:cubicBezTo>
                    <a:pt x="39434" y="17836"/>
                    <a:pt x="39363" y="16550"/>
                    <a:pt x="39244" y="15276"/>
                  </a:cubicBezTo>
                  <a:lnTo>
                    <a:pt x="39244" y="15276"/>
                  </a:lnTo>
                  <a:cubicBezTo>
                    <a:pt x="40970" y="16015"/>
                    <a:pt x="42744" y="16634"/>
                    <a:pt x="44554" y="17110"/>
                  </a:cubicBezTo>
                  <a:cubicBezTo>
                    <a:pt x="44572" y="17116"/>
                    <a:pt x="44590" y="17119"/>
                    <a:pt x="44607" y="17119"/>
                  </a:cubicBezTo>
                  <a:cubicBezTo>
                    <a:pt x="44655" y="17119"/>
                    <a:pt x="44694" y="17095"/>
                    <a:pt x="44721" y="17050"/>
                  </a:cubicBezTo>
                  <a:cubicBezTo>
                    <a:pt x="45804" y="15264"/>
                    <a:pt x="46745" y="13383"/>
                    <a:pt x="47542" y="11455"/>
                  </a:cubicBezTo>
                  <a:cubicBezTo>
                    <a:pt x="47697" y="11085"/>
                    <a:pt x="47840" y="10740"/>
                    <a:pt x="47995" y="10407"/>
                  </a:cubicBezTo>
                  <a:cubicBezTo>
                    <a:pt x="48590" y="9002"/>
                    <a:pt x="49114" y="7775"/>
                    <a:pt x="49519" y="6156"/>
                  </a:cubicBezTo>
                  <a:cubicBezTo>
                    <a:pt x="49531" y="6085"/>
                    <a:pt x="49507" y="6025"/>
                    <a:pt x="49447" y="5990"/>
                  </a:cubicBezTo>
                  <a:cubicBezTo>
                    <a:pt x="49054" y="5799"/>
                    <a:pt x="48626" y="5573"/>
                    <a:pt x="48173" y="5347"/>
                  </a:cubicBezTo>
                  <a:cubicBezTo>
                    <a:pt x="44566" y="3489"/>
                    <a:pt x="39101" y="691"/>
                    <a:pt x="34255" y="275"/>
                  </a:cubicBezTo>
                  <a:cubicBezTo>
                    <a:pt x="32606" y="126"/>
                    <a:pt x="30884" y="1"/>
                    <a:pt x="29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73"/>
            <p:cNvSpPr/>
            <p:nvPr/>
          </p:nvSpPr>
          <p:spPr>
            <a:xfrm rot="940070">
              <a:off x="1207728" y="3117750"/>
              <a:ext cx="154967" cy="66605"/>
            </a:xfrm>
            <a:custGeom>
              <a:avLst/>
              <a:gdLst/>
              <a:ahLst/>
              <a:cxnLst/>
              <a:rect l="l" t="t" r="r" b="b"/>
              <a:pathLst>
                <a:path w="10121" h="4350" extrusionOk="0">
                  <a:moveTo>
                    <a:pt x="8918" y="1"/>
                  </a:moveTo>
                  <a:cubicBezTo>
                    <a:pt x="8168" y="965"/>
                    <a:pt x="7323" y="1894"/>
                    <a:pt x="6239" y="2453"/>
                  </a:cubicBezTo>
                  <a:cubicBezTo>
                    <a:pt x="5509" y="2824"/>
                    <a:pt x="4703" y="3015"/>
                    <a:pt x="3894" y="3015"/>
                  </a:cubicBezTo>
                  <a:cubicBezTo>
                    <a:pt x="3846" y="3015"/>
                    <a:pt x="3799" y="3014"/>
                    <a:pt x="3751" y="3013"/>
                  </a:cubicBezTo>
                  <a:cubicBezTo>
                    <a:pt x="3370" y="2977"/>
                    <a:pt x="3001" y="2894"/>
                    <a:pt x="2644" y="2751"/>
                  </a:cubicBezTo>
                  <a:cubicBezTo>
                    <a:pt x="2334" y="2596"/>
                    <a:pt x="1346" y="1834"/>
                    <a:pt x="1227" y="1298"/>
                  </a:cubicBezTo>
                  <a:cubicBezTo>
                    <a:pt x="870" y="1429"/>
                    <a:pt x="405" y="1572"/>
                    <a:pt x="1" y="1691"/>
                  </a:cubicBezTo>
                  <a:cubicBezTo>
                    <a:pt x="262" y="2810"/>
                    <a:pt x="1370" y="3882"/>
                    <a:pt x="2489" y="4192"/>
                  </a:cubicBezTo>
                  <a:cubicBezTo>
                    <a:pt x="2881" y="4301"/>
                    <a:pt x="3284" y="4349"/>
                    <a:pt x="3690" y="4349"/>
                  </a:cubicBezTo>
                  <a:cubicBezTo>
                    <a:pt x="4432" y="4349"/>
                    <a:pt x="5182" y="4188"/>
                    <a:pt x="5882" y="3941"/>
                  </a:cubicBezTo>
                  <a:cubicBezTo>
                    <a:pt x="7656" y="3322"/>
                    <a:pt x="9383" y="1834"/>
                    <a:pt x="10121" y="108"/>
                  </a:cubicBezTo>
                  <a:cubicBezTo>
                    <a:pt x="9752" y="24"/>
                    <a:pt x="9275" y="96"/>
                    <a:pt x="89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73"/>
            <p:cNvSpPr/>
            <p:nvPr/>
          </p:nvSpPr>
          <p:spPr>
            <a:xfrm rot="940070">
              <a:off x="1390320" y="3171204"/>
              <a:ext cx="111391" cy="227206"/>
            </a:xfrm>
            <a:custGeom>
              <a:avLst/>
              <a:gdLst/>
              <a:ahLst/>
              <a:cxnLst/>
              <a:rect l="l" t="t" r="r" b="b"/>
              <a:pathLst>
                <a:path w="7275" h="14839" extrusionOk="0">
                  <a:moveTo>
                    <a:pt x="2637" y="0"/>
                  </a:moveTo>
                  <a:cubicBezTo>
                    <a:pt x="2627" y="0"/>
                    <a:pt x="2618" y="1"/>
                    <a:pt x="2608" y="3"/>
                  </a:cubicBezTo>
                  <a:cubicBezTo>
                    <a:pt x="905" y="1098"/>
                    <a:pt x="0" y="2956"/>
                    <a:pt x="12" y="5361"/>
                  </a:cubicBezTo>
                  <a:cubicBezTo>
                    <a:pt x="12" y="7706"/>
                    <a:pt x="619" y="9790"/>
                    <a:pt x="1703" y="11230"/>
                  </a:cubicBezTo>
                  <a:cubicBezTo>
                    <a:pt x="3036" y="12981"/>
                    <a:pt x="5060" y="13993"/>
                    <a:pt x="7049" y="14826"/>
                  </a:cubicBezTo>
                  <a:cubicBezTo>
                    <a:pt x="7072" y="14826"/>
                    <a:pt x="7084" y="14838"/>
                    <a:pt x="7108" y="14838"/>
                  </a:cubicBezTo>
                  <a:cubicBezTo>
                    <a:pt x="7239" y="14814"/>
                    <a:pt x="7275" y="14636"/>
                    <a:pt x="7156" y="14564"/>
                  </a:cubicBezTo>
                  <a:cubicBezTo>
                    <a:pt x="5203" y="13743"/>
                    <a:pt x="3215" y="12754"/>
                    <a:pt x="1929" y="11064"/>
                  </a:cubicBezTo>
                  <a:cubicBezTo>
                    <a:pt x="893" y="9671"/>
                    <a:pt x="298" y="7647"/>
                    <a:pt x="298" y="5361"/>
                  </a:cubicBezTo>
                  <a:cubicBezTo>
                    <a:pt x="286" y="3753"/>
                    <a:pt x="714" y="1563"/>
                    <a:pt x="2762" y="253"/>
                  </a:cubicBezTo>
                  <a:cubicBezTo>
                    <a:pt x="2840" y="142"/>
                    <a:pt x="2763" y="0"/>
                    <a:pt x="26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73"/>
            <p:cNvSpPr/>
            <p:nvPr/>
          </p:nvSpPr>
          <p:spPr>
            <a:xfrm rot="940070">
              <a:off x="1057983" y="3126049"/>
              <a:ext cx="42489" cy="243773"/>
            </a:xfrm>
            <a:custGeom>
              <a:avLst/>
              <a:gdLst/>
              <a:ahLst/>
              <a:cxnLst/>
              <a:rect l="l" t="t" r="r" b="b"/>
              <a:pathLst>
                <a:path w="2775" h="15921" extrusionOk="0">
                  <a:moveTo>
                    <a:pt x="919" y="0"/>
                  </a:moveTo>
                  <a:cubicBezTo>
                    <a:pt x="879" y="0"/>
                    <a:pt x="840" y="15"/>
                    <a:pt x="810" y="49"/>
                  </a:cubicBezTo>
                  <a:cubicBezTo>
                    <a:pt x="393" y="978"/>
                    <a:pt x="238" y="2061"/>
                    <a:pt x="143" y="3097"/>
                  </a:cubicBezTo>
                  <a:cubicBezTo>
                    <a:pt x="0" y="4490"/>
                    <a:pt x="36" y="5978"/>
                    <a:pt x="274" y="7943"/>
                  </a:cubicBezTo>
                  <a:cubicBezTo>
                    <a:pt x="619" y="10669"/>
                    <a:pt x="1357" y="13325"/>
                    <a:pt x="2489" y="15837"/>
                  </a:cubicBezTo>
                  <a:cubicBezTo>
                    <a:pt x="2512" y="15884"/>
                    <a:pt x="2560" y="15920"/>
                    <a:pt x="2620" y="15920"/>
                  </a:cubicBezTo>
                  <a:cubicBezTo>
                    <a:pt x="2631" y="15920"/>
                    <a:pt x="2655" y="15920"/>
                    <a:pt x="2667" y="15908"/>
                  </a:cubicBezTo>
                  <a:cubicBezTo>
                    <a:pt x="2739" y="15872"/>
                    <a:pt x="2774" y="15789"/>
                    <a:pt x="2739" y="15718"/>
                  </a:cubicBezTo>
                  <a:cubicBezTo>
                    <a:pt x="1631" y="13241"/>
                    <a:pt x="893" y="10610"/>
                    <a:pt x="560" y="7907"/>
                  </a:cubicBezTo>
                  <a:cubicBezTo>
                    <a:pt x="322" y="5967"/>
                    <a:pt x="286" y="4490"/>
                    <a:pt x="417" y="3121"/>
                  </a:cubicBezTo>
                  <a:cubicBezTo>
                    <a:pt x="524" y="2109"/>
                    <a:pt x="667" y="1061"/>
                    <a:pt x="1072" y="168"/>
                  </a:cubicBezTo>
                  <a:cubicBezTo>
                    <a:pt x="1088" y="70"/>
                    <a:pt x="1004" y="0"/>
                    <a:pt x="9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73"/>
            <p:cNvSpPr/>
            <p:nvPr/>
          </p:nvSpPr>
          <p:spPr>
            <a:xfrm rot="940070">
              <a:off x="883530" y="3208619"/>
              <a:ext cx="148230" cy="176112"/>
            </a:xfrm>
            <a:custGeom>
              <a:avLst/>
              <a:gdLst/>
              <a:ahLst/>
              <a:cxnLst/>
              <a:rect l="l" t="t" r="r" b="b"/>
              <a:pathLst>
                <a:path w="9681" h="11502" extrusionOk="0">
                  <a:moveTo>
                    <a:pt x="1275" y="0"/>
                  </a:moveTo>
                  <a:lnTo>
                    <a:pt x="1" y="1274"/>
                  </a:lnTo>
                  <a:cubicBezTo>
                    <a:pt x="2382" y="4810"/>
                    <a:pt x="5525" y="8203"/>
                    <a:pt x="8478" y="11501"/>
                  </a:cubicBezTo>
                  <a:lnTo>
                    <a:pt x="9681" y="10299"/>
                  </a:lnTo>
                  <a:cubicBezTo>
                    <a:pt x="6728" y="6989"/>
                    <a:pt x="3918" y="3560"/>
                    <a:pt x="1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73"/>
            <p:cNvSpPr/>
            <p:nvPr/>
          </p:nvSpPr>
          <p:spPr>
            <a:xfrm rot="940070">
              <a:off x="1413097" y="3394696"/>
              <a:ext cx="41586" cy="288590"/>
            </a:xfrm>
            <a:custGeom>
              <a:avLst/>
              <a:gdLst/>
              <a:ahLst/>
              <a:cxnLst/>
              <a:rect l="l" t="t" r="r" b="b"/>
              <a:pathLst>
                <a:path w="2716" h="18848" extrusionOk="0">
                  <a:moveTo>
                    <a:pt x="132" y="0"/>
                  </a:moveTo>
                  <a:cubicBezTo>
                    <a:pt x="60" y="12"/>
                    <a:pt x="1" y="72"/>
                    <a:pt x="1" y="155"/>
                  </a:cubicBezTo>
                  <a:cubicBezTo>
                    <a:pt x="132" y="7322"/>
                    <a:pt x="930" y="13407"/>
                    <a:pt x="2418" y="18741"/>
                  </a:cubicBezTo>
                  <a:cubicBezTo>
                    <a:pt x="2442" y="18800"/>
                    <a:pt x="2489" y="18848"/>
                    <a:pt x="2561" y="18848"/>
                  </a:cubicBezTo>
                  <a:cubicBezTo>
                    <a:pt x="2573" y="18848"/>
                    <a:pt x="2585" y="18836"/>
                    <a:pt x="2596" y="18836"/>
                  </a:cubicBezTo>
                  <a:cubicBezTo>
                    <a:pt x="2668" y="18812"/>
                    <a:pt x="2715" y="18741"/>
                    <a:pt x="2692" y="18657"/>
                  </a:cubicBezTo>
                  <a:cubicBezTo>
                    <a:pt x="1215" y="13347"/>
                    <a:pt x="418" y="7299"/>
                    <a:pt x="287" y="143"/>
                  </a:cubicBezTo>
                  <a:cubicBezTo>
                    <a:pt x="275" y="60"/>
                    <a:pt x="215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73"/>
            <p:cNvSpPr/>
            <p:nvPr/>
          </p:nvSpPr>
          <p:spPr>
            <a:xfrm rot="940070">
              <a:off x="1078013" y="3610977"/>
              <a:ext cx="347232" cy="100550"/>
            </a:xfrm>
            <a:custGeom>
              <a:avLst/>
              <a:gdLst/>
              <a:ahLst/>
              <a:cxnLst/>
              <a:rect l="l" t="t" r="r" b="b"/>
              <a:pathLst>
                <a:path w="22678" h="6567" extrusionOk="0">
                  <a:moveTo>
                    <a:pt x="22460" y="0"/>
                  </a:moveTo>
                  <a:cubicBezTo>
                    <a:pt x="22439" y="0"/>
                    <a:pt x="22417" y="9"/>
                    <a:pt x="22396" y="30"/>
                  </a:cubicBezTo>
                  <a:cubicBezTo>
                    <a:pt x="18967" y="1673"/>
                    <a:pt x="15407" y="3042"/>
                    <a:pt x="11752" y="4113"/>
                  </a:cubicBezTo>
                  <a:cubicBezTo>
                    <a:pt x="7609" y="5340"/>
                    <a:pt x="3704" y="6066"/>
                    <a:pt x="144" y="6280"/>
                  </a:cubicBezTo>
                  <a:cubicBezTo>
                    <a:pt x="1" y="6328"/>
                    <a:pt x="13" y="6519"/>
                    <a:pt x="156" y="6566"/>
                  </a:cubicBezTo>
                  <a:cubicBezTo>
                    <a:pt x="3739" y="6352"/>
                    <a:pt x="7668" y="5614"/>
                    <a:pt x="11836" y="4387"/>
                  </a:cubicBezTo>
                  <a:cubicBezTo>
                    <a:pt x="15503" y="3304"/>
                    <a:pt x="19075" y="1935"/>
                    <a:pt x="22527" y="280"/>
                  </a:cubicBezTo>
                  <a:cubicBezTo>
                    <a:pt x="22678" y="250"/>
                    <a:pt x="22575" y="0"/>
                    <a:pt x="22460" y="0"/>
                  </a:cubicBezTo>
                  <a:close/>
                </a:path>
              </a:pathLst>
            </a:custGeom>
            <a:solidFill>
              <a:srgbClr val="0C0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73"/>
            <p:cNvSpPr/>
            <p:nvPr/>
          </p:nvSpPr>
          <p:spPr>
            <a:xfrm rot="940070">
              <a:off x="935304" y="3357068"/>
              <a:ext cx="44128" cy="161336"/>
            </a:xfrm>
            <a:custGeom>
              <a:avLst/>
              <a:gdLst/>
              <a:ahLst/>
              <a:cxnLst/>
              <a:rect l="l" t="t" r="r" b="b"/>
              <a:pathLst>
                <a:path w="2882" h="10537" extrusionOk="0">
                  <a:moveTo>
                    <a:pt x="1488" y="1"/>
                  </a:moveTo>
                  <a:cubicBezTo>
                    <a:pt x="1456" y="1"/>
                    <a:pt x="1423" y="11"/>
                    <a:pt x="1394" y="35"/>
                  </a:cubicBezTo>
                  <a:cubicBezTo>
                    <a:pt x="370" y="1452"/>
                    <a:pt x="1" y="3416"/>
                    <a:pt x="370" y="5417"/>
                  </a:cubicBezTo>
                  <a:cubicBezTo>
                    <a:pt x="655" y="7000"/>
                    <a:pt x="1370" y="8608"/>
                    <a:pt x="2608" y="10477"/>
                  </a:cubicBezTo>
                  <a:cubicBezTo>
                    <a:pt x="2632" y="10513"/>
                    <a:pt x="2668" y="10536"/>
                    <a:pt x="2727" y="10536"/>
                  </a:cubicBezTo>
                  <a:cubicBezTo>
                    <a:pt x="2751" y="10536"/>
                    <a:pt x="2775" y="10536"/>
                    <a:pt x="2799" y="10524"/>
                  </a:cubicBezTo>
                  <a:cubicBezTo>
                    <a:pt x="2858" y="10477"/>
                    <a:pt x="2882" y="10393"/>
                    <a:pt x="2846" y="10322"/>
                  </a:cubicBezTo>
                  <a:cubicBezTo>
                    <a:pt x="1632" y="8488"/>
                    <a:pt x="929" y="6917"/>
                    <a:pt x="655" y="5369"/>
                  </a:cubicBezTo>
                  <a:cubicBezTo>
                    <a:pt x="298" y="3440"/>
                    <a:pt x="655" y="1559"/>
                    <a:pt x="1620" y="202"/>
                  </a:cubicBezTo>
                  <a:cubicBezTo>
                    <a:pt x="1664" y="95"/>
                    <a:pt x="1582" y="1"/>
                    <a:pt x="14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73"/>
            <p:cNvSpPr/>
            <p:nvPr/>
          </p:nvSpPr>
          <p:spPr>
            <a:xfrm rot="940070">
              <a:off x="1075839" y="3791213"/>
              <a:ext cx="180858" cy="365897"/>
            </a:xfrm>
            <a:custGeom>
              <a:avLst/>
              <a:gdLst/>
              <a:ahLst/>
              <a:cxnLst/>
              <a:rect l="l" t="t" r="r" b="b"/>
              <a:pathLst>
                <a:path w="11812" h="23897" extrusionOk="0">
                  <a:moveTo>
                    <a:pt x="8538" y="0"/>
                  </a:moveTo>
                  <a:lnTo>
                    <a:pt x="1" y="10359"/>
                  </a:lnTo>
                  <a:cubicBezTo>
                    <a:pt x="132" y="15002"/>
                    <a:pt x="1108" y="19586"/>
                    <a:pt x="2882" y="23896"/>
                  </a:cubicBezTo>
                  <a:lnTo>
                    <a:pt x="7383" y="23146"/>
                  </a:lnTo>
                  <a:lnTo>
                    <a:pt x="11812" y="21693"/>
                  </a:lnTo>
                  <a:cubicBezTo>
                    <a:pt x="11312" y="20598"/>
                    <a:pt x="10764" y="19526"/>
                    <a:pt x="10181" y="18491"/>
                  </a:cubicBezTo>
                  <a:cubicBezTo>
                    <a:pt x="8395" y="15335"/>
                    <a:pt x="8049" y="12288"/>
                    <a:pt x="8228" y="8716"/>
                  </a:cubicBezTo>
                  <a:cubicBezTo>
                    <a:pt x="8371" y="5811"/>
                    <a:pt x="8430" y="2905"/>
                    <a:pt x="8538" y="0"/>
                  </a:cubicBezTo>
                  <a:close/>
                </a:path>
              </a:pathLst>
            </a:custGeom>
            <a:solidFill>
              <a:srgbClr val="E79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73"/>
            <p:cNvSpPr/>
            <p:nvPr/>
          </p:nvSpPr>
          <p:spPr>
            <a:xfrm rot="940070">
              <a:off x="1178698" y="3995848"/>
              <a:ext cx="58352" cy="143300"/>
            </a:xfrm>
            <a:custGeom>
              <a:avLst/>
              <a:gdLst/>
              <a:ahLst/>
              <a:cxnLst/>
              <a:rect l="l" t="t" r="r" b="b"/>
              <a:pathLst>
                <a:path w="3811" h="9359" extrusionOk="0">
                  <a:moveTo>
                    <a:pt x="120" y="1"/>
                  </a:moveTo>
                  <a:cubicBezTo>
                    <a:pt x="48" y="12"/>
                    <a:pt x="1" y="72"/>
                    <a:pt x="1" y="155"/>
                  </a:cubicBezTo>
                  <a:lnTo>
                    <a:pt x="25" y="429"/>
                  </a:lnTo>
                  <a:cubicBezTo>
                    <a:pt x="120" y="1536"/>
                    <a:pt x="191" y="2334"/>
                    <a:pt x="584" y="3430"/>
                  </a:cubicBezTo>
                  <a:cubicBezTo>
                    <a:pt x="846" y="4120"/>
                    <a:pt x="1168" y="4787"/>
                    <a:pt x="1525" y="5442"/>
                  </a:cubicBezTo>
                  <a:cubicBezTo>
                    <a:pt x="1846" y="6049"/>
                    <a:pt x="2191" y="6704"/>
                    <a:pt x="2525" y="7359"/>
                  </a:cubicBezTo>
                  <a:cubicBezTo>
                    <a:pt x="2858" y="8013"/>
                    <a:pt x="3203" y="8668"/>
                    <a:pt x="3525" y="9287"/>
                  </a:cubicBezTo>
                  <a:cubicBezTo>
                    <a:pt x="3549" y="9335"/>
                    <a:pt x="3608" y="9359"/>
                    <a:pt x="3656" y="9359"/>
                  </a:cubicBezTo>
                  <a:cubicBezTo>
                    <a:pt x="3680" y="9359"/>
                    <a:pt x="3692" y="9359"/>
                    <a:pt x="3715" y="9347"/>
                  </a:cubicBezTo>
                  <a:cubicBezTo>
                    <a:pt x="3787" y="9311"/>
                    <a:pt x="3811" y="9228"/>
                    <a:pt x="3775" y="9156"/>
                  </a:cubicBezTo>
                  <a:cubicBezTo>
                    <a:pt x="3454" y="8537"/>
                    <a:pt x="3108" y="7894"/>
                    <a:pt x="2775" y="7240"/>
                  </a:cubicBezTo>
                  <a:cubicBezTo>
                    <a:pt x="2441" y="6585"/>
                    <a:pt x="2096" y="5930"/>
                    <a:pt x="1775" y="5311"/>
                  </a:cubicBezTo>
                  <a:cubicBezTo>
                    <a:pt x="1418" y="4680"/>
                    <a:pt x="1108" y="4025"/>
                    <a:pt x="846" y="3346"/>
                  </a:cubicBezTo>
                  <a:cubicBezTo>
                    <a:pt x="465" y="2275"/>
                    <a:pt x="394" y="1489"/>
                    <a:pt x="298" y="405"/>
                  </a:cubicBezTo>
                  <a:lnTo>
                    <a:pt x="275" y="132"/>
                  </a:lnTo>
                  <a:cubicBezTo>
                    <a:pt x="263" y="60"/>
                    <a:pt x="203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73"/>
            <p:cNvSpPr/>
            <p:nvPr/>
          </p:nvSpPr>
          <p:spPr>
            <a:xfrm rot="940070">
              <a:off x="1050776" y="3985115"/>
              <a:ext cx="45934" cy="152042"/>
            </a:xfrm>
            <a:custGeom>
              <a:avLst/>
              <a:gdLst/>
              <a:ahLst/>
              <a:cxnLst/>
              <a:rect l="l" t="t" r="r" b="b"/>
              <a:pathLst>
                <a:path w="3000" h="9930" extrusionOk="0">
                  <a:moveTo>
                    <a:pt x="190" y="1"/>
                  </a:moveTo>
                  <a:cubicBezTo>
                    <a:pt x="99" y="1"/>
                    <a:pt x="1" y="56"/>
                    <a:pt x="46" y="154"/>
                  </a:cubicBezTo>
                  <a:cubicBezTo>
                    <a:pt x="451" y="3500"/>
                    <a:pt x="1344" y="6762"/>
                    <a:pt x="2725" y="9846"/>
                  </a:cubicBezTo>
                  <a:cubicBezTo>
                    <a:pt x="2749" y="9893"/>
                    <a:pt x="2797" y="9929"/>
                    <a:pt x="2844" y="9929"/>
                  </a:cubicBezTo>
                  <a:cubicBezTo>
                    <a:pt x="2868" y="9929"/>
                    <a:pt x="2880" y="9917"/>
                    <a:pt x="2904" y="9917"/>
                  </a:cubicBezTo>
                  <a:cubicBezTo>
                    <a:pt x="2975" y="9882"/>
                    <a:pt x="2999" y="9798"/>
                    <a:pt x="2975" y="9727"/>
                  </a:cubicBezTo>
                  <a:cubicBezTo>
                    <a:pt x="1618" y="6667"/>
                    <a:pt x="725" y="3428"/>
                    <a:pt x="320" y="118"/>
                  </a:cubicBezTo>
                  <a:cubicBezTo>
                    <a:pt x="336" y="38"/>
                    <a:pt x="265" y="1"/>
                    <a:pt x="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73"/>
            <p:cNvSpPr/>
            <p:nvPr/>
          </p:nvSpPr>
          <p:spPr>
            <a:xfrm rot="940070">
              <a:off x="1080339" y="3977680"/>
              <a:ext cx="121971" cy="31189"/>
            </a:xfrm>
            <a:custGeom>
              <a:avLst/>
              <a:gdLst/>
              <a:ahLst/>
              <a:cxnLst/>
              <a:rect l="l" t="t" r="r" b="b"/>
              <a:pathLst>
                <a:path w="7966" h="2037" extrusionOk="0">
                  <a:moveTo>
                    <a:pt x="235" y="1704"/>
                  </a:moveTo>
                  <a:cubicBezTo>
                    <a:pt x="157" y="1706"/>
                    <a:pt x="79" y="1709"/>
                    <a:pt x="0" y="1715"/>
                  </a:cubicBezTo>
                  <a:cubicBezTo>
                    <a:pt x="75" y="1714"/>
                    <a:pt x="153" y="1710"/>
                    <a:pt x="235" y="1704"/>
                  </a:cubicBezTo>
                  <a:close/>
                  <a:moveTo>
                    <a:pt x="7727" y="0"/>
                  </a:moveTo>
                  <a:cubicBezTo>
                    <a:pt x="6799" y="369"/>
                    <a:pt x="6132" y="655"/>
                    <a:pt x="5191" y="893"/>
                  </a:cubicBezTo>
                  <a:cubicBezTo>
                    <a:pt x="4418" y="1096"/>
                    <a:pt x="3489" y="1393"/>
                    <a:pt x="2691" y="1405"/>
                  </a:cubicBezTo>
                  <a:cubicBezTo>
                    <a:pt x="2015" y="1416"/>
                    <a:pt x="982" y="1649"/>
                    <a:pt x="235" y="1704"/>
                  </a:cubicBezTo>
                  <a:lnTo>
                    <a:pt x="235" y="1704"/>
                  </a:lnTo>
                  <a:cubicBezTo>
                    <a:pt x="278" y="1703"/>
                    <a:pt x="321" y="1702"/>
                    <a:pt x="363" y="1702"/>
                  </a:cubicBezTo>
                  <a:cubicBezTo>
                    <a:pt x="1407" y="1702"/>
                    <a:pt x="2444" y="1994"/>
                    <a:pt x="3501" y="2036"/>
                  </a:cubicBezTo>
                  <a:cubicBezTo>
                    <a:pt x="4322" y="2036"/>
                    <a:pt x="5156" y="1977"/>
                    <a:pt x="5977" y="1834"/>
                  </a:cubicBezTo>
                  <a:cubicBezTo>
                    <a:pt x="6656" y="1739"/>
                    <a:pt x="7358" y="1631"/>
                    <a:pt x="7942" y="1262"/>
                  </a:cubicBezTo>
                  <a:cubicBezTo>
                    <a:pt x="7966" y="857"/>
                    <a:pt x="7775" y="405"/>
                    <a:pt x="77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73"/>
            <p:cNvSpPr/>
            <p:nvPr/>
          </p:nvSpPr>
          <p:spPr>
            <a:xfrm rot="940070">
              <a:off x="1021387" y="4121006"/>
              <a:ext cx="201636" cy="394636"/>
            </a:xfrm>
            <a:custGeom>
              <a:avLst/>
              <a:gdLst/>
              <a:ahLst/>
              <a:cxnLst/>
              <a:rect l="l" t="t" r="r" b="b"/>
              <a:pathLst>
                <a:path w="13169" h="25774" extrusionOk="0">
                  <a:moveTo>
                    <a:pt x="9296" y="1"/>
                  </a:moveTo>
                  <a:cubicBezTo>
                    <a:pt x="9281" y="1"/>
                    <a:pt x="9266" y="3"/>
                    <a:pt x="9251" y="8"/>
                  </a:cubicBezTo>
                  <a:cubicBezTo>
                    <a:pt x="5918" y="1175"/>
                    <a:pt x="3703" y="1937"/>
                    <a:pt x="155" y="2282"/>
                  </a:cubicBezTo>
                  <a:cubicBezTo>
                    <a:pt x="60" y="2294"/>
                    <a:pt x="0" y="2401"/>
                    <a:pt x="36" y="2485"/>
                  </a:cubicBezTo>
                  <a:cubicBezTo>
                    <a:pt x="2036" y="6771"/>
                    <a:pt x="3929" y="10926"/>
                    <a:pt x="4977" y="14617"/>
                  </a:cubicBezTo>
                  <a:cubicBezTo>
                    <a:pt x="5132" y="15153"/>
                    <a:pt x="5275" y="15677"/>
                    <a:pt x="5429" y="16177"/>
                  </a:cubicBezTo>
                  <a:cubicBezTo>
                    <a:pt x="6358" y="19391"/>
                    <a:pt x="7096" y="21927"/>
                    <a:pt x="7501" y="25464"/>
                  </a:cubicBezTo>
                  <a:cubicBezTo>
                    <a:pt x="7528" y="25522"/>
                    <a:pt x="7583" y="25550"/>
                    <a:pt x="7637" y="25550"/>
                  </a:cubicBezTo>
                  <a:cubicBezTo>
                    <a:pt x="7706" y="25550"/>
                    <a:pt x="7774" y="25507"/>
                    <a:pt x="7787" y="25428"/>
                  </a:cubicBezTo>
                  <a:cubicBezTo>
                    <a:pt x="7382" y="21868"/>
                    <a:pt x="6596" y="19201"/>
                    <a:pt x="5703" y="16105"/>
                  </a:cubicBezTo>
                  <a:cubicBezTo>
                    <a:pt x="5548" y="15593"/>
                    <a:pt x="5406" y="15081"/>
                    <a:pt x="5251" y="14546"/>
                  </a:cubicBezTo>
                  <a:cubicBezTo>
                    <a:pt x="4203" y="10878"/>
                    <a:pt x="2358" y="6783"/>
                    <a:pt x="381" y="2544"/>
                  </a:cubicBezTo>
                  <a:cubicBezTo>
                    <a:pt x="3810" y="2199"/>
                    <a:pt x="6108" y="1401"/>
                    <a:pt x="9227" y="318"/>
                  </a:cubicBezTo>
                  <a:cubicBezTo>
                    <a:pt x="12442" y="7616"/>
                    <a:pt x="12537" y="12962"/>
                    <a:pt x="12645" y="19153"/>
                  </a:cubicBezTo>
                  <a:cubicBezTo>
                    <a:pt x="12680" y="21213"/>
                    <a:pt x="12728" y="23332"/>
                    <a:pt x="12883" y="25642"/>
                  </a:cubicBezTo>
                  <a:cubicBezTo>
                    <a:pt x="12883" y="25714"/>
                    <a:pt x="12954" y="25773"/>
                    <a:pt x="13026" y="25773"/>
                  </a:cubicBezTo>
                  <a:lnTo>
                    <a:pt x="13037" y="25773"/>
                  </a:lnTo>
                  <a:cubicBezTo>
                    <a:pt x="13109" y="25761"/>
                    <a:pt x="13168" y="25702"/>
                    <a:pt x="13168" y="25618"/>
                  </a:cubicBezTo>
                  <a:cubicBezTo>
                    <a:pt x="13014" y="23320"/>
                    <a:pt x="12978" y="21201"/>
                    <a:pt x="12942" y="19153"/>
                  </a:cubicBezTo>
                  <a:cubicBezTo>
                    <a:pt x="12823" y="12891"/>
                    <a:pt x="12728" y="7485"/>
                    <a:pt x="9430" y="91"/>
                  </a:cubicBezTo>
                  <a:cubicBezTo>
                    <a:pt x="9402" y="35"/>
                    <a:pt x="9351" y="1"/>
                    <a:pt x="9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73"/>
            <p:cNvSpPr/>
            <p:nvPr/>
          </p:nvSpPr>
          <p:spPr>
            <a:xfrm rot="940070">
              <a:off x="1077759" y="4160695"/>
              <a:ext cx="142519" cy="38738"/>
            </a:xfrm>
            <a:custGeom>
              <a:avLst/>
              <a:gdLst/>
              <a:ahLst/>
              <a:cxnLst/>
              <a:rect l="l" t="t" r="r" b="b"/>
              <a:pathLst>
                <a:path w="9308" h="2530" extrusionOk="0">
                  <a:moveTo>
                    <a:pt x="9088" y="1"/>
                  </a:moveTo>
                  <a:cubicBezTo>
                    <a:pt x="9067" y="1"/>
                    <a:pt x="9046" y="9"/>
                    <a:pt x="9026" y="30"/>
                  </a:cubicBezTo>
                  <a:cubicBezTo>
                    <a:pt x="6014" y="1506"/>
                    <a:pt x="3275" y="2196"/>
                    <a:pt x="132" y="2244"/>
                  </a:cubicBezTo>
                  <a:cubicBezTo>
                    <a:pt x="60" y="2244"/>
                    <a:pt x="1" y="2316"/>
                    <a:pt x="1" y="2387"/>
                  </a:cubicBezTo>
                  <a:cubicBezTo>
                    <a:pt x="1" y="2470"/>
                    <a:pt x="72" y="2530"/>
                    <a:pt x="144" y="2530"/>
                  </a:cubicBezTo>
                  <a:cubicBezTo>
                    <a:pt x="3323" y="2470"/>
                    <a:pt x="6097" y="1780"/>
                    <a:pt x="9157" y="280"/>
                  </a:cubicBezTo>
                  <a:cubicBezTo>
                    <a:pt x="9308" y="259"/>
                    <a:pt x="9203" y="1"/>
                    <a:pt x="90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73"/>
            <p:cNvSpPr/>
            <p:nvPr/>
          </p:nvSpPr>
          <p:spPr>
            <a:xfrm rot="940070">
              <a:off x="1006469" y="4495138"/>
              <a:ext cx="158427" cy="77675"/>
            </a:xfrm>
            <a:custGeom>
              <a:avLst/>
              <a:gdLst/>
              <a:ahLst/>
              <a:cxnLst/>
              <a:rect l="l" t="t" r="r" b="b"/>
              <a:pathLst>
                <a:path w="10347" h="5073" extrusionOk="0">
                  <a:moveTo>
                    <a:pt x="10132" y="1"/>
                  </a:moveTo>
                  <a:lnTo>
                    <a:pt x="10132" y="1"/>
                  </a:lnTo>
                  <a:cubicBezTo>
                    <a:pt x="9478" y="358"/>
                    <a:pt x="8513" y="786"/>
                    <a:pt x="7787" y="953"/>
                  </a:cubicBezTo>
                  <a:cubicBezTo>
                    <a:pt x="7395" y="1043"/>
                    <a:pt x="6721" y="1133"/>
                    <a:pt x="6085" y="1133"/>
                  </a:cubicBezTo>
                  <a:cubicBezTo>
                    <a:pt x="5543" y="1133"/>
                    <a:pt x="5029" y="1068"/>
                    <a:pt x="4739" y="882"/>
                  </a:cubicBezTo>
                  <a:cubicBezTo>
                    <a:pt x="3620" y="1406"/>
                    <a:pt x="3501" y="1572"/>
                    <a:pt x="2393" y="2096"/>
                  </a:cubicBezTo>
                  <a:cubicBezTo>
                    <a:pt x="1703" y="2406"/>
                    <a:pt x="917" y="2644"/>
                    <a:pt x="465" y="3287"/>
                  </a:cubicBezTo>
                  <a:cubicBezTo>
                    <a:pt x="453" y="3311"/>
                    <a:pt x="429" y="3334"/>
                    <a:pt x="417" y="3370"/>
                  </a:cubicBezTo>
                  <a:cubicBezTo>
                    <a:pt x="0" y="4132"/>
                    <a:pt x="607" y="5061"/>
                    <a:pt x="1477" y="5073"/>
                  </a:cubicBezTo>
                  <a:cubicBezTo>
                    <a:pt x="3989" y="5073"/>
                    <a:pt x="7477" y="4108"/>
                    <a:pt x="9192" y="3596"/>
                  </a:cubicBezTo>
                  <a:cubicBezTo>
                    <a:pt x="9704" y="3442"/>
                    <a:pt x="10061" y="2989"/>
                    <a:pt x="10097" y="2465"/>
                  </a:cubicBezTo>
                  <a:cubicBezTo>
                    <a:pt x="10156" y="1620"/>
                    <a:pt x="10347" y="536"/>
                    <a:pt x="10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73"/>
            <p:cNvSpPr/>
            <p:nvPr/>
          </p:nvSpPr>
          <p:spPr>
            <a:xfrm rot="940070">
              <a:off x="1053354" y="4447879"/>
              <a:ext cx="43040" cy="60894"/>
            </a:xfrm>
            <a:custGeom>
              <a:avLst/>
              <a:gdLst/>
              <a:ahLst/>
              <a:cxnLst/>
              <a:rect l="l" t="t" r="r" b="b"/>
              <a:pathLst>
                <a:path w="2811" h="3977" extrusionOk="0">
                  <a:moveTo>
                    <a:pt x="977" y="285"/>
                  </a:moveTo>
                  <a:lnTo>
                    <a:pt x="977" y="297"/>
                  </a:lnTo>
                  <a:cubicBezTo>
                    <a:pt x="1132" y="297"/>
                    <a:pt x="1275" y="357"/>
                    <a:pt x="1382" y="464"/>
                  </a:cubicBezTo>
                  <a:cubicBezTo>
                    <a:pt x="1727" y="809"/>
                    <a:pt x="1858" y="1333"/>
                    <a:pt x="1977" y="1773"/>
                  </a:cubicBezTo>
                  <a:lnTo>
                    <a:pt x="2441" y="3571"/>
                  </a:lnTo>
                  <a:cubicBezTo>
                    <a:pt x="1453" y="3035"/>
                    <a:pt x="715" y="2131"/>
                    <a:pt x="382" y="1059"/>
                  </a:cubicBezTo>
                  <a:cubicBezTo>
                    <a:pt x="298" y="785"/>
                    <a:pt x="417" y="511"/>
                    <a:pt x="667" y="369"/>
                  </a:cubicBezTo>
                  <a:cubicBezTo>
                    <a:pt x="763" y="321"/>
                    <a:pt x="870" y="285"/>
                    <a:pt x="977" y="285"/>
                  </a:cubicBezTo>
                  <a:close/>
                  <a:moveTo>
                    <a:pt x="970" y="1"/>
                  </a:moveTo>
                  <a:cubicBezTo>
                    <a:pt x="815" y="1"/>
                    <a:pt x="661" y="43"/>
                    <a:pt x="524" y="130"/>
                  </a:cubicBezTo>
                  <a:cubicBezTo>
                    <a:pt x="167" y="333"/>
                    <a:pt x="1" y="750"/>
                    <a:pt x="108" y="1142"/>
                  </a:cubicBezTo>
                  <a:cubicBezTo>
                    <a:pt x="489" y="2393"/>
                    <a:pt x="1406" y="3428"/>
                    <a:pt x="2596" y="3964"/>
                  </a:cubicBezTo>
                  <a:cubicBezTo>
                    <a:pt x="2620" y="3976"/>
                    <a:pt x="2644" y="3976"/>
                    <a:pt x="2656" y="3976"/>
                  </a:cubicBezTo>
                  <a:cubicBezTo>
                    <a:pt x="2691" y="3976"/>
                    <a:pt x="2727" y="3964"/>
                    <a:pt x="2751" y="3952"/>
                  </a:cubicBezTo>
                  <a:cubicBezTo>
                    <a:pt x="2799" y="3917"/>
                    <a:pt x="2810" y="3857"/>
                    <a:pt x="2799" y="3797"/>
                  </a:cubicBezTo>
                  <a:lnTo>
                    <a:pt x="2251" y="1702"/>
                  </a:lnTo>
                  <a:cubicBezTo>
                    <a:pt x="2132" y="1250"/>
                    <a:pt x="1989" y="666"/>
                    <a:pt x="1584" y="249"/>
                  </a:cubicBezTo>
                  <a:cubicBezTo>
                    <a:pt x="1415" y="88"/>
                    <a:pt x="1193" y="1"/>
                    <a:pt x="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73"/>
            <p:cNvSpPr/>
            <p:nvPr/>
          </p:nvSpPr>
          <p:spPr>
            <a:xfrm rot="940070">
              <a:off x="1090560" y="4464286"/>
              <a:ext cx="49594" cy="56668"/>
            </a:xfrm>
            <a:custGeom>
              <a:avLst/>
              <a:gdLst/>
              <a:ahLst/>
              <a:cxnLst/>
              <a:rect l="l" t="t" r="r" b="b"/>
              <a:pathLst>
                <a:path w="3239" h="3701" extrusionOk="0">
                  <a:moveTo>
                    <a:pt x="2239" y="284"/>
                  </a:moveTo>
                  <a:cubicBezTo>
                    <a:pt x="2381" y="284"/>
                    <a:pt x="2512" y="343"/>
                    <a:pt x="2632" y="427"/>
                  </a:cubicBezTo>
                  <a:cubicBezTo>
                    <a:pt x="2846" y="593"/>
                    <a:pt x="2917" y="879"/>
                    <a:pt x="2810" y="1129"/>
                  </a:cubicBezTo>
                  <a:cubicBezTo>
                    <a:pt x="2620" y="1569"/>
                    <a:pt x="2191" y="1891"/>
                    <a:pt x="1810" y="2165"/>
                  </a:cubicBezTo>
                  <a:lnTo>
                    <a:pt x="310" y="3260"/>
                  </a:lnTo>
                  <a:cubicBezTo>
                    <a:pt x="441" y="2129"/>
                    <a:pt x="1000" y="1117"/>
                    <a:pt x="1881" y="403"/>
                  </a:cubicBezTo>
                  <a:cubicBezTo>
                    <a:pt x="1977" y="331"/>
                    <a:pt x="2108" y="284"/>
                    <a:pt x="2227" y="284"/>
                  </a:cubicBezTo>
                  <a:close/>
                  <a:moveTo>
                    <a:pt x="2247" y="1"/>
                  </a:moveTo>
                  <a:cubicBezTo>
                    <a:pt x="2060" y="1"/>
                    <a:pt x="1872" y="60"/>
                    <a:pt x="1715" y="176"/>
                  </a:cubicBezTo>
                  <a:cubicBezTo>
                    <a:pt x="691" y="1010"/>
                    <a:pt x="60" y="2236"/>
                    <a:pt x="0" y="3546"/>
                  </a:cubicBezTo>
                  <a:cubicBezTo>
                    <a:pt x="0" y="3605"/>
                    <a:pt x="36" y="3653"/>
                    <a:pt x="84" y="3677"/>
                  </a:cubicBezTo>
                  <a:cubicBezTo>
                    <a:pt x="95" y="3689"/>
                    <a:pt x="119" y="3689"/>
                    <a:pt x="143" y="3701"/>
                  </a:cubicBezTo>
                  <a:cubicBezTo>
                    <a:pt x="179" y="3701"/>
                    <a:pt x="203" y="3689"/>
                    <a:pt x="238" y="3665"/>
                  </a:cubicBezTo>
                  <a:lnTo>
                    <a:pt x="1977" y="2391"/>
                  </a:lnTo>
                  <a:cubicBezTo>
                    <a:pt x="2370" y="2105"/>
                    <a:pt x="2846" y="1748"/>
                    <a:pt x="3084" y="1224"/>
                  </a:cubicBezTo>
                  <a:cubicBezTo>
                    <a:pt x="3239" y="855"/>
                    <a:pt x="3120" y="427"/>
                    <a:pt x="2798" y="200"/>
                  </a:cubicBezTo>
                  <a:cubicBezTo>
                    <a:pt x="2640" y="66"/>
                    <a:pt x="2444" y="1"/>
                    <a:pt x="2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73"/>
            <p:cNvSpPr/>
            <p:nvPr/>
          </p:nvSpPr>
          <p:spPr>
            <a:xfrm rot="940070">
              <a:off x="1051043" y="4495180"/>
              <a:ext cx="41218" cy="13597"/>
            </a:xfrm>
            <a:custGeom>
              <a:avLst/>
              <a:gdLst/>
              <a:ahLst/>
              <a:cxnLst/>
              <a:rect l="l" t="t" r="r" b="b"/>
              <a:pathLst>
                <a:path w="2692" h="888" extrusionOk="0">
                  <a:moveTo>
                    <a:pt x="163" y="0"/>
                  </a:moveTo>
                  <a:cubicBezTo>
                    <a:pt x="120" y="0"/>
                    <a:pt x="76" y="19"/>
                    <a:pt x="48" y="54"/>
                  </a:cubicBezTo>
                  <a:cubicBezTo>
                    <a:pt x="0" y="113"/>
                    <a:pt x="12" y="197"/>
                    <a:pt x="72" y="256"/>
                  </a:cubicBezTo>
                  <a:cubicBezTo>
                    <a:pt x="596" y="661"/>
                    <a:pt x="1251" y="887"/>
                    <a:pt x="1917" y="887"/>
                  </a:cubicBezTo>
                  <a:cubicBezTo>
                    <a:pt x="2144" y="887"/>
                    <a:pt x="2358" y="863"/>
                    <a:pt x="2572" y="816"/>
                  </a:cubicBezTo>
                  <a:cubicBezTo>
                    <a:pt x="2656" y="792"/>
                    <a:pt x="2691" y="720"/>
                    <a:pt x="2679" y="637"/>
                  </a:cubicBezTo>
                  <a:cubicBezTo>
                    <a:pt x="2660" y="578"/>
                    <a:pt x="2608" y="536"/>
                    <a:pt x="2550" y="536"/>
                  </a:cubicBezTo>
                  <a:cubicBezTo>
                    <a:pt x="2538" y="536"/>
                    <a:pt x="2525" y="538"/>
                    <a:pt x="2513" y="542"/>
                  </a:cubicBezTo>
                  <a:cubicBezTo>
                    <a:pt x="2323" y="581"/>
                    <a:pt x="2131" y="601"/>
                    <a:pt x="1942" y="601"/>
                  </a:cubicBezTo>
                  <a:cubicBezTo>
                    <a:pt x="1334" y="601"/>
                    <a:pt x="740" y="402"/>
                    <a:pt x="250" y="30"/>
                  </a:cubicBezTo>
                  <a:cubicBezTo>
                    <a:pt x="226" y="10"/>
                    <a:pt x="195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73"/>
            <p:cNvSpPr/>
            <p:nvPr/>
          </p:nvSpPr>
          <p:spPr>
            <a:xfrm rot="940070">
              <a:off x="1080530" y="4509503"/>
              <a:ext cx="22615" cy="19201"/>
            </a:xfrm>
            <a:custGeom>
              <a:avLst/>
              <a:gdLst/>
              <a:ahLst/>
              <a:cxnLst/>
              <a:rect l="l" t="t" r="r" b="b"/>
              <a:pathLst>
                <a:path w="1477" h="1254" extrusionOk="0">
                  <a:moveTo>
                    <a:pt x="155" y="0"/>
                  </a:moveTo>
                  <a:cubicBezTo>
                    <a:pt x="77" y="0"/>
                    <a:pt x="0" y="60"/>
                    <a:pt x="0" y="159"/>
                  </a:cubicBezTo>
                  <a:cubicBezTo>
                    <a:pt x="191" y="730"/>
                    <a:pt x="691" y="1147"/>
                    <a:pt x="1286" y="1254"/>
                  </a:cubicBezTo>
                  <a:lnTo>
                    <a:pt x="1310" y="1254"/>
                  </a:lnTo>
                  <a:cubicBezTo>
                    <a:pt x="1453" y="1218"/>
                    <a:pt x="1477" y="1016"/>
                    <a:pt x="1334" y="968"/>
                  </a:cubicBezTo>
                  <a:cubicBezTo>
                    <a:pt x="846" y="885"/>
                    <a:pt x="429" y="540"/>
                    <a:pt x="274" y="63"/>
                  </a:cubicBezTo>
                  <a:cubicBezTo>
                    <a:pt x="244" y="20"/>
                    <a:pt x="199" y="0"/>
                    <a:pt x="1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73"/>
            <p:cNvSpPr/>
            <p:nvPr/>
          </p:nvSpPr>
          <p:spPr>
            <a:xfrm rot="940070">
              <a:off x="1463126" y="4236766"/>
              <a:ext cx="174673" cy="165731"/>
            </a:xfrm>
            <a:custGeom>
              <a:avLst/>
              <a:gdLst/>
              <a:ahLst/>
              <a:cxnLst/>
              <a:rect l="l" t="t" r="r" b="b"/>
              <a:pathLst>
                <a:path w="11408" h="10824" extrusionOk="0">
                  <a:moveTo>
                    <a:pt x="7169" y="420"/>
                  </a:moveTo>
                  <a:lnTo>
                    <a:pt x="7169" y="420"/>
                  </a:lnTo>
                  <a:cubicBezTo>
                    <a:pt x="8050" y="622"/>
                    <a:pt x="8871" y="1063"/>
                    <a:pt x="9526" y="1694"/>
                  </a:cubicBezTo>
                  <a:lnTo>
                    <a:pt x="7978" y="1694"/>
                  </a:lnTo>
                  <a:cubicBezTo>
                    <a:pt x="7954" y="1694"/>
                    <a:pt x="7931" y="1694"/>
                    <a:pt x="7907" y="1718"/>
                  </a:cubicBezTo>
                  <a:lnTo>
                    <a:pt x="7169" y="420"/>
                  </a:lnTo>
                  <a:close/>
                  <a:moveTo>
                    <a:pt x="4775" y="432"/>
                  </a:moveTo>
                  <a:lnTo>
                    <a:pt x="4025" y="1741"/>
                  </a:lnTo>
                  <a:lnTo>
                    <a:pt x="2418" y="1741"/>
                  </a:lnTo>
                  <a:cubicBezTo>
                    <a:pt x="3073" y="1098"/>
                    <a:pt x="3882" y="646"/>
                    <a:pt x="4775" y="432"/>
                  </a:cubicBezTo>
                  <a:close/>
                  <a:moveTo>
                    <a:pt x="9788" y="1968"/>
                  </a:moveTo>
                  <a:cubicBezTo>
                    <a:pt x="10228" y="2456"/>
                    <a:pt x="10574" y="3027"/>
                    <a:pt x="10800" y="3646"/>
                  </a:cubicBezTo>
                  <a:lnTo>
                    <a:pt x="9907" y="5158"/>
                  </a:lnTo>
                  <a:lnTo>
                    <a:pt x="8073" y="5158"/>
                  </a:lnTo>
                  <a:lnTo>
                    <a:pt x="7145" y="3551"/>
                  </a:lnTo>
                  <a:lnTo>
                    <a:pt x="8061" y="1968"/>
                  </a:lnTo>
                  <a:close/>
                  <a:moveTo>
                    <a:pt x="3906" y="2015"/>
                  </a:moveTo>
                  <a:lnTo>
                    <a:pt x="4811" y="3575"/>
                  </a:lnTo>
                  <a:lnTo>
                    <a:pt x="3870" y="5206"/>
                  </a:lnTo>
                  <a:lnTo>
                    <a:pt x="2073" y="5206"/>
                  </a:lnTo>
                  <a:lnTo>
                    <a:pt x="1203" y="3587"/>
                  </a:lnTo>
                  <a:cubicBezTo>
                    <a:pt x="1418" y="3015"/>
                    <a:pt x="1739" y="2480"/>
                    <a:pt x="2156" y="2015"/>
                  </a:cubicBezTo>
                  <a:close/>
                  <a:moveTo>
                    <a:pt x="10931" y="4004"/>
                  </a:moveTo>
                  <a:lnTo>
                    <a:pt x="10931" y="4004"/>
                  </a:lnTo>
                  <a:cubicBezTo>
                    <a:pt x="11193" y="4932"/>
                    <a:pt x="11181" y="5909"/>
                    <a:pt x="10919" y="6825"/>
                  </a:cubicBezTo>
                  <a:lnTo>
                    <a:pt x="10919" y="6837"/>
                  </a:lnTo>
                  <a:lnTo>
                    <a:pt x="10097" y="5397"/>
                  </a:lnTo>
                  <a:cubicBezTo>
                    <a:pt x="10097" y="5397"/>
                    <a:pt x="10109" y="5385"/>
                    <a:pt x="10109" y="5373"/>
                  </a:cubicBezTo>
                  <a:lnTo>
                    <a:pt x="10931" y="4004"/>
                  </a:lnTo>
                  <a:close/>
                  <a:moveTo>
                    <a:pt x="6895" y="3706"/>
                  </a:moveTo>
                  <a:lnTo>
                    <a:pt x="7823" y="5313"/>
                  </a:lnTo>
                  <a:lnTo>
                    <a:pt x="6907" y="6897"/>
                  </a:lnTo>
                  <a:lnTo>
                    <a:pt x="5061" y="6897"/>
                  </a:lnTo>
                  <a:lnTo>
                    <a:pt x="4168" y="5337"/>
                  </a:lnTo>
                  <a:lnTo>
                    <a:pt x="5109" y="3706"/>
                  </a:lnTo>
                  <a:close/>
                  <a:moveTo>
                    <a:pt x="1073" y="3944"/>
                  </a:moveTo>
                  <a:lnTo>
                    <a:pt x="1870" y="5408"/>
                  </a:lnTo>
                  <a:cubicBezTo>
                    <a:pt x="1882" y="5432"/>
                    <a:pt x="1906" y="5456"/>
                    <a:pt x="1930" y="5468"/>
                  </a:cubicBezTo>
                  <a:lnTo>
                    <a:pt x="1096" y="6921"/>
                  </a:lnTo>
                  <a:cubicBezTo>
                    <a:pt x="799" y="5944"/>
                    <a:pt x="787" y="4908"/>
                    <a:pt x="1073" y="3944"/>
                  </a:cubicBezTo>
                  <a:close/>
                  <a:moveTo>
                    <a:pt x="3859" y="8861"/>
                  </a:moveTo>
                  <a:lnTo>
                    <a:pt x="4740" y="10373"/>
                  </a:lnTo>
                  <a:cubicBezTo>
                    <a:pt x="3763" y="10135"/>
                    <a:pt x="2882" y="9611"/>
                    <a:pt x="2204" y="8873"/>
                  </a:cubicBezTo>
                  <a:lnTo>
                    <a:pt x="2216" y="8861"/>
                  </a:lnTo>
                  <a:close/>
                  <a:moveTo>
                    <a:pt x="9871" y="8742"/>
                  </a:moveTo>
                  <a:cubicBezTo>
                    <a:pt x="9181" y="9552"/>
                    <a:pt x="8264" y="10123"/>
                    <a:pt x="7240" y="10385"/>
                  </a:cubicBezTo>
                  <a:lnTo>
                    <a:pt x="7240" y="10373"/>
                  </a:lnTo>
                  <a:lnTo>
                    <a:pt x="8121" y="8861"/>
                  </a:lnTo>
                  <a:cubicBezTo>
                    <a:pt x="8133" y="8826"/>
                    <a:pt x="8145" y="8778"/>
                    <a:pt x="8133" y="8742"/>
                  </a:cubicBezTo>
                  <a:close/>
                  <a:moveTo>
                    <a:pt x="6907" y="7194"/>
                  </a:moveTo>
                  <a:lnTo>
                    <a:pt x="7835" y="8790"/>
                  </a:lnTo>
                  <a:lnTo>
                    <a:pt x="6871" y="10457"/>
                  </a:lnTo>
                  <a:cubicBezTo>
                    <a:pt x="6579" y="10504"/>
                    <a:pt x="6284" y="10528"/>
                    <a:pt x="5990" y="10528"/>
                  </a:cubicBezTo>
                  <a:cubicBezTo>
                    <a:pt x="5695" y="10528"/>
                    <a:pt x="5400" y="10504"/>
                    <a:pt x="5109" y="10457"/>
                  </a:cubicBezTo>
                  <a:lnTo>
                    <a:pt x="4144" y="8790"/>
                  </a:lnTo>
                  <a:lnTo>
                    <a:pt x="5073" y="7194"/>
                  </a:lnTo>
                  <a:close/>
                  <a:moveTo>
                    <a:pt x="5989" y="0"/>
                  </a:moveTo>
                  <a:cubicBezTo>
                    <a:pt x="4998" y="0"/>
                    <a:pt x="3999" y="273"/>
                    <a:pt x="3108" y="836"/>
                  </a:cubicBezTo>
                  <a:cubicBezTo>
                    <a:pt x="906" y="2218"/>
                    <a:pt x="1" y="4968"/>
                    <a:pt x="953" y="7385"/>
                  </a:cubicBezTo>
                  <a:cubicBezTo>
                    <a:pt x="1781" y="9495"/>
                    <a:pt x="3804" y="10823"/>
                    <a:pt x="5999" y="10823"/>
                  </a:cubicBezTo>
                  <a:cubicBezTo>
                    <a:pt x="6330" y="10823"/>
                    <a:pt x="6666" y="10793"/>
                    <a:pt x="7002" y="10731"/>
                  </a:cubicBezTo>
                  <a:cubicBezTo>
                    <a:pt x="9550" y="10242"/>
                    <a:pt x="11407" y="8004"/>
                    <a:pt x="11395" y="5408"/>
                  </a:cubicBezTo>
                  <a:cubicBezTo>
                    <a:pt x="11395" y="4039"/>
                    <a:pt x="10883" y="2730"/>
                    <a:pt x="9955" y="1729"/>
                  </a:cubicBezTo>
                  <a:cubicBezTo>
                    <a:pt x="8897" y="594"/>
                    <a:pt x="7451" y="0"/>
                    <a:pt x="5989" y="0"/>
                  </a:cubicBezTo>
                  <a:close/>
                </a:path>
              </a:pathLst>
            </a:custGeom>
            <a:solidFill>
              <a:srgbClr val="0C0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73"/>
            <p:cNvSpPr/>
            <p:nvPr/>
          </p:nvSpPr>
          <p:spPr>
            <a:xfrm rot="940070">
              <a:off x="1632094" y="4267730"/>
              <a:ext cx="30087" cy="44219"/>
            </a:xfrm>
            <a:custGeom>
              <a:avLst/>
              <a:gdLst/>
              <a:ahLst/>
              <a:cxnLst/>
              <a:rect l="l" t="t" r="r" b="b"/>
              <a:pathLst>
                <a:path w="1965" h="2888" extrusionOk="0">
                  <a:moveTo>
                    <a:pt x="163" y="0"/>
                  </a:moveTo>
                  <a:cubicBezTo>
                    <a:pt x="119" y="0"/>
                    <a:pt x="75" y="19"/>
                    <a:pt x="48" y="54"/>
                  </a:cubicBezTo>
                  <a:cubicBezTo>
                    <a:pt x="0" y="113"/>
                    <a:pt x="12" y="196"/>
                    <a:pt x="60" y="256"/>
                  </a:cubicBezTo>
                  <a:cubicBezTo>
                    <a:pt x="845" y="911"/>
                    <a:pt x="1405" y="1792"/>
                    <a:pt x="1667" y="2780"/>
                  </a:cubicBezTo>
                  <a:cubicBezTo>
                    <a:pt x="1691" y="2840"/>
                    <a:pt x="1750" y="2887"/>
                    <a:pt x="1810" y="2887"/>
                  </a:cubicBezTo>
                  <a:lnTo>
                    <a:pt x="1846" y="2887"/>
                  </a:lnTo>
                  <a:cubicBezTo>
                    <a:pt x="1917" y="2863"/>
                    <a:pt x="1965" y="2792"/>
                    <a:pt x="1953" y="2709"/>
                  </a:cubicBezTo>
                  <a:cubicBezTo>
                    <a:pt x="1667" y="1661"/>
                    <a:pt x="1072" y="732"/>
                    <a:pt x="250" y="30"/>
                  </a:cubicBezTo>
                  <a:cubicBezTo>
                    <a:pt x="225" y="10"/>
                    <a:pt x="194" y="0"/>
                    <a:pt x="163" y="0"/>
                  </a:cubicBezTo>
                  <a:close/>
                </a:path>
              </a:pathLst>
            </a:custGeom>
            <a:solidFill>
              <a:srgbClr val="0C0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73"/>
            <p:cNvSpPr/>
            <p:nvPr/>
          </p:nvSpPr>
          <p:spPr>
            <a:xfrm rot="940070">
              <a:off x="1652628" y="4279728"/>
              <a:ext cx="23671" cy="39258"/>
            </a:xfrm>
            <a:custGeom>
              <a:avLst/>
              <a:gdLst/>
              <a:ahLst/>
              <a:cxnLst/>
              <a:rect l="l" t="t" r="r" b="b"/>
              <a:pathLst>
                <a:path w="1546" h="2564" extrusionOk="0">
                  <a:moveTo>
                    <a:pt x="256" y="0"/>
                  </a:moveTo>
                  <a:cubicBezTo>
                    <a:pt x="146" y="0"/>
                    <a:pt x="0" y="161"/>
                    <a:pt x="117" y="241"/>
                  </a:cubicBezTo>
                  <a:cubicBezTo>
                    <a:pt x="652" y="884"/>
                    <a:pt x="1033" y="1646"/>
                    <a:pt x="1248" y="2456"/>
                  </a:cubicBezTo>
                  <a:cubicBezTo>
                    <a:pt x="1271" y="2516"/>
                    <a:pt x="1331" y="2551"/>
                    <a:pt x="1391" y="2563"/>
                  </a:cubicBezTo>
                  <a:lnTo>
                    <a:pt x="1426" y="2563"/>
                  </a:lnTo>
                  <a:cubicBezTo>
                    <a:pt x="1498" y="2539"/>
                    <a:pt x="1545" y="2456"/>
                    <a:pt x="1533" y="2385"/>
                  </a:cubicBezTo>
                  <a:cubicBezTo>
                    <a:pt x="1307" y="1527"/>
                    <a:pt x="902" y="742"/>
                    <a:pt x="343" y="63"/>
                  </a:cubicBezTo>
                  <a:cubicBezTo>
                    <a:pt x="325" y="18"/>
                    <a:pt x="292" y="0"/>
                    <a:pt x="256" y="0"/>
                  </a:cubicBezTo>
                  <a:close/>
                </a:path>
              </a:pathLst>
            </a:custGeom>
            <a:solidFill>
              <a:srgbClr val="0C0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73"/>
            <p:cNvSpPr/>
            <p:nvPr/>
          </p:nvSpPr>
          <p:spPr>
            <a:xfrm rot="940070">
              <a:off x="1073276" y="3650602"/>
              <a:ext cx="395969" cy="383122"/>
            </a:xfrm>
            <a:custGeom>
              <a:avLst/>
              <a:gdLst/>
              <a:ahLst/>
              <a:cxnLst/>
              <a:rect l="l" t="t" r="r" b="b"/>
              <a:pathLst>
                <a:path w="25861" h="25022" extrusionOk="0">
                  <a:moveTo>
                    <a:pt x="19169" y="1"/>
                  </a:moveTo>
                  <a:cubicBezTo>
                    <a:pt x="19169" y="1"/>
                    <a:pt x="14300" y="2144"/>
                    <a:pt x="9609" y="3525"/>
                  </a:cubicBezTo>
                  <a:cubicBezTo>
                    <a:pt x="6454" y="4418"/>
                    <a:pt x="3251" y="5097"/>
                    <a:pt x="0" y="5561"/>
                  </a:cubicBezTo>
                  <a:cubicBezTo>
                    <a:pt x="12" y="5763"/>
                    <a:pt x="24" y="5978"/>
                    <a:pt x="24" y="6180"/>
                  </a:cubicBezTo>
                  <a:cubicBezTo>
                    <a:pt x="203" y="13145"/>
                    <a:pt x="1524" y="20729"/>
                    <a:pt x="2584" y="25004"/>
                  </a:cubicBezTo>
                  <a:cubicBezTo>
                    <a:pt x="2672" y="25016"/>
                    <a:pt x="2786" y="25021"/>
                    <a:pt x="2922" y="25021"/>
                  </a:cubicBezTo>
                  <a:cubicBezTo>
                    <a:pt x="4692" y="25021"/>
                    <a:pt x="10233" y="24034"/>
                    <a:pt x="12776" y="22575"/>
                  </a:cubicBezTo>
                  <a:cubicBezTo>
                    <a:pt x="12061" y="18789"/>
                    <a:pt x="11800" y="15014"/>
                    <a:pt x="11276" y="11121"/>
                  </a:cubicBezTo>
                  <a:lnTo>
                    <a:pt x="11276" y="11121"/>
                  </a:lnTo>
                  <a:cubicBezTo>
                    <a:pt x="12990" y="15157"/>
                    <a:pt x="14645" y="18634"/>
                    <a:pt x="16645" y="21849"/>
                  </a:cubicBezTo>
                  <a:cubicBezTo>
                    <a:pt x="19943" y="21122"/>
                    <a:pt x="23861" y="18955"/>
                    <a:pt x="25861" y="16872"/>
                  </a:cubicBezTo>
                  <a:cubicBezTo>
                    <a:pt x="25813" y="16729"/>
                    <a:pt x="24396" y="11288"/>
                    <a:pt x="23456" y="9121"/>
                  </a:cubicBezTo>
                  <a:cubicBezTo>
                    <a:pt x="22217" y="6263"/>
                    <a:pt x="20884" y="2763"/>
                    <a:pt x="19384" y="346"/>
                  </a:cubicBezTo>
                  <a:cubicBezTo>
                    <a:pt x="19312" y="227"/>
                    <a:pt x="19241" y="108"/>
                    <a:pt x="191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73"/>
            <p:cNvSpPr/>
            <p:nvPr/>
          </p:nvSpPr>
          <p:spPr>
            <a:xfrm rot="940070">
              <a:off x="1066948" y="3646507"/>
              <a:ext cx="407100" cy="387961"/>
            </a:xfrm>
            <a:custGeom>
              <a:avLst/>
              <a:gdLst/>
              <a:ahLst/>
              <a:cxnLst/>
              <a:rect l="l" t="t" r="r" b="b"/>
              <a:pathLst>
                <a:path w="26588" h="25338" extrusionOk="0">
                  <a:moveTo>
                    <a:pt x="19499" y="0"/>
                  </a:moveTo>
                  <a:cubicBezTo>
                    <a:pt x="19406" y="0"/>
                    <a:pt x="19322" y="86"/>
                    <a:pt x="19349" y="191"/>
                  </a:cubicBezTo>
                  <a:cubicBezTo>
                    <a:pt x="23230" y="6549"/>
                    <a:pt x="26076" y="16312"/>
                    <a:pt x="26147" y="17027"/>
                  </a:cubicBezTo>
                  <a:cubicBezTo>
                    <a:pt x="25921" y="17288"/>
                    <a:pt x="22837" y="20551"/>
                    <a:pt x="17158" y="21932"/>
                  </a:cubicBezTo>
                  <a:cubicBezTo>
                    <a:pt x="15241" y="18515"/>
                    <a:pt x="13776" y="15586"/>
                    <a:pt x="11943" y="11550"/>
                  </a:cubicBezTo>
                  <a:cubicBezTo>
                    <a:pt x="11922" y="11508"/>
                    <a:pt x="11866" y="11476"/>
                    <a:pt x="11812" y="11476"/>
                  </a:cubicBezTo>
                  <a:cubicBezTo>
                    <a:pt x="11804" y="11476"/>
                    <a:pt x="11796" y="11477"/>
                    <a:pt x="11788" y="11478"/>
                  </a:cubicBezTo>
                  <a:cubicBezTo>
                    <a:pt x="11717" y="11490"/>
                    <a:pt x="11669" y="11550"/>
                    <a:pt x="11669" y="11621"/>
                  </a:cubicBezTo>
                  <a:cubicBezTo>
                    <a:pt x="11669" y="13990"/>
                    <a:pt x="12348" y="18134"/>
                    <a:pt x="12752" y="20610"/>
                  </a:cubicBezTo>
                  <a:cubicBezTo>
                    <a:pt x="12907" y="21599"/>
                    <a:pt x="13050" y="22456"/>
                    <a:pt x="13050" y="22682"/>
                  </a:cubicBezTo>
                  <a:cubicBezTo>
                    <a:pt x="11479" y="23492"/>
                    <a:pt x="9812" y="24099"/>
                    <a:pt x="8085" y="24516"/>
                  </a:cubicBezTo>
                  <a:cubicBezTo>
                    <a:pt x="6418" y="24873"/>
                    <a:pt x="4716" y="25051"/>
                    <a:pt x="3001" y="25051"/>
                  </a:cubicBezTo>
                  <a:cubicBezTo>
                    <a:pt x="2739" y="23777"/>
                    <a:pt x="310" y="11931"/>
                    <a:pt x="584" y="5823"/>
                  </a:cubicBezTo>
                  <a:cubicBezTo>
                    <a:pt x="584" y="5751"/>
                    <a:pt x="525" y="5680"/>
                    <a:pt x="453" y="5680"/>
                  </a:cubicBezTo>
                  <a:cubicBezTo>
                    <a:pt x="370" y="5680"/>
                    <a:pt x="310" y="5739"/>
                    <a:pt x="299" y="5811"/>
                  </a:cubicBezTo>
                  <a:cubicBezTo>
                    <a:pt x="1" y="12276"/>
                    <a:pt x="2716" y="25087"/>
                    <a:pt x="2751" y="25218"/>
                  </a:cubicBezTo>
                  <a:cubicBezTo>
                    <a:pt x="2763" y="25278"/>
                    <a:pt x="2811" y="25325"/>
                    <a:pt x="2882" y="25337"/>
                  </a:cubicBezTo>
                  <a:lnTo>
                    <a:pt x="3085" y="25337"/>
                  </a:lnTo>
                  <a:cubicBezTo>
                    <a:pt x="4787" y="25325"/>
                    <a:pt x="6490" y="25147"/>
                    <a:pt x="8145" y="24801"/>
                  </a:cubicBezTo>
                  <a:cubicBezTo>
                    <a:pt x="10586" y="24242"/>
                    <a:pt x="13217" y="22992"/>
                    <a:pt x="13312" y="22825"/>
                  </a:cubicBezTo>
                  <a:cubicBezTo>
                    <a:pt x="13372" y="22742"/>
                    <a:pt x="13360" y="22587"/>
                    <a:pt x="13026" y="20563"/>
                  </a:cubicBezTo>
                  <a:cubicBezTo>
                    <a:pt x="12669" y="18324"/>
                    <a:pt x="12074" y="14717"/>
                    <a:pt x="11979" y="12312"/>
                  </a:cubicBezTo>
                  <a:lnTo>
                    <a:pt x="11979" y="12312"/>
                  </a:lnTo>
                  <a:cubicBezTo>
                    <a:pt x="13693" y="16062"/>
                    <a:pt x="15122" y="18872"/>
                    <a:pt x="16955" y="22170"/>
                  </a:cubicBezTo>
                  <a:cubicBezTo>
                    <a:pt x="16985" y="22220"/>
                    <a:pt x="17031" y="22244"/>
                    <a:pt x="17081" y="22244"/>
                  </a:cubicBezTo>
                  <a:cubicBezTo>
                    <a:pt x="17090" y="22244"/>
                    <a:pt x="17100" y="22243"/>
                    <a:pt x="17110" y="22241"/>
                  </a:cubicBezTo>
                  <a:cubicBezTo>
                    <a:pt x="22885" y="20872"/>
                    <a:pt x="26314" y="17384"/>
                    <a:pt x="26421" y="17134"/>
                  </a:cubicBezTo>
                  <a:cubicBezTo>
                    <a:pt x="26588" y="16765"/>
                    <a:pt x="23444" y="6347"/>
                    <a:pt x="19599" y="36"/>
                  </a:cubicBezTo>
                  <a:cubicBezTo>
                    <a:pt x="19567" y="11"/>
                    <a:pt x="19532" y="0"/>
                    <a:pt x="194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73"/>
            <p:cNvSpPr/>
            <p:nvPr/>
          </p:nvSpPr>
          <p:spPr>
            <a:xfrm rot="940070">
              <a:off x="1175854" y="3650317"/>
              <a:ext cx="241568" cy="77859"/>
            </a:xfrm>
            <a:custGeom>
              <a:avLst/>
              <a:gdLst/>
              <a:ahLst/>
              <a:cxnLst/>
              <a:rect l="l" t="t" r="r" b="b"/>
              <a:pathLst>
                <a:path w="15777" h="5085" extrusionOk="0">
                  <a:moveTo>
                    <a:pt x="15193" y="0"/>
                  </a:moveTo>
                  <a:cubicBezTo>
                    <a:pt x="10192" y="1965"/>
                    <a:pt x="5227" y="3810"/>
                    <a:pt x="0" y="5084"/>
                  </a:cubicBezTo>
                  <a:cubicBezTo>
                    <a:pt x="3775" y="5084"/>
                    <a:pt x="6549" y="4620"/>
                    <a:pt x="15776" y="1167"/>
                  </a:cubicBezTo>
                  <a:cubicBezTo>
                    <a:pt x="15598" y="596"/>
                    <a:pt x="15586" y="453"/>
                    <a:pt x="15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73"/>
            <p:cNvSpPr/>
            <p:nvPr/>
          </p:nvSpPr>
          <p:spPr>
            <a:xfrm rot="940070">
              <a:off x="1242855" y="3791496"/>
              <a:ext cx="19890" cy="41877"/>
            </a:xfrm>
            <a:custGeom>
              <a:avLst/>
              <a:gdLst/>
              <a:ahLst/>
              <a:cxnLst/>
              <a:rect l="l" t="t" r="r" b="b"/>
              <a:pathLst>
                <a:path w="1299" h="2735" extrusionOk="0">
                  <a:moveTo>
                    <a:pt x="154" y="1"/>
                  </a:moveTo>
                  <a:cubicBezTo>
                    <a:pt x="138" y="1"/>
                    <a:pt x="123" y="3"/>
                    <a:pt x="108" y="8"/>
                  </a:cubicBezTo>
                  <a:cubicBezTo>
                    <a:pt x="37" y="44"/>
                    <a:pt x="1" y="115"/>
                    <a:pt x="25" y="198"/>
                  </a:cubicBezTo>
                  <a:lnTo>
                    <a:pt x="1013" y="2651"/>
                  </a:lnTo>
                  <a:cubicBezTo>
                    <a:pt x="1025" y="2699"/>
                    <a:pt x="1084" y="2735"/>
                    <a:pt x="1144" y="2735"/>
                  </a:cubicBezTo>
                  <a:cubicBezTo>
                    <a:pt x="1156" y="2735"/>
                    <a:pt x="1180" y="2735"/>
                    <a:pt x="1192" y="2723"/>
                  </a:cubicBezTo>
                  <a:cubicBezTo>
                    <a:pt x="1263" y="2699"/>
                    <a:pt x="1299" y="2615"/>
                    <a:pt x="1275" y="2544"/>
                  </a:cubicBezTo>
                  <a:lnTo>
                    <a:pt x="287" y="91"/>
                  </a:lnTo>
                  <a:cubicBezTo>
                    <a:pt x="268" y="35"/>
                    <a:pt x="212" y="1"/>
                    <a:pt x="154" y="1"/>
                  </a:cubicBezTo>
                  <a:close/>
                </a:path>
              </a:pathLst>
            </a:custGeom>
            <a:solidFill>
              <a:srgbClr val="0C0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73"/>
            <p:cNvSpPr/>
            <p:nvPr/>
          </p:nvSpPr>
          <p:spPr>
            <a:xfrm rot="940070">
              <a:off x="1071288" y="3918104"/>
              <a:ext cx="161168" cy="42015"/>
            </a:xfrm>
            <a:custGeom>
              <a:avLst/>
              <a:gdLst/>
              <a:ahLst/>
              <a:cxnLst/>
              <a:rect l="l" t="t" r="r" b="b"/>
              <a:pathLst>
                <a:path w="10526" h="2744" extrusionOk="0">
                  <a:moveTo>
                    <a:pt x="10368" y="1"/>
                  </a:moveTo>
                  <a:cubicBezTo>
                    <a:pt x="10345" y="1"/>
                    <a:pt x="10322" y="6"/>
                    <a:pt x="10300" y="17"/>
                  </a:cubicBezTo>
                  <a:cubicBezTo>
                    <a:pt x="7156" y="1684"/>
                    <a:pt x="4120" y="2410"/>
                    <a:pt x="144" y="2458"/>
                  </a:cubicBezTo>
                  <a:cubicBezTo>
                    <a:pt x="60" y="2458"/>
                    <a:pt x="1" y="2529"/>
                    <a:pt x="1" y="2601"/>
                  </a:cubicBezTo>
                  <a:cubicBezTo>
                    <a:pt x="1" y="2684"/>
                    <a:pt x="72" y="2744"/>
                    <a:pt x="155" y="2744"/>
                  </a:cubicBezTo>
                  <a:cubicBezTo>
                    <a:pt x="4120" y="2708"/>
                    <a:pt x="7299" y="1946"/>
                    <a:pt x="10431" y="267"/>
                  </a:cubicBezTo>
                  <a:cubicBezTo>
                    <a:pt x="10502" y="232"/>
                    <a:pt x="10526" y="136"/>
                    <a:pt x="10490" y="77"/>
                  </a:cubicBezTo>
                  <a:cubicBezTo>
                    <a:pt x="10465" y="27"/>
                    <a:pt x="10418" y="1"/>
                    <a:pt x="10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73"/>
            <p:cNvSpPr/>
            <p:nvPr/>
          </p:nvSpPr>
          <p:spPr>
            <a:xfrm rot="940070">
              <a:off x="1281715" y="3884356"/>
              <a:ext cx="157539" cy="82743"/>
            </a:xfrm>
            <a:custGeom>
              <a:avLst/>
              <a:gdLst/>
              <a:ahLst/>
              <a:cxnLst/>
              <a:rect l="l" t="t" r="r" b="b"/>
              <a:pathLst>
                <a:path w="10289" h="5404" extrusionOk="0">
                  <a:moveTo>
                    <a:pt x="10041" y="1"/>
                  </a:moveTo>
                  <a:cubicBezTo>
                    <a:pt x="10012" y="1"/>
                    <a:pt x="9986" y="14"/>
                    <a:pt x="9966" y="46"/>
                  </a:cubicBezTo>
                  <a:cubicBezTo>
                    <a:pt x="7132" y="2499"/>
                    <a:pt x="3763" y="4237"/>
                    <a:pt x="119" y="5118"/>
                  </a:cubicBezTo>
                  <a:cubicBezTo>
                    <a:pt x="48" y="5142"/>
                    <a:pt x="0" y="5213"/>
                    <a:pt x="12" y="5297"/>
                  </a:cubicBezTo>
                  <a:cubicBezTo>
                    <a:pt x="24" y="5356"/>
                    <a:pt x="84" y="5404"/>
                    <a:pt x="155" y="5404"/>
                  </a:cubicBezTo>
                  <a:lnTo>
                    <a:pt x="179" y="5404"/>
                  </a:lnTo>
                  <a:cubicBezTo>
                    <a:pt x="3870" y="4511"/>
                    <a:pt x="7287" y="2749"/>
                    <a:pt x="10156" y="260"/>
                  </a:cubicBezTo>
                  <a:cubicBezTo>
                    <a:pt x="10289" y="194"/>
                    <a:pt x="10151" y="1"/>
                    <a:pt x="100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73"/>
            <p:cNvSpPr/>
            <p:nvPr/>
          </p:nvSpPr>
          <p:spPr>
            <a:xfrm rot="940070">
              <a:off x="1362752" y="3700820"/>
              <a:ext cx="104424" cy="260539"/>
            </a:xfrm>
            <a:custGeom>
              <a:avLst/>
              <a:gdLst/>
              <a:ahLst/>
              <a:cxnLst/>
              <a:rect l="l" t="t" r="r" b="b"/>
              <a:pathLst>
                <a:path w="6820" h="17016" extrusionOk="0">
                  <a:moveTo>
                    <a:pt x="164" y="1"/>
                  </a:moveTo>
                  <a:cubicBezTo>
                    <a:pt x="82" y="1"/>
                    <a:pt x="1" y="70"/>
                    <a:pt x="9" y="168"/>
                  </a:cubicBezTo>
                  <a:cubicBezTo>
                    <a:pt x="2461" y="5633"/>
                    <a:pt x="4640" y="11229"/>
                    <a:pt x="6521" y="16920"/>
                  </a:cubicBezTo>
                  <a:cubicBezTo>
                    <a:pt x="6545" y="16980"/>
                    <a:pt x="6605" y="17016"/>
                    <a:pt x="6664" y="17016"/>
                  </a:cubicBezTo>
                  <a:cubicBezTo>
                    <a:pt x="6676" y="17016"/>
                    <a:pt x="6688" y="17016"/>
                    <a:pt x="6712" y="17004"/>
                  </a:cubicBezTo>
                  <a:cubicBezTo>
                    <a:pt x="6783" y="16980"/>
                    <a:pt x="6819" y="16908"/>
                    <a:pt x="6795" y="16825"/>
                  </a:cubicBezTo>
                  <a:cubicBezTo>
                    <a:pt x="4914" y="11134"/>
                    <a:pt x="2735" y="5526"/>
                    <a:pt x="271" y="49"/>
                  </a:cubicBezTo>
                  <a:cubicBezTo>
                    <a:pt x="241" y="15"/>
                    <a:pt x="202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78" name="Google Shape;3778;p73"/>
          <p:cNvGrpSpPr/>
          <p:nvPr/>
        </p:nvGrpSpPr>
        <p:grpSpPr>
          <a:xfrm>
            <a:off x="2502640" y="3298347"/>
            <a:ext cx="994036" cy="1250468"/>
            <a:chOff x="2367076" y="3217310"/>
            <a:chExt cx="1033838" cy="1318086"/>
          </a:xfrm>
        </p:grpSpPr>
        <p:grpSp>
          <p:nvGrpSpPr>
            <p:cNvPr id="3779" name="Google Shape;3779;p73"/>
            <p:cNvGrpSpPr/>
            <p:nvPr/>
          </p:nvGrpSpPr>
          <p:grpSpPr>
            <a:xfrm>
              <a:off x="2367076" y="3217310"/>
              <a:ext cx="1033838" cy="1318086"/>
              <a:chOff x="3981213" y="3258400"/>
              <a:chExt cx="910550" cy="1160900"/>
            </a:xfrm>
          </p:grpSpPr>
          <p:sp>
            <p:nvSpPr>
              <p:cNvPr id="3780" name="Google Shape;3780;p73"/>
              <p:cNvSpPr/>
              <p:nvPr/>
            </p:nvSpPr>
            <p:spPr>
              <a:xfrm>
                <a:off x="3981213" y="3258400"/>
                <a:ext cx="910550" cy="1160900"/>
              </a:xfrm>
              <a:custGeom>
                <a:avLst/>
                <a:gdLst/>
                <a:ahLst/>
                <a:cxnLst/>
                <a:rect l="l" t="t" r="r" b="b"/>
                <a:pathLst>
                  <a:path w="36422" h="46436" extrusionOk="0">
                    <a:moveTo>
                      <a:pt x="18217" y="6132"/>
                    </a:moveTo>
                    <a:cubicBezTo>
                      <a:pt x="24039" y="6132"/>
                      <a:pt x="28766" y="9692"/>
                      <a:pt x="28766" y="14074"/>
                    </a:cubicBezTo>
                    <a:cubicBezTo>
                      <a:pt x="28766" y="15622"/>
                      <a:pt x="28170" y="17062"/>
                      <a:pt x="27158" y="18289"/>
                    </a:cubicBezTo>
                    <a:cubicBezTo>
                      <a:pt x="24438" y="16521"/>
                      <a:pt x="21327" y="15637"/>
                      <a:pt x="18217" y="15637"/>
                    </a:cubicBezTo>
                    <a:cubicBezTo>
                      <a:pt x="15106" y="15637"/>
                      <a:pt x="11996" y="16521"/>
                      <a:pt x="9275" y="18289"/>
                    </a:cubicBezTo>
                    <a:cubicBezTo>
                      <a:pt x="8251" y="17062"/>
                      <a:pt x="7668" y="15622"/>
                      <a:pt x="7668" y="14074"/>
                    </a:cubicBezTo>
                    <a:cubicBezTo>
                      <a:pt x="7668" y="9692"/>
                      <a:pt x="12394" y="6132"/>
                      <a:pt x="18217" y="6132"/>
                    </a:cubicBezTo>
                    <a:close/>
                    <a:moveTo>
                      <a:pt x="18217" y="1"/>
                    </a:moveTo>
                    <a:cubicBezTo>
                      <a:pt x="13192" y="1"/>
                      <a:pt x="8561" y="2680"/>
                      <a:pt x="6037" y="7025"/>
                    </a:cubicBezTo>
                    <a:cubicBezTo>
                      <a:pt x="3524" y="11359"/>
                      <a:pt x="3524" y="16717"/>
                      <a:pt x="6013" y="21075"/>
                    </a:cubicBezTo>
                    <a:cubicBezTo>
                      <a:pt x="0" y="27766"/>
                      <a:pt x="500" y="38053"/>
                      <a:pt x="7132" y="44137"/>
                    </a:cubicBezTo>
                    <a:cubicBezTo>
                      <a:pt x="7227" y="44244"/>
                      <a:pt x="7322" y="44340"/>
                      <a:pt x="7418" y="44435"/>
                    </a:cubicBezTo>
                    <a:cubicBezTo>
                      <a:pt x="7870" y="44887"/>
                      <a:pt x="8394" y="45268"/>
                      <a:pt x="8954" y="45578"/>
                    </a:cubicBezTo>
                    <a:cubicBezTo>
                      <a:pt x="9977" y="46149"/>
                      <a:pt x="11120" y="46435"/>
                      <a:pt x="12299" y="46435"/>
                    </a:cubicBezTo>
                    <a:lnTo>
                      <a:pt x="24134" y="46435"/>
                    </a:lnTo>
                    <a:cubicBezTo>
                      <a:pt x="26110" y="46435"/>
                      <a:pt x="27992" y="45590"/>
                      <a:pt x="29313" y="44113"/>
                    </a:cubicBezTo>
                    <a:cubicBezTo>
                      <a:pt x="35862" y="38101"/>
                      <a:pt x="36421" y="27968"/>
                      <a:pt x="30587" y="21265"/>
                    </a:cubicBezTo>
                    <a:lnTo>
                      <a:pt x="30587" y="21265"/>
                    </a:lnTo>
                    <a:lnTo>
                      <a:pt x="30587" y="21277"/>
                    </a:lnTo>
                    <a:cubicBezTo>
                      <a:pt x="30528" y="21206"/>
                      <a:pt x="30468" y="21134"/>
                      <a:pt x="30409" y="21075"/>
                    </a:cubicBezTo>
                    <a:cubicBezTo>
                      <a:pt x="32909" y="16717"/>
                      <a:pt x="32897" y="11359"/>
                      <a:pt x="30385" y="7025"/>
                    </a:cubicBezTo>
                    <a:cubicBezTo>
                      <a:pt x="27861" y="2680"/>
                      <a:pt x="23229" y="1"/>
                      <a:pt x="182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73"/>
              <p:cNvSpPr/>
              <p:nvPr/>
            </p:nvSpPr>
            <p:spPr>
              <a:xfrm>
                <a:off x="4092813" y="3842200"/>
                <a:ext cx="126875" cy="203975"/>
              </a:xfrm>
              <a:custGeom>
                <a:avLst/>
                <a:gdLst/>
                <a:ahLst/>
                <a:cxnLst/>
                <a:rect l="l" t="t" r="r" b="b"/>
                <a:pathLst>
                  <a:path w="5075" h="8159" extrusionOk="0">
                    <a:moveTo>
                      <a:pt x="3683" y="1"/>
                    </a:moveTo>
                    <a:cubicBezTo>
                      <a:pt x="3468" y="1"/>
                      <a:pt x="3247" y="81"/>
                      <a:pt x="3049" y="271"/>
                    </a:cubicBezTo>
                    <a:cubicBezTo>
                      <a:pt x="1203" y="2045"/>
                      <a:pt x="1" y="4676"/>
                      <a:pt x="203" y="7248"/>
                    </a:cubicBezTo>
                    <a:cubicBezTo>
                      <a:pt x="257" y="7855"/>
                      <a:pt x="757" y="8159"/>
                      <a:pt x="1232" y="8159"/>
                    </a:cubicBezTo>
                    <a:cubicBezTo>
                      <a:pt x="1706" y="8159"/>
                      <a:pt x="2156" y="7855"/>
                      <a:pt x="2108" y="7248"/>
                    </a:cubicBezTo>
                    <a:cubicBezTo>
                      <a:pt x="1930" y="5152"/>
                      <a:pt x="2882" y="3069"/>
                      <a:pt x="4382" y="1616"/>
                    </a:cubicBezTo>
                    <a:cubicBezTo>
                      <a:pt x="5075" y="952"/>
                      <a:pt x="4422" y="1"/>
                      <a:pt x="36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2" name="Google Shape;3782;p73"/>
              <p:cNvSpPr/>
              <p:nvPr/>
            </p:nvSpPr>
            <p:spPr>
              <a:xfrm>
                <a:off x="3981213" y="3258400"/>
                <a:ext cx="910550" cy="1160900"/>
              </a:xfrm>
              <a:custGeom>
                <a:avLst/>
                <a:gdLst/>
                <a:ahLst/>
                <a:cxnLst/>
                <a:rect l="l" t="t" r="r" b="b"/>
                <a:pathLst>
                  <a:path w="36422" h="46436" fill="none" extrusionOk="0">
                    <a:moveTo>
                      <a:pt x="30587" y="21277"/>
                    </a:moveTo>
                    <a:cubicBezTo>
                      <a:pt x="30528" y="21206"/>
                      <a:pt x="30468" y="21134"/>
                      <a:pt x="30409" y="21075"/>
                    </a:cubicBezTo>
                    <a:cubicBezTo>
                      <a:pt x="32909" y="16717"/>
                      <a:pt x="32897" y="11359"/>
                      <a:pt x="30385" y="7025"/>
                    </a:cubicBezTo>
                    <a:cubicBezTo>
                      <a:pt x="27861" y="2680"/>
                      <a:pt x="23229" y="1"/>
                      <a:pt x="18217" y="1"/>
                    </a:cubicBezTo>
                    <a:cubicBezTo>
                      <a:pt x="13192" y="1"/>
                      <a:pt x="8561" y="2680"/>
                      <a:pt x="6037" y="7025"/>
                    </a:cubicBezTo>
                    <a:cubicBezTo>
                      <a:pt x="3524" y="11359"/>
                      <a:pt x="3524" y="16717"/>
                      <a:pt x="6013" y="21075"/>
                    </a:cubicBezTo>
                    <a:cubicBezTo>
                      <a:pt x="0" y="27766"/>
                      <a:pt x="500" y="38053"/>
                      <a:pt x="7132" y="44137"/>
                    </a:cubicBezTo>
                    <a:cubicBezTo>
                      <a:pt x="7227" y="44244"/>
                      <a:pt x="7322" y="44340"/>
                      <a:pt x="7418" y="44435"/>
                    </a:cubicBezTo>
                    <a:cubicBezTo>
                      <a:pt x="7870" y="44887"/>
                      <a:pt x="8394" y="45268"/>
                      <a:pt x="8954" y="45578"/>
                    </a:cubicBezTo>
                    <a:cubicBezTo>
                      <a:pt x="9977" y="46149"/>
                      <a:pt x="11120" y="46435"/>
                      <a:pt x="12299" y="46435"/>
                    </a:cubicBezTo>
                    <a:lnTo>
                      <a:pt x="24134" y="46435"/>
                    </a:lnTo>
                    <a:cubicBezTo>
                      <a:pt x="26110" y="46435"/>
                      <a:pt x="27992" y="45590"/>
                      <a:pt x="29313" y="44113"/>
                    </a:cubicBezTo>
                    <a:cubicBezTo>
                      <a:pt x="35862" y="38101"/>
                      <a:pt x="36421" y="27968"/>
                      <a:pt x="30587" y="21265"/>
                    </a:cubicBezTo>
                    <a:close/>
                    <a:moveTo>
                      <a:pt x="18217" y="6132"/>
                    </a:moveTo>
                    <a:cubicBezTo>
                      <a:pt x="24039" y="6132"/>
                      <a:pt x="28766" y="9692"/>
                      <a:pt x="28766" y="14074"/>
                    </a:cubicBezTo>
                    <a:cubicBezTo>
                      <a:pt x="28766" y="15622"/>
                      <a:pt x="28170" y="17062"/>
                      <a:pt x="27158" y="18289"/>
                    </a:cubicBezTo>
                    <a:cubicBezTo>
                      <a:pt x="21717" y="14753"/>
                      <a:pt x="14716" y="14753"/>
                      <a:pt x="9275" y="18289"/>
                    </a:cubicBezTo>
                    <a:cubicBezTo>
                      <a:pt x="8251" y="17062"/>
                      <a:pt x="7668" y="15622"/>
                      <a:pt x="7668" y="14074"/>
                    </a:cubicBezTo>
                    <a:cubicBezTo>
                      <a:pt x="7668" y="9692"/>
                      <a:pt x="12394" y="6132"/>
                      <a:pt x="18217" y="6132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83" name="Google Shape;3783;p73"/>
            <p:cNvSpPr/>
            <p:nvPr/>
          </p:nvSpPr>
          <p:spPr>
            <a:xfrm>
              <a:off x="2722600" y="3976625"/>
              <a:ext cx="322800" cy="3228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84" name="Google Shape;3784;p73"/>
          <p:cNvGrpSpPr/>
          <p:nvPr/>
        </p:nvGrpSpPr>
        <p:grpSpPr>
          <a:xfrm>
            <a:off x="3650110" y="1259758"/>
            <a:ext cx="2106430" cy="1071675"/>
            <a:chOff x="3716050" y="1101688"/>
            <a:chExt cx="2190775" cy="1129625"/>
          </a:xfrm>
        </p:grpSpPr>
        <p:sp>
          <p:nvSpPr>
            <p:cNvPr id="3785" name="Google Shape;3785;p73"/>
            <p:cNvSpPr/>
            <p:nvPr/>
          </p:nvSpPr>
          <p:spPr>
            <a:xfrm>
              <a:off x="3722900" y="1846438"/>
              <a:ext cx="2183925" cy="371000"/>
            </a:xfrm>
            <a:custGeom>
              <a:avLst/>
              <a:gdLst/>
              <a:ahLst/>
              <a:cxnLst/>
              <a:rect l="l" t="t" r="r" b="b"/>
              <a:pathLst>
                <a:path w="87357" h="14840" extrusionOk="0">
                  <a:moveTo>
                    <a:pt x="251" y="0"/>
                  </a:moveTo>
                  <a:cubicBezTo>
                    <a:pt x="1" y="250"/>
                    <a:pt x="251" y="1167"/>
                    <a:pt x="251" y="1167"/>
                  </a:cubicBezTo>
                  <a:cubicBezTo>
                    <a:pt x="953" y="4370"/>
                    <a:pt x="2989" y="5977"/>
                    <a:pt x="2989" y="5977"/>
                  </a:cubicBezTo>
                  <a:cubicBezTo>
                    <a:pt x="3004" y="5991"/>
                    <a:pt x="3018" y="5997"/>
                    <a:pt x="3031" y="5997"/>
                  </a:cubicBezTo>
                  <a:cubicBezTo>
                    <a:pt x="3164" y="5997"/>
                    <a:pt x="3203" y="5334"/>
                    <a:pt x="3203" y="5334"/>
                  </a:cubicBezTo>
                  <a:cubicBezTo>
                    <a:pt x="3221" y="5269"/>
                    <a:pt x="3240" y="5244"/>
                    <a:pt x="3258" y="5244"/>
                  </a:cubicBezTo>
                  <a:cubicBezTo>
                    <a:pt x="3311" y="5244"/>
                    <a:pt x="3358" y="5465"/>
                    <a:pt x="3358" y="5465"/>
                  </a:cubicBezTo>
                  <a:cubicBezTo>
                    <a:pt x="3299" y="5739"/>
                    <a:pt x="3346" y="6013"/>
                    <a:pt x="3489" y="6251"/>
                  </a:cubicBezTo>
                  <a:cubicBezTo>
                    <a:pt x="4799" y="8227"/>
                    <a:pt x="6478" y="8811"/>
                    <a:pt x="6478" y="8811"/>
                  </a:cubicBezTo>
                  <a:cubicBezTo>
                    <a:pt x="6532" y="8841"/>
                    <a:pt x="6582" y="8854"/>
                    <a:pt x="6628" y="8854"/>
                  </a:cubicBezTo>
                  <a:cubicBezTo>
                    <a:pt x="6903" y="8854"/>
                    <a:pt x="7025" y="8382"/>
                    <a:pt x="7025" y="8382"/>
                  </a:cubicBezTo>
                  <a:cubicBezTo>
                    <a:pt x="7082" y="7917"/>
                    <a:pt x="7269" y="7906"/>
                    <a:pt x="7286" y="7906"/>
                  </a:cubicBezTo>
                  <a:cubicBezTo>
                    <a:pt x="7287" y="7906"/>
                    <a:pt x="7287" y="7906"/>
                    <a:pt x="7287" y="7906"/>
                  </a:cubicBezTo>
                  <a:cubicBezTo>
                    <a:pt x="7502" y="7906"/>
                    <a:pt x="7442" y="8620"/>
                    <a:pt x="7442" y="8620"/>
                  </a:cubicBezTo>
                  <a:cubicBezTo>
                    <a:pt x="7382" y="9263"/>
                    <a:pt x="7942" y="9727"/>
                    <a:pt x="7942" y="9727"/>
                  </a:cubicBezTo>
                  <a:cubicBezTo>
                    <a:pt x="8835" y="10680"/>
                    <a:pt x="9978" y="11359"/>
                    <a:pt x="11252" y="11680"/>
                  </a:cubicBezTo>
                  <a:cubicBezTo>
                    <a:pt x="11275" y="11683"/>
                    <a:pt x="11297" y="11685"/>
                    <a:pt x="11318" y="11685"/>
                  </a:cubicBezTo>
                  <a:cubicBezTo>
                    <a:pt x="11815" y="11685"/>
                    <a:pt x="11859" y="10787"/>
                    <a:pt x="11859" y="10787"/>
                  </a:cubicBezTo>
                  <a:cubicBezTo>
                    <a:pt x="11919" y="10279"/>
                    <a:pt x="12070" y="10238"/>
                    <a:pt x="12118" y="10238"/>
                  </a:cubicBezTo>
                  <a:cubicBezTo>
                    <a:pt x="12128" y="10238"/>
                    <a:pt x="12133" y="10239"/>
                    <a:pt x="12133" y="10239"/>
                  </a:cubicBezTo>
                  <a:cubicBezTo>
                    <a:pt x="12144" y="10238"/>
                    <a:pt x="12154" y="10237"/>
                    <a:pt x="12164" y="10237"/>
                  </a:cubicBezTo>
                  <a:cubicBezTo>
                    <a:pt x="12380" y="10237"/>
                    <a:pt x="12347" y="10597"/>
                    <a:pt x="12347" y="10597"/>
                  </a:cubicBezTo>
                  <a:cubicBezTo>
                    <a:pt x="12264" y="11668"/>
                    <a:pt x="12574" y="11847"/>
                    <a:pt x="12574" y="11847"/>
                  </a:cubicBezTo>
                  <a:cubicBezTo>
                    <a:pt x="14193" y="13133"/>
                    <a:pt x="16598" y="13406"/>
                    <a:pt x="16598" y="13406"/>
                  </a:cubicBezTo>
                  <a:cubicBezTo>
                    <a:pt x="16664" y="13420"/>
                    <a:pt x="16726" y="13426"/>
                    <a:pt x="16784" y="13426"/>
                  </a:cubicBezTo>
                  <a:cubicBezTo>
                    <a:pt x="17495" y="13426"/>
                    <a:pt x="17586" y="12490"/>
                    <a:pt x="17586" y="12490"/>
                  </a:cubicBezTo>
                  <a:cubicBezTo>
                    <a:pt x="17669" y="11777"/>
                    <a:pt x="17825" y="11697"/>
                    <a:pt x="17890" y="11697"/>
                  </a:cubicBezTo>
                  <a:cubicBezTo>
                    <a:pt x="17908" y="11697"/>
                    <a:pt x="17920" y="11704"/>
                    <a:pt x="17920" y="11704"/>
                  </a:cubicBezTo>
                  <a:cubicBezTo>
                    <a:pt x="17930" y="11701"/>
                    <a:pt x="17941" y="11700"/>
                    <a:pt x="17951" y="11700"/>
                  </a:cubicBezTo>
                  <a:cubicBezTo>
                    <a:pt x="18239" y="11700"/>
                    <a:pt x="18217" y="12644"/>
                    <a:pt x="18217" y="12644"/>
                  </a:cubicBezTo>
                  <a:cubicBezTo>
                    <a:pt x="18217" y="13406"/>
                    <a:pt x="18920" y="13704"/>
                    <a:pt x="18920" y="13704"/>
                  </a:cubicBezTo>
                  <a:cubicBezTo>
                    <a:pt x="20217" y="14228"/>
                    <a:pt x="27540" y="14752"/>
                    <a:pt x="27540" y="14752"/>
                  </a:cubicBezTo>
                  <a:cubicBezTo>
                    <a:pt x="28270" y="14813"/>
                    <a:pt x="29064" y="14840"/>
                    <a:pt x="29896" y="14840"/>
                  </a:cubicBezTo>
                  <a:cubicBezTo>
                    <a:pt x="36216" y="14840"/>
                    <a:pt x="44768" y="13287"/>
                    <a:pt x="44768" y="13287"/>
                  </a:cubicBezTo>
                  <a:cubicBezTo>
                    <a:pt x="49026" y="12297"/>
                    <a:pt x="54119" y="12062"/>
                    <a:pt x="57987" y="12062"/>
                  </a:cubicBezTo>
                  <a:cubicBezTo>
                    <a:pt x="61463" y="12062"/>
                    <a:pt x="63949" y="12252"/>
                    <a:pt x="63949" y="12252"/>
                  </a:cubicBezTo>
                  <a:cubicBezTo>
                    <a:pt x="66789" y="12596"/>
                    <a:pt x="70782" y="12667"/>
                    <a:pt x="73577" y="12667"/>
                  </a:cubicBezTo>
                  <a:cubicBezTo>
                    <a:pt x="75517" y="12667"/>
                    <a:pt x="76879" y="12633"/>
                    <a:pt x="76879" y="12633"/>
                  </a:cubicBezTo>
                  <a:cubicBezTo>
                    <a:pt x="76922" y="12633"/>
                    <a:pt x="76965" y="12633"/>
                    <a:pt x="77008" y="12633"/>
                  </a:cubicBezTo>
                  <a:cubicBezTo>
                    <a:pt x="83950" y="12633"/>
                    <a:pt x="86726" y="8811"/>
                    <a:pt x="86726" y="8811"/>
                  </a:cubicBezTo>
                  <a:cubicBezTo>
                    <a:pt x="87166" y="8239"/>
                    <a:pt x="87357" y="7525"/>
                    <a:pt x="87238" y="6810"/>
                  </a:cubicBezTo>
                  <a:lnTo>
                    <a:pt x="86440" y="4465"/>
                  </a:lnTo>
                  <a:cubicBezTo>
                    <a:pt x="86214" y="3620"/>
                    <a:pt x="85547" y="3572"/>
                    <a:pt x="85547" y="3572"/>
                  </a:cubicBezTo>
                  <a:cubicBezTo>
                    <a:pt x="83511" y="6899"/>
                    <a:pt x="79051" y="7582"/>
                    <a:pt x="75732" y="7582"/>
                  </a:cubicBezTo>
                  <a:cubicBezTo>
                    <a:pt x="73421" y="7582"/>
                    <a:pt x="71664" y="7251"/>
                    <a:pt x="71664" y="7251"/>
                  </a:cubicBezTo>
                  <a:cubicBezTo>
                    <a:pt x="69021" y="6429"/>
                    <a:pt x="60818" y="6072"/>
                    <a:pt x="60818" y="6072"/>
                  </a:cubicBezTo>
                  <a:cubicBezTo>
                    <a:pt x="60270" y="6042"/>
                    <a:pt x="59709" y="6029"/>
                    <a:pt x="59139" y="6029"/>
                  </a:cubicBezTo>
                  <a:cubicBezTo>
                    <a:pt x="50802" y="6029"/>
                    <a:pt x="40434" y="9001"/>
                    <a:pt x="40434" y="9001"/>
                  </a:cubicBezTo>
                  <a:cubicBezTo>
                    <a:pt x="35670" y="10572"/>
                    <a:pt x="30778" y="11018"/>
                    <a:pt x="26761" y="11018"/>
                  </a:cubicBezTo>
                  <a:cubicBezTo>
                    <a:pt x="21493" y="11018"/>
                    <a:pt x="17729" y="10251"/>
                    <a:pt x="17729" y="10251"/>
                  </a:cubicBezTo>
                  <a:cubicBezTo>
                    <a:pt x="3394" y="7644"/>
                    <a:pt x="251" y="0"/>
                    <a:pt x="2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73"/>
            <p:cNvSpPr/>
            <p:nvPr/>
          </p:nvSpPr>
          <p:spPr>
            <a:xfrm>
              <a:off x="3716050" y="1755638"/>
              <a:ext cx="2161325" cy="366250"/>
            </a:xfrm>
            <a:custGeom>
              <a:avLst/>
              <a:gdLst/>
              <a:ahLst/>
              <a:cxnLst/>
              <a:rect l="l" t="t" r="r" b="b"/>
              <a:pathLst>
                <a:path w="86453" h="14650" extrusionOk="0">
                  <a:moveTo>
                    <a:pt x="1406" y="1"/>
                  </a:moveTo>
                  <a:lnTo>
                    <a:pt x="1406" y="1"/>
                  </a:lnTo>
                  <a:cubicBezTo>
                    <a:pt x="1" y="227"/>
                    <a:pt x="525" y="3632"/>
                    <a:pt x="525" y="3632"/>
                  </a:cubicBezTo>
                  <a:cubicBezTo>
                    <a:pt x="525" y="3632"/>
                    <a:pt x="3668" y="11264"/>
                    <a:pt x="18003" y="13883"/>
                  </a:cubicBezTo>
                  <a:cubicBezTo>
                    <a:pt x="18003" y="13883"/>
                    <a:pt x="21767" y="14650"/>
                    <a:pt x="27035" y="14650"/>
                  </a:cubicBezTo>
                  <a:cubicBezTo>
                    <a:pt x="31052" y="14650"/>
                    <a:pt x="35944" y="14204"/>
                    <a:pt x="40708" y="12633"/>
                  </a:cubicBezTo>
                  <a:cubicBezTo>
                    <a:pt x="40708" y="12633"/>
                    <a:pt x="51076" y="9661"/>
                    <a:pt x="59423" y="9661"/>
                  </a:cubicBezTo>
                  <a:cubicBezTo>
                    <a:pt x="59994" y="9661"/>
                    <a:pt x="60555" y="9674"/>
                    <a:pt x="61104" y="9704"/>
                  </a:cubicBezTo>
                  <a:cubicBezTo>
                    <a:pt x="61104" y="9704"/>
                    <a:pt x="69307" y="10061"/>
                    <a:pt x="71938" y="10883"/>
                  </a:cubicBezTo>
                  <a:cubicBezTo>
                    <a:pt x="71938" y="10883"/>
                    <a:pt x="73695" y="11214"/>
                    <a:pt x="76007" y="11214"/>
                  </a:cubicBezTo>
                  <a:cubicBezTo>
                    <a:pt x="79327" y="11214"/>
                    <a:pt x="83790" y="10531"/>
                    <a:pt x="85833" y="7204"/>
                  </a:cubicBezTo>
                  <a:cubicBezTo>
                    <a:pt x="86452" y="4704"/>
                    <a:pt x="85595" y="3334"/>
                    <a:pt x="85595" y="3334"/>
                  </a:cubicBezTo>
                  <a:cubicBezTo>
                    <a:pt x="84560" y="7147"/>
                    <a:pt x="77755" y="7362"/>
                    <a:pt x="76230" y="7362"/>
                  </a:cubicBezTo>
                  <a:cubicBezTo>
                    <a:pt x="76036" y="7362"/>
                    <a:pt x="75927" y="7359"/>
                    <a:pt x="75927" y="7359"/>
                  </a:cubicBezTo>
                  <a:cubicBezTo>
                    <a:pt x="68605" y="6359"/>
                    <a:pt x="59175" y="5811"/>
                    <a:pt x="59175" y="5811"/>
                  </a:cubicBezTo>
                  <a:cubicBezTo>
                    <a:pt x="58499" y="5764"/>
                    <a:pt x="57825" y="5742"/>
                    <a:pt x="57158" y="5742"/>
                  </a:cubicBezTo>
                  <a:cubicBezTo>
                    <a:pt x="48383" y="5742"/>
                    <a:pt x="40589" y="9526"/>
                    <a:pt x="40589" y="9526"/>
                  </a:cubicBezTo>
                  <a:cubicBezTo>
                    <a:pt x="36799" y="11149"/>
                    <a:pt x="32295" y="11631"/>
                    <a:pt x="28286" y="11631"/>
                  </a:cubicBezTo>
                  <a:cubicBezTo>
                    <a:pt x="22447" y="11631"/>
                    <a:pt x="17658" y="10609"/>
                    <a:pt x="17658" y="10609"/>
                  </a:cubicBezTo>
                  <a:cubicBezTo>
                    <a:pt x="8002" y="9502"/>
                    <a:pt x="3596" y="4739"/>
                    <a:pt x="3596" y="4739"/>
                  </a:cubicBezTo>
                  <a:cubicBezTo>
                    <a:pt x="1322" y="2239"/>
                    <a:pt x="1406" y="1"/>
                    <a:pt x="14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73"/>
            <p:cNvSpPr/>
            <p:nvPr/>
          </p:nvSpPr>
          <p:spPr>
            <a:xfrm>
              <a:off x="3749100" y="1350538"/>
              <a:ext cx="2106825" cy="696075"/>
            </a:xfrm>
            <a:custGeom>
              <a:avLst/>
              <a:gdLst/>
              <a:ahLst/>
              <a:cxnLst/>
              <a:rect l="l" t="t" r="r" b="b"/>
              <a:pathLst>
                <a:path w="84273" h="27843" extrusionOk="0">
                  <a:moveTo>
                    <a:pt x="49399" y="0"/>
                  </a:moveTo>
                  <a:lnTo>
                    <a:pt x="46709" y="1727"/>
                  </a:lnTo>
                  <a:lnTo>
                    <a:pt x="47113" y="2382"/>
                  </a:lnTo>
                  <a:lnTo>
                    <a:pt x="43494" y="4668"/>
                  </a:lnTo>
                  <a:lnTo>
                    <a:pt x="43006" y="3929"/>
                  </a:lnTo>
                  <a:lnTo>
                    <a:pt x="40624" y="5453"/>
                  </a:lnTo>
                  <a:lnTo>
                    <a:pt x="41005" y="6072"/>
                  </a:lnTo>
                  <a:lnTo>
                    <a:pt x="39029" y="7382"/>
                  </a:lnTo>
                  <a:lnTo>
                    <a:pt x="38505" y="6573"/>
                  </a:lnTo>
                  <a:lnTo>
                    <a:pt x="36041" y="8180"/>
                  </a:lnTo>
                  <a:lnTo>
                    <a:pt x="36517" y="8918"/>
                  </a:lnTo>
                  <a:lnTo>
                    <a:pt x="34517" y="10180"/>
                  </a:lnTo>
                  <a:lnTo>
                    <a:pt x="33969" y="9323"/>
                  </a:lnTo>
                  <a:lnTo>
                    <a:pt x="31326" y="10990"/>
                  </a:lnTo>
                  <a:lnTo>
                    <a:pt x="31707" y="11645"/>
                  </a:lnTo>
                  <a:lnTo>
                    <a:pt x="29064" y="13371"/>
                  </a:lnTo>
                  <a:lnTo>
                    <a:pt x="28456" y="12502"/>
                  </a:lnTo>
                  <a:lnTo>
                    <a:pt x="26051" y="14192"/>
                  </a:lnTo>
                  <a:lnTo>
                    <a:pt x="26694" y="15335"/>
                  </a:lnTo>
                  <a:cubicBezTo>
                    <a:pt x="20634" y="12942"/>
                    <a:pt x="22825" y="10692"/>
                    <a:pt x="22825" y="10692"/>
                  </a:cubicBezTo>
                  <a:lnTo>
                    <a:pt x="22825" y="10692"/>
                  </a:lnTo>
                  <a:cubicBezTo>
                    <a:pt x="20515" y="11406"/>
                    <a:pt x="16645" y="12728"/>
                    <a:pt x="16645" y="12728"/>
                  </a:cubicBezTo>
                  <a:cubicBezTo>
                    <a:pt x="10728" y="12966"/>
                    <a:pt x="4930" y="14192"/>
                    <a:pt x="4930" y="14192"/>
                  </a:cubicBezTo>
                  <a:lnTo>
                    <a:pt x="2263" y="14335"/>
                  </a:lnTo>
                  <a:cubicBezTo>
                    <a:pt x="1179" y="14407"/>
                    <a:pt x="84" y="16205"/>
                    <a:pt x="84" y="16205"/>
                  </a:cubicBezTo>
                  <a:cubicBezTo>
                    <a:pt x="84" y="16205"/>
                    <a:pt x="0" y="18455"/>
                    <a:pt x="2263" y="20955"/>
                  </a:cubicBezTo>
                  <a:cubicBezTo>
                    <a:pt x="2263" y="20955"/>
                    <a:pt x="6680" y="25730"/>
                    <a:pt x="16336" y="26813"/>
                  </a:cubicBezTo>
                  <a:cubicBezTo>
                    <a:pt x="16336" y="26813"/>
                    <a:pt x="21136" y="27842"/>
                    <a:pt x="26988" y="27842"/>
                  </a:cubicBezTo>
                  <a:cubicBezTo>
                    <a:pt x="30989" y="27842"/>
                    <a:pt x="35482" y="27361"/>
                    <a:pt x="39267" y="25742"/>
                  </a:cubicBezTo>
                  <a:cubicBezTo>
                    <a:pt x="39267" y="25742"/>
                    <a:pt x="47044" y="21956"/>
                    <a:pt x="55798" y="21956"/>
                  </a:cubicBezTo>
                  <a:cubicBezTo>
                    <a:pt x="56474" y="21956"/>
                    <a:pt x="57156" y="21978"/>
                    <a:pt x="57841" y="22027"/>
                  </a:cubicBezTo>
                  <a:cubicBezTo>
                    <a:pt x="57841" y="22027"/>
                    <a:pt x="67283" y="22574"/>
                    <a:pt x="74605" y="23563"/>
                  </a:cubicBezTo>
                  <a:cubicBezTo>
                    <a:pt x="74605" y="23563"/>
                    <a:pt x="74714" y="23566"/>
                    <a:pt x="74908" y="23566"/>
                  </a:cubicBezTo>
                  <a:cubicBezTo>
                    <a:pt x="76433" y="23566"/>
                    <a:pt x="83238" y="23351"/>
                    <a:pt x="84273" y="19538"/>
                  </a:cubicBezTo>
                  <a:cubicBezTo>
                    <a:pt x="83963" y="13871"/>
                    <a:pt x="82404" y="8442"/>
                    <a:pt x="82404" y="8442"/>
                  </a:cubicBezTo>
                  <a:cubicBezTo>
                    <a:pt x="82749" y="7858"/>
                    <a:pt x="82785" y="6727"/>
                    <a:pt x="82785" y="6727"/>
                  </a:cubicBezTo>
                  <a:cubicBezTo>
                    <a:pt x="82999" y="5620"/>
                    <a:pt x="83130" y="4501"/>
                    <a:pt x="83189" y="3370"/>
                  </a:cubicBezTo>
                  <a:lnTo>
                    <a:pt x="83189" y="3370"/>
                  </a:lnTo>
                  <a:cubicBezTo>
                    <a:pt x="80808" y="7239"/>
                    <a:pt x="76772" y="9287"/>
                    <a:pt x="76772" y="9287"/>
                  </a:cubicBezTo>
                  <a:cubicBezTo>
                    <a:pt x="75790" y="9945"/>
                    <a:pt x="73661" y="10044"/>
                    <a:pt x="72469" y="10044"/>
                  </a:cubicBezTo>
                  <a:cubicBezTo>
                    <a:pt x="71956" y="10044"/>
                    <a:pt x="71616" y="10025"/>
                    <a:pt x="71616" y="10025"/>
                  </a:cubicBezTo>
                  <a:cubicBezTo>
                    <a:pt x="67604" y="9847"/>
                    <a:pt x="61913" y="6799"/>
                    <a:pt x="61913" y="6799"/>
                  </a:cubicBezTo>
                  <a:cubicBezTo>
                    <a:pt x="59222" y="5537"/>
                    <a:pt x="53507" y="1405"/>
                    <a:pt x="53507" y="1405"/>
                  </a:cubicBezTo>
                  <a:cubicBezTo>
                    <a:pt x="53106" y="1123"/>
                    <a:pt x="52736" y="1033"/>
                    <a:pt x="52428" y="1033"/>
                  </a:cubicBezTo>
                  <a:cubicBezTo>
                    <a:pt x="51876" y="1033"/>
                    <a:pt x="51519" y="1322"/>
                    <a:pt x="51519" y="1322"/>
                  </a:cubicBezTo>
                  <a:lnTo>
                    <a:pt x="50721" y="1941"/>
                  </a:lnTo>
                  <a:lnTo>
                    <a:pt x="493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73"/>
            <p:cNvSpPr/>
            <p:nvPr/>
          </p:nvSpPr>
          <p:spPr>
            <a:xfrm>
              <a:off x="4264925" y="1115463"/>
              <a:ext cx="1565450" cy="618475"/>
            </a:xfrm>
            <a:custGeom>
              <a:avLst/>
              <a:gdLst/>
              <a:ahLst/>
              <a:cxnLst/>
              <a:rect l="l" t="t" r="r" b="b"/>
              <a:pathLst>
                <a:path w="62618" h="24739" extrusionOk="0">
                  <a:moveTo>
                    <a:pt x="32354" y="1"/>
                  </a:moveTo>
                  <a:cubicBezTo>
                    <a:pt x="32004" y="1"/>
                    <a:pt x="31707" y="140"/>
                    <a:pt x="31707" y="140"/>
                  </a:cubicBezTo>
                  <a:cubicBezTo>
                    <a:pt x="31572" y="110"/>
                    <a:pt x="31446" y="96"/>
                    <a:pt x="31329" y="96"/>
                  </a:cubicBezTo>
                  <a:cubicBezTo>
                    <a:pt x="29869" y="96"/>
                    <a:pt x="29767" y="2260"/>
                    <a:pt x="29767" y="2260"/>
                  </a:cubicBezTo>
                  <a:lnTo>
                    <a:pt x="25266" y="6081"/>
                  </a:lnTo>
                  <a:cubicBezTo>
                    <a:pt x="23456" y="6308"/>
                    <a:pt x="21218" y="10356"/>
                    <a:pt x="21218" y="10356"/>
                  </a:cubicBezTo>
                  <a:cubicBezTo>
                    <a:pt x="20039" y="10594"/>
                    <a:pt x="17051" y="12880"/>
                    <a:pt x="17051" y="12880"/>
                  </a:cubicBezTo>
                  <a:cubicBezTo>
                    <a:pt x="15419" y="13690"/>
                    <a:pt x="3632" y="19678"/>
                    <a:pt x="3632" y="19678"/>
                  </a:cubicBezTo>
                  <a:cubicBezTo>
                    <a:pt x="3358" y="19738"/>
                    <a:pt x="2835" y="19893"/>
                    <a:pt x="2192" y="20083"/>
                  </a:cubicBezTo>
                  <a:cubicBezTo>
                    <a:pt x="2192" y="20083"/>
                    <a:pt x="1" y="22333"/>
                    <a:pt x="6061" y="24738"/>
                  </a:cubicBezTo>
                  <a:lnTo>
                    <a:pt x="5418" y="23595"/>
                  </a:lnTo>
                  <a:lnTo>
                    <a:pt x="7823" y="21905"/>
                  </a:lnTo>
                  <a:lnTo>
                    <a:pt x="8442" y="22774"/>
                  </a:lnTo>
                  <a:lnTo>
                    <a:pt x="11074" y="21048"/>
                  </a:lnTo>
                  <a:lnTo>
                    <a:pt x="10693" y="20393"/>
                  </a:lnTo>
                  <a:lnTo>
                    <a:pt x="13324" y="18726"/>
                  </a:lnTo>
                  <a:lnTo>
                    <a:pt x="13884" y="19571"/>
                  </a:lnTo>
                  <a:lnTo>
                    <a:pt x="15884" y="18309"/>
                  </a:lnTo>
                  <a:lnTo>
                    <a:pt x="15408" y="17583"/>
                  </a:lnTo>
                  <a:lnTo>
                    <a:pt x="17860" y="15976"/>
                  </a:lnTo>
                  <a:lnTo>
                    <a:pt x="18396" y="16797"/>
                  </a:lnTo>
                  <a:lnTo>
                    <a:pt x="20349" y="15475"/>
                  </a:lnTo>
                  <a:lnTo>
                    <a:pt x="19968" y="14856"/>
                  </a:lnTo>
                  <a:lnTo>
                    <a:pt x="22349" y="13332"/>
                  </a:lnTo>
                  <a:lnTo>
                    <a:pt x="22849" y="14071"/>
                  </a:lnTo>
                  <a:lnTo>
                    <a:pt x="26480" y="11785"/>
                  </a:lnTo>
                  <a:lnTo>
                    <a:pt x="26076" y="11142"/>
                  </a:lnTo>
                  <a:lnTo>
                    <a:pt x="28766" y="9403"/>
                  </a:lnTo>
                  <a:lnTo>
                    <a:pt x="30088" y="11344"/>
                  </a:lnTo>
                  <a:lnTo>
                    <a:pt x="30874" y="10725"/>
                  </a:lnTo>
                  <a:cubicBezTo>
                    <a:pt x="30874" y="10725"/>
                    <a:pt x="31232" y="10439"/>
                    <a:pt x="31782" y="10439"/>
                  </a:cubicBezTo>
                  <a:cubicBezTo>
                    <a:pt x="32095" y="10439"/>
                    <a:pt x="32469" y="10531"/>
                    <a:pt x="32874" y="10820"/>
                  </a:cubicBezTo>
                  <a:cubicBezTo>
                    <a:pt x="32874" y="10820"/>
                    <a:pt x="38589" y="14952"/>
                    <a:pt x="41292" y="16214"/>
                  </a:cubicBezTo>
                  <a:cubicBezTo>
                    <a:pt x="41292" y="16214"/>
                    <a:pt x="46971" y="19262"/>
                    <a:pt x="50995" y="19440"/>
                  </a:cubicBezTo>
                  <a:cubicBezTo>
                    <a:pt x="50995" y="19440"/>
                    <a:pt x="51335" y="19459"/>
                    <a:pt x="51848" y="19459"/>
                  </a:cubicBezTo>
                  <a:cubicBezTo>
                    <a:pt x="53040" y="19459"/>
                    <a:pt x="55169" y="19360"/>
                    <a:pt x="56151" y="18702"/>
                  </a:cubicBezTo>
                  <a:cubicBezTo>
                    <a:pt x="56151" y="18702"/>
                    <a:pt x="60175" y="16654"/>
                    <a:pt x="62556" y="12785"/>
                  </a:cubicBezTo>
                  <a:cubicBezTo>
                    <a:pt x="62618" y="10732"/>
                    <a:pt x="62078" y="10590"/>
                    <a:pt x="61928" y="10590"/>
                  </a:cubicBezTo>
                  <a:cubicBezTo>
                    <a:pt x="61904" y="10590"/>
                    <a:pt x="61890" y="10594"/>
                    <a:pt x="61890" y="10594"/>
                  </a:cubicBezTo>
                  <a:cubicBezTo>
                    <a:pt x="61928" y="9081"/>
                    <a:pt x="60484" y="8929"/>
                    <a:pt x="59895" y="8929"/>
                  </a:cubicBezTo>
                  <a:cubicBezTo>
                    <a:pt x="59747" y="8929"/>
                    <a:pt x="59654" y="8939"/>
                    <a:pt x="59651" y="8939"/>
                  </a:cubicBezTo>
                  <a:cubicBezTo>
                    <a:pt x="59605" y="8927"/>
                    <a:pt x="59558" y="8922"/>
                    <a:pt x="59510" y="8922"/>
                  </a:cubicBezTo>
                  <a:cubicBezTo>
                    <a:pt x="57832" y="8922"/>
                    <a:pt x="54615" y="15737"/>
                    <a:pt x="54615" y="15737"/>
                  </a:cubicBezTo>
                  <a:cubicBezTo>
                    <a:pt x="53563" y="16832"/>
                    <a:pt x="51882" y="17179"/>
                    <a:pt x="50174" y="17179"/>
                  </a:cubicBezTo>
                  <a:cubicBezTo>
                    <a:pt x="47220" y="17179"/>
                    <a:pt x="44185" y="16142"/>
                    <a:pt x="44185" y="16142"/>
                  </a:cubicBezTo>
                  <a:cubicBezTo>
                    <a:pt x="38613" y="14094"/>
                    <a:pt x="35922" y="9808"/>
                    <a:pt x="35922" y="9808"/>
                  </a:cubicBezTo>
                  <a:cubicBezTo>
                    <a:pt x="36744" y="7534"/>
                    <a:pt x="34803" y="6939"/>
                    <a:pt x="34803" y="6939"/>
                  </a:cubicBezTo>
                  <a:cubicBezTo>
                    <a:pt x="34398" y="6415"/>
                    <a:pt x="33457" y="1664"/>
                    <a:pt x="33457" y="1664"/>
                  </a:cubicBezTo>
                  <a:cubicBezTo>
                    <a:pt x="33457" y="285"/>
                    <a:pt x="32852" y="1"/>
                    <a:pt x="323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73"/>
            <p:cNvSpPr/>
            <p:nvPr/>
          </p:nvSpPr>
          <p:spPr>
            <a:xfrm>
              <a:off x="3722900" y="1849413"/>
              <a:ext cx="2183925" cy="381900"/>
            </a:xfrm>
            <a:custGeom>
              <a:avLst/>
              <a:gdLst/>
              <a:ahLst/>
              <a:cxnLst/>
              <a:rect l="l" t="t" r="r" b="b"/>
              <a:pathLst>
                <a:path w="87357" h="15276" fill="none" extrusionOk="0">
                  <a:moveTo>
                    <a:pt x="87238" y="6810"/>
                  </a:moveTo>
                  <a:cubicBezTo>
                    <a:pt x="87357" y="7513"/>
                    <a:pt x="87166" y="8239"/>
                    <a:pt x="86726" y="8799"/>
                  </a:cubicBezTo>
                  <a:cubicBezTo>
                    <a:pt x="86726" y="8799"/>
                    <a:pt x="83916" y="12668"/>
                    <a:pt x="76879" y="12633"/>
                  </a:cubicBezTo>
                  <a:cubicBezTo>
                    <a:pt x="76879" y="12633"/>
                    <a:pt x="68759" y="12823"/>
                    <a:pt x="63949" y="12240"/>
                  </a:cubicBezTo>
                  <a:cubicBezTo>
                    <a:pt x="63949" y="12240"/>
                    <a:pt x="52852" y="11406"/>
                    <a:pt x="44768" y="13287"/>
                  </a:cubicBezTo>
                  <a:cubicBezTo>
                    <a:pt x="44768" y="13287"/>
                    <a:pt x="33814" y="15276"/>
                    <a:pt x="27540" y="14752"/>
                  </a:cubicBezTo>
                  <a:cubicBezTo>
                    <a:pt x="27540" y="14752"/>
                    <a:pt x="20217" y="14228"/>
                    <a:pt x="18920" y="13692"/>
                  </a:cubicBezTo>
                  <a:cubicBezTo>
                    <a:pt x="18920" y="13692"/>
                    <a:pt x="18217" y="13395"/>
                    <a:pt x="18217" y="12645"/>
                  </a:cubicBezTo>
                  <a:cubicBezTo>
                    <a:pt x="18217" y="12645"/>
                    <a:pt x="18241" y="11621"/>
                    <a:pt x="17920" y="11704"/>
                  </a:cubicBezTo>
                  <a:cubicBezTo>
                    <a:pt x="17920" y="11704"/>
                    <a:pt x="17693" y="11561"/>
                    <a:pt x="17586" y="12490"/>
                  </a:cubicBezTo>
                  <a:cubicBezTo>
                    <a:pt x="17586" y="12490"/>
                    <a:pt x="17479" y="13573"/>
                    <a:pt x="16598" y="13407"/>
                  </a:cubicBezTo>
                  <a:cubicBezTo>
                    <a:pt x="16598" y="13407"/>
                    <a:pt x="14193" y="13133"/>
                    <a:pt x="12574" y="11835"/>
                  </a:cubicBezTo>
                  <a:cubicBezTo>
                    <a:pt x="12574" y="11835"/>
                    <a:pt x="12264" y="11668"/>
                    <a:pt x="12347" y="10585"/>
                  </a:cubicBezTo>
                  <a:cubicBezTo>
                    <a:pt x="12347" y="10585"/>
                    <a:pt x="12383" y="10204"/>
                    <a:pt x="12133" y="10239"/>
                  </a:cubicBezTo>
                  <a:cubicBezTo>
                    <a:pt x="12133" y="10239"/>
                    <a:pt x="11931" y="10180"/>
                    <a:pt x="11859" y="10787"/>
                  </a:cubicBezTo>
                  <a:cubicBezTo>
                    <a:pt x="11859" y="10787"/>
                    <a:pt x="11812" y="11763"/>
                    <a:pt x="11252" y="11680"/>
                  </a:cubicBezTo>
                  <a:cubicBezTo>
                    <a:pt x="9978" y="11359"/>
                    <a:pt x="8835" y="10680"/>
                    <a:pt x="7942" y="9727"/>
                  </a:cubicBezTo>
                  <a:cubicBezTo>
                    <a:pt x="7942" y="9727"/>
                    <a:pt x="7382" y="9251"/>
                    <a:pt x="7442" y="8608"/>
                  </a:cubicBezTo>
                  <a:cubicBezTo>
                    <a:pt x="7442" y="8608"/>
                    <a:pt x="7502" y="7906"/>
                    <a:pt x="7287" y="7906"/>
                  </a:cubicBezTo>
                  <a:cubicBezTo>
                    <a:pt x="7287" y="7906"/>
                    <a:pt x="7085" y="7882"/>
                    <a:pt x="7025" y="8370"/>
                  </a:cubicBezTo>
                  <a:cubicBezTo>
                    <a:pt x="7025" y="8370"/>
                    <a:pt x="6859" y="9025"/>
                    <a:pt x="6478" y="8799"/>
                  </a:cubicBezTo>
                  <a:cubicBezTo>
                    <a:pt x="6478" y="8799"/>
                    <a:pt x="4799" y="8215"/>
                    <a:pt x="3489" y="6251"/>
                  </a:cubicBezTo>
                  <a:cubicBezTo>
                    <a:pt x="3346" y="6013"/>
                    <a:pt x="3299" y="5739"/>
                    <a:pt x="3358" y="5465"/>
                  </a:cubicBezTo>
                  <a:cubicBezTo>
                    <a:pt x="3358" y="5465"/>
                    <a:pt x="3275" y="5072"/>
                    <a:pt x="3203" y="5322"/>
                  </a:cubicBezTo>
                  <a:cubicBezTo>
                    <a:pt x="3203" y="5322"/>
                    <a:pt x="3156" y="6132"/>
                    <a:pt x="2989" y="5977"/>
                  </a:cubicBezTo>
                  <a:cubicBezTo>
                    <a:pt x="2989" y="5977"/>
                    <a:pt x="953" y="4370"/>
                    <a:pt x="251" y="1167"/>
                  </a:cubicBezTo>
                  <a:cubicBezTo>
                    <a:pt x="251" y="1167"/>
                    <a:pt x="1" y="250"/>
                    <a:pt x="251" y="0"/>
                  </a:cubicBezTo>
                  <a:cubicBezTo>
                    <a:pt x="251" y="0"/>
                    <a:pt x="3394" y="7632"/>
                    <a:pt x="17729" y="10251"/>
                  </a:cubicBezTo>
                  <a:cubicBezTo>
                    <a:pt x="17729" y="10251"/>
                    <a:pt x="29421" y="12633"/>
                    <a:pt x="40434" y="9001"/>
                  </a:cubicBezTo>
                  <a:cubicBezTo>
                    <a:pt x="40434" y="9001"/>
                    <a:pt x="52269" y="5596"/>
                    <a:pt x="60818" y="6072"/>
                  </a:cubicBezTo>
                  <a:cubicBezTo>
                    <a:pt x="60818" y="6072"/>
                    <a:pt x="69021" y="6418"/>
                    <a:pt x="71664" y="7239"/>
                  </a:cubicBezTo>
                  <a:cubicBezTo>
                    <a:pt x="71664" y="7239"/>
                    <a:pt x="82094" y="9216"/>
                    <a:pt x="85547" y="3572"/>
                  </a:cubicBezTo>
                  <a:cubicBezTo>
                    <a:pt x="85547" y="3572"/>
                    <a:pt x="86214" y="3608"/>
                    <a:pt x="86440" y="4465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73"/>
            <p:cNvSpPr/>
            <p:nvPr/>
          </p:nvSpPr>
          <p:spPr>
            <a:xfrm>
              <a:off x="3716050" y="1758313"/>
              <a:ext cx="2161325" cy="406925"/>
            </a:xfrm>
            <a:custGeom>
              <a:avLst/>
              <a:gdLst/>
              <a:ahLst/>
              <a:cxnLst/>
              <a:rect l="l" t="t" r="r" b="b"/>
              <a:pathLst>
                <a:path w="86453" h="16277" fill="none" extrusionOk="0">
                  <a:moveTo>
                    <a:pt x="85595" y="3346"/>
                  </a:moveTo>
                  <a:cubicBezTo>
                    <a:pt x="85595" y="3346"/>
                    <a:pt x="86452" y="4716"/>
                    <a:pt x="85833" y="7216"/>
                  </a:cubicBezTo>
                  <a:cubicBezTo>
                    <a:pt x="82368" y="12860"/>
                    <a:pt x="71938" y="10883"/>
                    <a:pt x="71938" y="10883"/>
                  </a:cubicBezTo>
                  <a:cubicBezTo>
                    <a:pt x="69307" y="10062"/>
                    <a:pt x="61104" y="9716"/>
                    <a:pt x="61104" y="9716"/>
                  </a:cubicBezTo>
                  <a:cubicBezTo>
                    <a:pt x="52543" y="9240"/>
                    <a:pt x="40708" y="12645"/>
                    <a:pt x="40708" y="12645"/>
                  </a:cubicBezTo>
                  <a:cubicBezTo>
                    <a:pt x="29695" y="16277"/>
                    <a:pt x="18003" y="13895"/>
                    <a:pt x="18003" y="13895"/>
                  </a:cubicBezTo>
                  <a:cubicBezTo>
                    <a:pt x="3668" y="11276"/>
                    <a:pt x="525" y="3644"/>
                    <a:pt x="525" y="3644"/>
                  </a:cubicBezTo>
                  <a:cubicBezTo>
                    <a:pt x="525" y="3644"/>
                    <a:pt x="1" y="239"/>
                    <a:pt x="1406" y="1"/>
                  </a:cubicBezTo>
                  <a:cubicBezTo>
                    <a:pt x="1406" y="1"/>
                    <a:pt x="1322" y="2251"/>
                    <a:pt x="3596" y="4751"/>
                  </a:cubicBezTo>
                  <a:cubicBezTo>
                    <a:pt x="3596" y="4751"/>
                    <a:pt x="8002" y="9514"/>
                    <a:pt x="17658" y="10609"/>
                  </a:cubicBezTo>
                  <a:cubicBezTo>
                    <a:pt x="17658" y="10609"/>
                    <a:pt x="31278" y="13526"/>
                    <a:pt x="40589" y="9538"/>
                  </a:cubicBezTo>
                  <a:cubicBezTo>
                    <a:pt x="40589" y="9538"/>
                    <a:pt x="49614" y="5156"/>
                    <a:pt x="59175" y="5823"/>
                  </a:cubicBezTo>
                  <a:cubicBezTo>
                    <a:pt x="59175" y="5823"/>
                    <a:pt x="68605" y="6371"/>
                    <a:pt x="75927" y="7371"/>
                  </a:cubicBezTo>
                  <a:cubicBezTo>
                    <a:pt x="75927" y="7371"/>
                    <a:pt x="84428" y="7645"/>
                    <a:pt x="85595" y="334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73"/>
            <p:cNvSpPr/>
            <p:nvPr/>
          </p:nvSpPr>
          <p:spPr>
            <a:xfrm>
              <a:off x="3749100" y="1353513"/>
              <a:ext cx="2106825" cy="742675"/>
            </a:xfrm>
            <a:custGeom>
              <a:avLst/>
              <a:gdLst/>
              <a:ahLst/>
              <a:cxnLst/>
              <a:rect l="l" t="t" r="r" b="b"/>
              <a:pathLst>
                <a:path w="84273" h="29707" fill="none" extrusionOk="0">
                  <a:moveTo>
                    <a:pt x="82404" y="8442"/>
                  </a:moveTo>
                  <a:cubicBezTo>
                    <a:pt x="82404" y="8442"/>
                    <a:pt x="83963" y="13871"/>
                    <a:pt x="84273" y="19538"/>
                  </a:cubicBezTo>
                  <a:cubicBezTo>
                    <a:pt x="83106" y="23837"/>
                    <a:pt x="74605" y="23551"/>
                    <a:pt x="74605" y="23551"/>
                  </a:cubicBezTo>
                  <a:cubicBezTo>
                    <a:pt x="67271" y="22563"/>
                    <a:pt x="57841" y="22003"/>
                    <a:pt x="57841" y="22003"/>
                  </a:cubicBezTo>
                  <a:cubicBezTo>
                    <a:pt x="48292" y="21336"/>
                    <a:pt x="39267" y="25730"/>
                    <a:pt x="39267" y="25730"/>
                  </a:cubicBezTo>
                  <a:cubicBezTo>
                    <a:pt x="29945" y="29706"/>
                    <a:pt x="16324" y="26801"/>
                    <a:pt x="16324" y="26801"/>
                  </a:cubicBezTo>
                  <a:cubicBezTo>
                    <a:pt x="6680" y="25706"/>
                    <a:pt x="2263" y="20943"/>
                    <a:pt x="2263" y="20943"/>
                  </a:cubicBezTo>
                  <a:cubicBezTo>
                    <a:pt x="0" y="18443"/>
                    <a:pt x="72" y="16193"/>
                    <a:pt x="72" y="16193"/>
                  </a:cubicBezTo>
                  <a:cubicBezTo>
                    <a:pt x="72" y="16193"/>
                    <a:pt x="1167" y="14395"/>
                    <a:pt x="2263" y="14324"/>
                  </a:cubicBezTo>
                  <a:lnTo>
                    <a:pt x="4918" y="14181"/>
                  </a:lnTo>
                  <a:cubicBezTo>
                    <a:pt x="4918" y="14181"/>
                    <a:pt x="10728" y="12954"/>
                    <a:pt x="16645" y="12716"/>
                  </a:cubicBezTo>
                  <a:cubicBezTo>
                    <a:pt x="16645" y="12716"/>
                    <a:pt x="20515" y="11395"/>
                    <a:pt x="22813" y="10668"/>
                  </a:cubicBezTo>
                  <a:cubicBezTo>
                    <a:pt x="22813" y="10668"/>
                    <a:pt x="20622" y="12919"/>
                    <a:pt x="26682" y="15324"/>
                  </a:cubicBezTo>
                  <a:lnTo>
                    <a:pt x="26039" y="14181"/>
                  </a:lnTo>
                  <a:lnTo>
                    <a:pt x="28444" y="12478"/>
                  </a:lnTo>
                  <a:lnTo>
                    <a:pt x="29064" y="13359"/>
                  </a:lnTo>
                  <a:lnTo>
                    <a:pt x="31707" y="11633"/>
                  </a:lnTo>
                  <a:lnTo>
                    <a:pt x="31326" y="10990"/>
                  </a:lnTo>
                  <a:lnTo>
                    <a:pt x="33969" y="9323"/>
                  </a:lnTo>
                  <a:lnTo>
                    <a:pt x="34517" y="10168"/>
                  </a:lnTo>
                  <a:lnTo>
                    <a:pt x="36517" y="8906"/>
                  </a:lnTo>
                  <a:lnTo>
                    <a:pt x="36041" y="8180"/>
                  </a:lnTo>
                  <a:lnTo>
                    <a:pt x="38505" y="6573"/>
                  </a:lnTo>
                  <a:lnTo>
                    <a:pt x="39029" y="7394"/>
                  </a:lnTo>
                  <a:lnTo>
                    <a:pt x="41005" y="6073"/>
                  </a:lnTo>
                  <a:lnTo>
                    <a:pt x="40624" y="5453"/>
                  </a:lnTo>
                  <a:lnTo>
                    <a:pt x="43006" y="3929"/>
                  </a:lnTo>
                  <a:lnTo>
                    <a:pt x="43494" y="4656"/>
                  </a:lnTo>
                  <a:lnTo>
                    <a:pt x="47137" y="2370"/>
                  </a:lnTo>
                  <a:lnTo>
                    <a:pt x="46720" y="1727"/>
                  </a:lnTo>
                  <a:lnTo>
                    <a:pt x="49423" y="0"/>
                  </a:lnTo>
                  <a:lnTo>
                    <a:pt x="50733" y="1941"/>
                  </a:lnTo>
                  <a:lnTo>
                    <a:pt x="51531" y="1322"/>
                  </a:lnTo>
                  <a:cubicBezTo>
                    <a:pt x="51531" y="1322"/>
                    <a:pt x="52412" y="619"/>
                    <a:pt x="53519" y="1405"/>
                  </a:cubicBezTo>
                  <a:cubicBezTo>
                    <a:pt x="53519" y="1405"/>
                    <a:pt x="59234" y="5537"/>
                    <a:pt x="61925" y="6799"/>
                  </a:cubicBezTo>
                  <a:cubicBezTo>
                    <a:pt x="61925" y="6799"/>
                    <a:pt x="67616" y="9847"/>
                    <a:pt x="71628" y="10025"/>
                  </a:cubicBezTo>
                  <a:cubicBezTo>
                    <a:pt x="71628" y="10025"/>
                    <a:pt x="75379" y="10228"/>
                    <a:pt x="76784" y="9287"/>
                  </a:cubicBezTo>
                  <a:cubicBezTo>
                    <a:pt x="76784" y="9287"/>
                    <a:pt x="80820" y="7239"/>
                    <a:pt x="83201" y="3370"/>
                  </a:cubicBezTo>
                  <a:lnTo>
                    <a:pt x="83201" y="3370"/>
                  </a:lnTo>
                  <a:cubicBezTo>
                    <a:pt x="83142" y="4501"/>
                    <a:pt x="83011" y="5620"/>
                    <a:pt x="82796" y="6727"/>
                  </a:cubicBezTo>
                  <a:cubicBezTo>
                    <a:pt x="82796" y="6727"/>
                    <a:pt x="82749" y="7858"/>
                    <a:pt x="82404" y="844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73"/>
            <p:cNvSpPr/>
            <p:nvPr/>
          </p:nvSpPr>
          <p:spPr>
            <a:xfrm>
              <a:off x="4264925" y="1101688"/>
              <a:ext cx="1565700" cy="634925"/>
            </a:xfrm>
            <a:custGeom>
              <a:avLst/>
              <a:gdLst/>
              <a:ahLst/>
              <a:cxnLst/>
              <a:rect l="l" t="t" r="r" b="b"/>
              <a:pathLst>
                <a:path w="62628" h="25397" fill="none" extrusionOk="0">
                  <a:moveTo>
                    <a:pt x="61890" y="11252"/>
                  </a:moveTo>
                  <a:cubicBezTo>
                    <a:pt x="61890" y="11252"/>
                    <a:pt x="62628" y="11062"/>
                    <a:pt x="62556" y="13443"/>
                  </a:cubicBezTo>
                  <a:lnTo>
                    <a:pt x="62556" y="13443"/>
                  </a:lnTo>
                  <a:cubicBezTo>
                    <a:pt x="60175" y="17312"/>
                    <a:pt x="56151" y="19360"/>
                    <a:pt x="56151" y="19360"/>
                  </a:cubicBezTo>
                  <a:cubicBezTo>
                    <a:pt x="54746" y="20301"/>
                    <a:pt x="50995" y="20098"/>
                    <a:pt x="50995" y="20098"/>
                  </a:cubicBezTo>
                  <a:cubicBezTo>
                    <a:pt x="46971" y="19920"/>
                    <a:pt x="41292" y="16872"/>
                    <a:pt x="41292" y="16872"/>
                  </a:cubicBezTo>
                  <a:cubicBezTo>
                    <a:pt x="38589" y="15610"/>
                    <a:pt x="32874" y="11478"/>
                    <a:pt x="32874" y="11478"/>
                  </a:cubicBezTo>
                  <a:cubicBezTo>
                    <a:pt x="31755" y="10692"/>
                    <a:pt x="30874" y="11395"/>
                    <a:pt x="30874" y="11395"/>
                  </a:cubicBezTo>
                  <a:lnTo>
                    <a:pt x="30088" y="12014"/>
                  </a:lnTo>
                  <a:lnTo>
                    <a:pt x="28766" y="10073"/>
                  </a:lnTo>
                  <a:lnTo>
                    <a:pt x="26076" y="11800"/>
                  </a:lnTo>
                  <a:lnTo>
                    <a:pt x="26480" y="12443"/>
                  </a:lnTo>
                  <a:lnTo>
                    <a:pt x="22849" y="14729"/>
                  </a:lnTo>
                  <a:lnTo>
                    <a:pt x="22349" y="14002"/>
                  </a:lnTo>
                  <a:lnTo>
                    <a:pt x="19968" y="15526"/>
                  </a:lnTo>
                  <a:lnTo>
                    <a:pt x="20349" y="16146"/>
                  </a:lnTo>
                  <a:lnTo>
                    <a:pt x="18396" y="17455"/>
                  </a:lnTo>
                  <a:lnTo>
                    <a:pt x="17872" y="16646"/>
                  </a:lnTo>
                  <a:lnTo>
                    <a:pt x="15408" y="18253"/>
                  </a:lnTo>
                  <a:lnTo>
                    <a:pt x="15884" y="18991"/>
                  </a:lnTo>
                  <a:lnTo>
                    <a:pt x="13884" y="20253"/>
                  </a:lnTo>
                  <a:lnTo>
                    <a:pt x="13324" y="19396"/>
                  </a:lnTo>
                  <a:lnTo>
                    <a:pt x="10693" y="21063"/>
                  </a:lnTo>
                  <a:lnTo>
                    <a:pt x="11074" y="21706"/>
                  </a:lnTo>
                  <a:lnTo>
                    <a:pt x="8442" y="23432"/>
                  </a:lnTo>
                  <a:lnTo>
                    <a:pt x="7823" y="22563"/>
                  </a:lnTo>
                  <a:lnTo>
                    <a:pt x="5418" y="24254"/>
                  </a:lnTo>
                  <a:lnTo>
                    <a:pt x="6061" y="25397"/>
                  </a:lnTo>
                  <a:cubicBezTo>
                    <a:pt x="1" y="22992"/>
                    <a:pt x="2192" y="20741"/>
                    <a:pt x="2192" y="20741"/>
                  </a:cubicBezTo>
                  <a:cubicBezTo>
                    <a:pt x="2835" y="20551"/>
                    <a:pt x="3358" y="20396"/>
                    <a:pt x="3632" y="20337"/>
                  </a:cubicBezTo>
                  <a:cubicBezTo>
                    <a:pt x="3632" y="20337"/>
                    <a:pt x="15419" y="14360"/>
                    <a:pt x="17051" y="13538"/>
                  </a:cubicBezTo>
                  <a:cubicBezTo>
                    <a:pt x="17051" y="13538"/>
                    <a:pt x="20051" y="11252"/>
                    <a:pt x="21218" y="11014"/>
                  </a:cubicBezTo>
                  <a:cubicBezTo>
                    <a:pt x="21218" y="11014"/>
                    <a:pt x="23456" y="6966"/>
                    <a:pt x="25266" y="6740"/>
                  </a:cubicBezTo>
                  <a:lnTo>
                    <a:pt x="29778" y="2930"/>
                  </a:lnTo>
                  <a:cubicBezTo>
                    <a:pt x="29778" y="2930"/>
                    <a:pt x="29897" y="405"/>
                    <a:pt x="31719" y="810"/>
                  </a:cubicBezTo>
                  <a:cubicBezTo>
                    <a:pt x="31719" y="810"/>
                    <a:pt x="33469" y="1"/>
                    <a:pt x="33469" y="2334"/>
                  </a:cubicBezTo>
                  <a:cubicBezTo>
                    <a:pt x="33469" y="2334"/>
                    <a:pt x="34410" y="7085"/>
                    <a:pt x="34815" y="7609"/>
                  </a:cubicBezTo>
                  <a:cubicBezTo>
                    <a:pt x="34815" y="7609"/>
                    <a:pt x="36755" y="8204"/>
                    <a:pt x="35934" y="10490"/>
                  </a:cubicBezTo>
                  <a:cubicBezTo>
                    <a:pt x="35934" y="10490"/>
                    <a:pt x="38625" y="14764"/>
                    <a:pt x="44197" y="16812"/>
                  </a:cubicBezTo>
                  <a:cubicBezTo>
                    <a:pt x="44197" y="16812"/>
                    <a:pt x="51757" y="19396"/>
                    <a:pt x="54627" y="16407"/>
                  </a:cubicBezTo>
                  <a:cubicBezTo>
                    <a:pt x="54627" y="16407"/>
                    <a:pt x="58032" y="9192"/>
                    <a:pt x="59663" y="9609"/>
                  </a:cubicBezTo>
                  <a:cubicBezTo>
                    <a:pt x="59663" y="9609"/>
                    <a:pt x="61937" y="9371"/>
                    <a:pt x="61890" y="1125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73"/>
            <p:cNvSpPr/>
            <p:nvPr/>
          </p:nvSpPr>
          <p:spPr>
            <a:xfrm>
              <a:off x="4403350" y="1549588"/>
              <a:ext cx="78000" cy="151000"/>
            </a:xfrm>
            <a:custGeom>
              <a:avLst/>
              <a:gdLst/>
              <a:ahLst/>
              <a:cxnLst/>
              <a:rect l="l" t="t" r="r" b="b"/>
              <a:pathLst>
                <a:path w="3120" h="6040" extrusionOk="0">
                  <a:moveTo>
                    <a:pt x="2055" y="1"/>
                  </a:moveTo>
                  <a:cubicBezTo>
                    <a:pt x="1874" y="1"/>
                    <a:pt x="1675" y="55"/>
                    <a:pt x="1489" y="218"/>
                  </a:cubicBezTo>
                  <a:cubicBezTo>
                    <a:pt x="1489" y="218"/>
                    <a:pt x="0" y="1956"/>
                    <a:pt x="3120" y="6040"/>
                  </a:cubicBezTo>
                  <a:cubicBezTo>
                    <a:pt x="3120" y="6040"/>
                    <a:pt x="2203" y="1980"/>
                    <a:pt x="2715" y="218"/>
                  </a:cubicBezTo>
                  <a:cubicBezTo>
                    <a:pt x="2715" y="218"/>
                    <a:pt x="2419" y="1"/>
                    <a:pt x="20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73"/>
            <p:cNvSpPr/>
            <p:nvPr/>
          </p:nvSpPr>
          <p:spPr>
            <a:xfrm>
              <a:off x="4542650" y="1470713"/>
              <a:ext cx="78000" cy="151000"/>
            </a:xfrm>
            <a:custGeom>
              <a:avLst/>
              <a:gdLst/>
              <a:ahLst/>
              <a:cxnLst/>
              <a:rect l="l" t="t" r="r" b="b"/>
              <a:pathLst>
                <a:path w="3120" h="6040" extrusionOk="0">
                  <a:moveTo>
                    <a:pt x="2055" y="1"/>
                  </a:moveTo>
                  <a:cubicBezTo>
                    <a:pt x="1874" y="1"/>
                    <a:pt x="1675" y="55"/>
                    <a:pt x="1489" y="218"/>
                  </a:cubicBezTo>
                  <a:cubicBezTo>
                    <a:pt x="1489" y="218"/>
                    <a:pt x="0" y="1956"/>
                    <a:pt x="3120" y="6040"/>
                  </a:cubicBezTo>
                  <a:cubicBezTo>
                    <a:pt x="3120" y="6040"/>
                    <a:pt x="2203" y="1980"/>
                    <a:pt x="2715" y="218"/>
                  </a:cubicBezTo>
                  <a:cubicBezTo>
                    <a:pt x="2715" y="218"/>
                    <a:pt x="2419" y="1"/>
                    <a:pt x="20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73"/>
            <p:cNvSpPr/>
            <p:nvPr/>
          </p:nvSpPr>
          <p:spPr>
            <a:xfrm>
              <a:off x="4656350" y="1405538"/>
              <a:ext cx="77725" cy="151000"/>
            </a:xfrm>
            <a:custGeom>
              <a:avLst/>
              <a:gdLst/>
              <a:ahLst/>
              <a:cxnLst/>
              <a:rect l="l" t="t" r="r" b="b"/>
              <a:pathLst>
                <a:path w="3109" h="6040" extrusionOk="0">
                  <a:moveTo>
                    <a:pt x="2052" y="0"/>
                  </a:moveTo>
                  <a:cubicBezTo>
                    <a:pt x="1873" y="0"/>
                    <a:pt x="1675" y="55"/>
                    <a:pt x="1489" y="217"/>
                  </a:cubicBezTo>
                  <a:cubicBezTo>
                    <a:pt x="1489" y="217"/>
                    <a:pt x="1" y="1956"/>
                    <a:pt x="3108" y="6039"/>
                  </a:cubicBezTo>
                  <a:cubicBezTo>
                    <a:pt x="3108" y="6039"/>
                    <a:pt x="2203" y="1979"/>
                    <a:pt x="2703" y="217"/>
                  </a:cubicBezTo>
                  <a:cubicBezTo>
                    <a:pt x="2703" y="217"/>
                    <a:pt x="2412" y="0"/>
                    <a:pt x="2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73"/>
            <p:cNvSpPr/>
            <p:nvPr/>
          </p:nvSpPr>
          <p:spPr>
            <a:xfrm>
              <a:off x="4759350" y="1324263"/>
              <a:ext cx="78000" cy="150725"/>
            </a:xfrm>
            <a:custGeom>
              <a:avLst/>
              <a:gdLst/>
              <a:ahLst/>
              <a:cxnLst/>
              <a:rect l="l" t="t" r="r" b="b"/>
              <a:pathLst>
                <a:path w="3120" h="6029" extrusionOk="0">
                  <a:moveTo>
                    <a:pt x="2055" y="1"/>
                  </a:moveTo>
                  <a:cubicBezTo>
                    <a:pt x="1873" y="1"/>
                    <a:pt x="1675" y="55"/>
                    <a:pt x="1488" y="218"/>
                  </a:cubicBezTo>
                  <a:cubicBezTo>
                    <a:pt x="1488" y="218"/>
                    <a:pt x="0" y="1956"/>
                    <a:pt x="3120" y="6028"/>
                  </a:cubicBezTo>
                  <a:cubicBezTo>
                    <a:pt x="3120" y="6028"/>
                    <a:pt x="2203" y="1980"/>
                    <a:pt x="2715" y="218"/>
                  </a:cubicBezTo>
                  <a:cubicBezTo>
                    <a:pt x="2715" y="218"/>
                    <a:pt x="2418" y="1"/>
                    <a:pt x="20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73"/>
            <p:cNvSpPr/>
            <p:nvPr/>
          </p:nvSpPr>
          <p:spPr>
            <a:xfrm>
              <a:off x="4845950" y="1248663"/>
              <a:ext cx="77725" cy="151000"/>
            </a:xfrm>
            <a:custGeom>
              <a:avLst/>
              <a:gdLst/>
              <a:ahLst/>
              <a:cxnLst/>
              <a:rect l="l" t="t" r="r" b="b"/>
              <a:pathLst>
                <a:path w="3109" h="6040" extrusionOk="0">
                  <a:moveTo>
                    <a:pt x="2053" y="1"/>
                  </a:moveTo>
                  <a:cubicBezTo>
                    <a:pt x="1873" y="1"/>
                    <a:pt x="1676" y="55"/>
                    <a:pt x="1489" y="218"/>
                  </a:cubicBezTo>
                  <a:cubicBezTo>
                    <a:pt x="1489" y="218"/>
                    <a:pt x="1" y="1956"/>
                    <a:pt x="3108" y="6040"/>
                  </a:cubicBezTo>
                  <a:cubicBezTo>
                    <a:pt x="3108" y="6040"/>
                    <a:pt x="2204" y="1992"/>
                    <a:pt x="2704" y="218"/>
                  </a:cubicBezTo>
                  <a:cubicBezTo>
                    <a:pt x="2704" y="218"/>
                    <a:pt x="2413" y="1"/>
                    <a:pt x="20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73"/>
            <p:cNvSpPr/>
            <p:nvPr/>
          </p:nvSpPr>
          <p:spPr>
            <a:xfrm>
              <a:off x="4403350" y="1545788"/>
              <a:ext cx="78000" cy="157500"/>
            </a:xfrm>
            <a:custGeom>
              <a:avLst/>
              <a:gdLst/>
              <a:ahLst/>
              <a:cxnLst/>
              <a:rect l="l" t="t" r="r" b="b"/>
              <a:pathLst>
                <a:path w="3120" h="6300" fill="none" extrusionOk="0">
                  <a:moveTo>
                    <a:pt x="2715" y="489"/>
                  </a:moveTo>
                  <a:cubicBezTo>
                    <a:pt x="2715" y="489"/>
                    <a:pt x="2048" y="1"/>
                    <a:pt x="1489" y="489"/>
                  </a:cubicBezTo>
                  <a:cubicBezTo>
                    <a:pt x="1489" y="489"/>
                    <a:pt x="0" y="2227"/>
                    <a:pt x="3120" y="6299"/>
                  </a:cubicBezTo>
                  <a:cubicBezTo>
                    <a:pt x="3120" y="6299"/>
                    <a:pt x="2203" y="2251"/>
                    <a:pt x="2715" y="489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73"/>
            <p:cNvSpPr/>
            <p:nvPr/>
          </p:nvSpPr>
          <p:spPr>
            <a:xfrm>
              <a:off x="4542650" y="1466613"/>
              <a:ext cx="78000" cy="157775"/>
            </a:xfrm>
            <a:custGeom>
              <a:avLst/>
              <a:gdLst/>
              <a:ahLst/>
              <a:cxnLst/>
              <a:rect l="l" t="t" r="r" b="b"/>
              <a:pathLst>
                <a:path w="3120" h="6311" fill="none" extrusionOk="0">
                  <a:moveTo>
                    <a:pt x="2715" y="501"/>
                  </a:moveTo>
                  <a:cubicBezTo>
                    <a:pt x="2715" y="501"/>
                    <a:pt x="2048" y="1"/>
                    <a:pt x="1489" y="501"/>
                  </a:cubicBezTo>
                  <a:cubicBezTo>
                    <a:pt x="1489" y="501"/>
                    <a:pt x="0" y="2227"/>
                    <a:pt x="3120" y="6311"/>
                  </a:cubicBezTo>
                  <a:cubicBezTo>
                    <a:pt x="3120" y="6311"/>
                    <a:pt x="2203" y="2263"/>
                    <a:pt x="2715" y="50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73"/>
            <p:cNvSpPr/>
            <p:nvPr/>
          </p:nvSpPr>
          <p:spPr>
            <a:xfrm>
              <a:off x="4656350" y="1401438"/>
              <a:ext cx="77725" cy="157775"/>
            </a:xfrm>
            <a:custGeom>
              <a:avLst/>
              <a:gdLst/>
              <a:ahLst/>
              <a:cxnLst/>
              <a:rect l="l" t="t" r="r" b="b"/>
              <a:pathLst>
                <a:path w="3109" h="6311" fill="none" extrusionOk="0">
                  <a:moveTo>
                    <a:pt x="2703" y="500"/>
                  </a:moveTo>
                  <a:cubicBezTo>
                    <a:pt x="2703" y="500"/>
                    <a:pt x="2048" y="0"/>
                    <a:pt x="1489" y="500"/>
                  </a:cubicBezTo>
                  <a:cubicBezTo>
                    <a:pt x="1489" y="500"/>
                    <a:pt x="1" y="2227"/>
                    <a:pt x="3108" y="6311"/>
                  </a:cubicBezTo>
                  <a:cubicBezTo>
                    <a:pt x="3108" y="6311"/>
                    <a:pt x="2203" y="2262"/>
                    <a:pt x="2703" y="50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73"/>
            <p:cNvSpPr/>
            <p:nvPr/>
          </p:nvSpPr>
          <p:spPr>
            <a:xfrm>
              <a:off x="4759350" y="1320163"/>
              <a:ext cx="78000" cy="157800"/>
            </a:xfrm>
            <a:custGeom>
              <a:avLst/>
              <a:gdLst/>
              <a:ahLst/>
              <a:cxnLst/>
              <a:rect l="l" t="t" r="r" b="b"/>
              <a:pathLst>
                <a:path w="3120" h="6312" fill="none" extrusionOk="0">
                  <a:moveTo>
                    <a:pt x="2715" y="501"/>
                  </a:moveTo>
                  <a:cubicBezTo>
                    <a:pt x="2715" y="501"/>
                    <a:pt x="2048" y="1"/>
                    <a:pt x="1488" y="501"/>
                  </a:cubicBezTo>
                  <a:cubicBezTo>
                    <a:pt x="1488" y="501"/>
                    <a:pt x="0" y="2227"/>
                    <a:pt x="3120" y="6311"/>
                  </a:cubicBezTo>
                  <a:cubicBezTo>
                    <a:pt x="3120" y="6311"/>
                    <a:pt x="2203" y="2263"/>
                    <a:pt x="2715" y="50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73"/>
            <p:cNvSpPr/>
            <p:nvPr/>
          </p:nvSpPr>
          <p:spPr>
            <a:xfrm>
              <a:off x="4845950" y="1244863"/>
              <a:ext cx="77725" cy="157775"/>
            </a:xfrm>
            <a:custGeom>
              <a:avLst/>
              <a:gdLst/>
              <a:ahLst/>
              <a:cxnLst/>
              <a:rect l="l" t="t" r="r" b="b"/>
              <a:pathLst>
                <a:path w="3109" h="6311" fill="none" extrusionOk="0">
                  <a:moveTo>
                    <a:pt x="2704" y="489"/>
                  </a:moveTo>
                  <a:cubicBezTo>
                    <a:pt x="2704" y="489"/>
                    <a:pt x="2049" y="1"/>
                    <a:pt x="1489" y="489"/>
                  </a:cubicBezTo>
                  <a:cubicBezTo>
                    <a:pt x="1489" y="489"/>
                    <a:pt x="1" y="2227"/>
                    <a:pt x="3108" y="6311"/>
                  </a:cubicBezTo>
                  <a:cubicBezTo>
                    <a:pt x="3108" y="6311"/>
                    <a:pt x="2204" y="2251"/>
                    <a:pt x="2704" y="489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03" name="Google Shape;3803;p73"/>
          <p:cNvGrpSpPr/>
          <p:nvPr/>
        </p:nvGrpSpPr>
        <p:grpSpPr>
          <a:xfrm>
            <a:off x="7206522" y="1933183"/>
            <a:ext cx="1641802" cy="2670205"/>
            <a:chOff x="7206522" y="1933183"/>
            <a:chExt cx="1641802" cy="2670205"/>
          </a:xfrm>
        </p:grpSpPr>
        <p:sp>
          <p:nvSpPr>
            <p:cNvPr id="3804" name="Google Shape;3804;p73"/>
            <p:cNvSpPr/>
            <p:nvPr/>
          </p:nvSpPr>
          <p:spPr>
            <a:xfrm rot="-2329921">
              <a:off x="7522394" y="3305241"/>
              <a:ext cx="963922" cy="1124916"/>
            </a:xfrm>
            <a:custGeom>
              <a:avLst/>
              <a:gdLst/>
              <a:ahLst/>
              <a:cxnLst/>
              <a:rect l="l" t="t" r="r" b="b"/>
              <a:pathLst>
                <a:path w="36030" h="42161" fill="none" extrusionOk="0">
                  <a:moveTo>
                    <a:pt x="34326" y="1"/>
                  </a:moveTo>
                  <a:lnTo>
                    <a:pt x="36029" y="1430"/>
                  </a:lnTo>
                  <a:lnTo>
                    <a:pt x="1703" y="42161"/>
                  </a:lnTo>
                  <a:lnTo>
                    <a:pt x="1" y="40720"/>
                  </a:ln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73"/>
            <p:cNvSpPr/>
            <p:nvPr/>
          </p:nvSpPr>
          <p:spPr>
            <a:xfrm rot="-2329921">
              <a:off x="7522394" y="3305241"/>
              <a:ext cx="963922" cy="1124916"/>
            </a:xfrm>
            <a:custGeom>
              <a:avLst/>
              <a:gdLst/>
              <a:ahLst/>
              <a:cxnLst/>
              <a:rect l="l" t="t" r="r" b="b"/>
              <a:pathLst>
                <a:path w="36030" h="42161" extrusionOk="0">
                  <a:moveTo>
                    <a:pt x="34326" y="1"/>
                  </a:moveTo>
                  <a:lnTo>
                    <a:pt x="1" y="40720"/>
                  </a:lnTo>
                  <a:lnTo>
                    <a:pt x="1703" y="42161"/>
                  </a:lnTo>
                  <a:lnTo>
                    <a:pt x="36029" y="1430"/>
                  </a:lnTo>
                  <a:lnTo>
                    <a:pt x="34326" y="1"/>
                  </a:ln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73"/>
            <p:cNvSpPr/>
            <p:nvPr/>
          </p:nvSpPr>
          <p:spPr>
            <a:xfrm rot="-2329921">
              <a:off x="7479598" y="2138613"/>
              <a:ext cx="1089717" cy="1224277"/>
            </a:xfrm>
            <a:custGeom>
              <a:avLst/>
              <a:gdLst/>
              <a:ahLst/>
              <a:cxnLst/>
              <a:rect l="l" t="t" r="r" b="b"/>
              <a:pathLst>
                <a:path w="40732" h="45885" extrusionOk="0">
                  <a:moveTo>
                    <a:pt x="35582" y="1"/>
                  </a:moveTo>
                  <a:cubicBezTo>
                    <a:pt x="35113" y="1"/>
                    <a:pt x="34650" y="201"/>
                    <a:pt x="34326" y="584"/>
                  </a:cubicBezTo>
                  <a:lnTo>
                    <a:pt x="6620" y="33445"/>
                  </a:lnTo>
                  <a:cubicBezTo>
                    <a:pt x="6025" y="34148"/>
                    <a:pt x="0" y="43661"/>
                    <a:pt x="691" y="44244"/>
                  </a:cubicBezTo>
                  <a:lnTo>
                    <a:pt x="2596" y="45852"/>
                  </a:lnTo>
                  <a:cubicBezTo>
                    <a:pt x="2622" y="45874"/>
                    <a:pt x="2659" y="45884"/>
                    <a:pt x="2708" y="45884"/>
                  </a:cubicBezTo>
                  <a:cubicBezTo>
                    <a:pt x="3925" y="45884"/>
                    <a:pt x="11880" y="39027"/>
                    <a:pt x="12430" y="38363"/>
                  </a:cubicBezTo>
                  <a:lnTo>
                    <a:pt x="40148" y="5490"/>
                  </a:lnTo>
                  <a:cubicBezTo>
                    <a:pt x="40731" y="4799"/>
                    <a:pt x="40648" y="3751"/>
                    <a:pt x="39946" y="3168"/>
                  </a:cubicBezTo>
                  <a:lnTo>
                    <a:pt x="36648" y="394"/>
                  </a:lnTo>
                  <a:cubicBezTo>
                    <a:pt x="36335" y="129"/>
                    <a:pt x="35957" y="1"/>
                    <a:pt x="355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73"/>
            <p:cNvSpPr/>
            <p:nvPr/>
          </p:nvSpPr>
          <p:spPr>
            <a:xfrm rot="-2329921">
              <a:off x="7482565" y="2132156"/>
              <a:ext cx="1089717" cy="1244368"/>
            </a:xfrm>
            <a:custGeom>
              <a:avLst/>
              <a:gdLst/>
              <a:ahLst/>
              <a:cxnLst/>
              <a:rect l="l" t="t" r="r" b="b"/>
              <a:pathLst>
                <a:path w="40732" h="46638" fill="none" extrusionOk="0">
                  <a:moveTo>
                    <a:pt x="2596" y="46054"/>
                  </a:moveTo>
                  <a:lnTo>
                    <a:pt x="691" y="44446"/>
                  </a:lnTo>
                  <a:cubicBezTo>
                    <a:pt x="0" y="43863"/>
                    <a:pt x="6025" y="34350"/>
                    <a:pt x="6620" y="33647"/>
                  </a:cubicBezTo>
                  <a:lnTo>
                    <a:pt x="34326" y="786"/>
                  </a:lnTo>
                  <a:cubicBezTo>
                    <a:pt x="34909" y="96"/>
                    <a:pt x="35945" y="0"/>
                    <a:pt x="36648" y="596"/>
                  </a:cubicBezTo>
                  <a:lnTo>
                    <a:pt x="39946" y="3370"/>
                  </a:lnTo>
                  <a:cubicBezTo>
                    <a:pt x="40648" y="3953"/>
                    <a:pt x="40731" y="5001"/>
                    <a:pt x="40148" y="5692"/>
                  </a:cubicBezTo>
                  <a:lnTo>
                    <a:pt x="12430" y="38565"/>
                  </a:lnTo>
                  <a:cubicBezTo>
                    <a:pt x="11859" y="39255"/>
                    <a:pt x="3286" y="46637"/>
                    <a:pt x="2596" y="46054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08" name="Google Shape;3808;p73"/>
          <p:cNvGrpSpPr/>
          <p:nvPr/>
        </p:nvGrpSpPr>
        <p:grpSpPr>
          <a:xfrm>
            <a:off x="6525999" y="1160964"/>
            <a:ext cx="1537198" cy="1155825"/>
            <a:chOff x="6286525" y="964350"/>
            <a:chExt cx="1598750" cy="1218325"/>
          </a:xfrm>
        </p:grpSpPr>
        <p:sp>
          <p:nvSpPr>
            <p:cNvPr id="3809" name="Google Shape;3809;p73"/>
            <p:cNvSpPr/>
            <p:nvPr/>
          </p:nvSpPr>
          <p:spPr>
            <a:xfrm>
              <a:off x="6768425" y="1554300"/>
              <a:ext cx="628400" cy="628375"/>
            </a:xfrm>
            <a:custGeom>
              <a:avLst/>
              <a:gdLst/>
              <a:ahLst/>
              <a:cxnLst/>
              <a:rect l="l" t="t" r="r" b="b"/>
              <a:pathLst>
                <a:path w="25136" h="25135" extrusionOk="0">
                  <a:moveTo>
                    <a:pt x="12562" y="1"/>
                  </a:moveTo>
                  <a:cubicBezTo>
                    <a:pt x="5621" y="1"/>
                    <a:pt x="1" y="5632"/>
                    <a:pt x="1" y="12574"/>
                  </a:cubicBezTo>
                  <a:cubicBezTo>
                    <a:pt x="1" y="19515"/>
                    <a:pt x="5621" y="25135"/>
                    <a:pt x="12562" y="25135"/>
                  </a:cubicBezTo>
                  <a:cubicBezTo>
                    <a:pt x="19503" y="25135"/>
                    <a:pt x="25135" y="19515"/>
                    <a:pt x="25135" y="12574"/>
                  </a:cubicBezTo>
                  <a:cubicBezTo>
                    <a:pt x="25135" y="5632"/>
                    <a:pt x="19503" y="1"/>
                    <a:pt x="12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73"/>
            <p:cNvSpPr/>
            <p:nvPr/>
          </p:nvSpPr>
          <p:spPr>
            <a:xfrm>
              <a:off x="7203325" y="966450"/>
              <a:ext cx="533400" cy="639075"/>
            </a:xfrm>
            <a:custGeom>
              <a:avLst/>
              <a:gdLst/>
              <a:ahLst/>
              <a:cxnLst/>
              <a:rect l="l" t="t" r="r" b="b"/>
              <a:pathLst>
                <a:path w="21336" h="25563" extrusionOk="0">
                  <a:moveTo>
                    <a:pt x="18538" y="0"/>
                  </a:moveTo>
                  <a:lnTo>
                    <a:pt x="0" y="24563"/>
                  </a:lnTo>
                  <a:cubicBezTo>
                    <a:pt x="714" y="24836"/>
                    <a:pt x="1393" y="25170"/>
                    <a:pt x="2048" y="25563"/>
                  </a:cubicBezTo>
                  <a:lnTo>
                    <a:pt x="2133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73"/>
            <p:cNvSpPr/>
            <p:nvPr/>
          </p:nvSpPr>
          <p:spPr>
            <a:xfrm>
              <a:off x="7254500" y="966450"/>
              <a:ext cx="555750" cy="674200"/>
            </a:xfrm>
            <a:custGeom>
              <a:avLst/>
              <a:gdLst/>
              <a:ahLst/>
              <a:cxnLst/>
              <a:rect l="l" t="t" r="r" b="b"/>
              <a:pathLst>
                <a:path w="22230" h="26968" extrusionOk="0">
                  <a:moveTo>
                    <a:pt x="19289" y="0"/>
                  </a:moveTo>
                  <a:lnTo>
                    <a:pt x="1" y="25563"/>
                  </a:lnTo>
                  <a:cubicBezTo>
                    <a:pt x="680" y="25968"/>
                    <a:pt x="1311" y="26432"/>
                    <a:pt x="1894" y="26968"/>
                  </a:cubicBezTo>
                  <a:lnTo>
                    <a:pt x="222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73"/>
            <p:cNvSpPr/>
            <p:nvPr/>
          </p:nvSpPr>
          <p:spPr>
            <a:xfrm>
              <a:off x="7301825" y="966450"/>
              <a:ext cx="583450" cy="719750"/>
            </a:xfrm>
            <a:custGeom>
              <a:avLst/>
              <a:gdLst/>
              <a:ahLst/>
              <a:cxnLst/>
              <a:rect l="l" t="t" r="r" b="b"/>
              <a:pathLst>
                <a:path w="23338" h="28790" extrusionOk="0">
                  <a:moveTo>
                    <a:pt x="20337" y="0"/>
                  </a:moveTo>
                  <a:lnTo>
                    <a:pt x="1" y="26968"/>
                  </a:lnTo>
                  <a:cubicBezTo>
                    <a:pt x="596" y="27515"/>
                    <a:pt x="1144" y="28123"/>
                    <a:pt x="1620" y="28789"/>
                  </a:cubicBezTo>
                  <a:lnTo>
                    <a:pt x="233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73"/>
            <p:cNvSpPr/>
            <p:nvPr/>
          </p:nvSpPr>
          <p:spPr>
            <a:xfrm>
              <a:off x="6438050" y="966450"/>
              <a:ext cx="532225" cy="637900"/>
            </a:xfrm>
            <a:custGeom>
              <a:avLst/>
              <a:gdLst/>
              <a:ahLst/>
              <a:cxnLst/>
              <a:rect l="l" t="t" r="r" b="b"/>
              <a:pathLst>
                <a:path w="21289" h="25516" extrusionOk="0">
                  <a:moveTo>
                    <a:pt x="0" y="0"/>
                  </a:moveTo>
                  <a:lnTo>
                    <a:pt x="19241" y="25515"/>
                  </a:lnTo>
                  <a:cubicBezTo>
                    <a:pt x="19895" y="25110"/>
                    <a:pt x="20574" y="24777"/>
                    <a:pt x="21288" y="24515"/>
                  </a:cubicBezTo>
                  <a:lnTo>
                    <a:pt x="27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73"/>
            <p:cNvSpPr/>
            <p:nvPr/>
          </p:nvSpPr>
          <p:spPr>
            <a:xfrm>
              <a:off x="6364225" y="966450"/>
              <a:ext cx="554850" cy="673025"/>
            </a:xfrm>
            <a:custGeom>
              <a:avLst/>
              <a:gdLst/>
              <a:ahLst/>
              <a:cxnLst/>
              <a:rect l="l" t="t" r="r" b="b"/>
              <a:pathLst>
                <a:path w="22194" h="26921" extrusionOk="0">
                  <a:moveTo>
                    <a:pt x="0" y="0"/>
                  </a:moveTo>
                  <a:lnTo>
                    <a:pt x="20312" y="26920"/>
                  </a:lnTo>
                  <a:cubicBezTo>
                    <a:pt x="20896" y="26384"/>
                    <a:pt x="21527" y="25920"/>
                    <a:pt x="22194" y="25515"/>
                  </a:cubicBezTo>
                  <a:lnTo>
                    <a:pt x="2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73"/>
            <p:cNvSpPr/>
            <p:nvPr/>
          </p:nvSpPr>
          <p:spPr>
            <a:xfrm>
              <a:off x="6289500" y="966450"/>
              <a:ext cx="582850" cy="719150"/>
            </a:xfrm>
            <a:custGeom>
              <a:avLst/>
              <a:gdLst/>
              <a:ahLst/>
              <a:cxnLst/>
              <a:rect l="l" t="t" r="r" b="b"/>
              <a:pathLst>
                <a:path w="23314" h="28766" extrusionOk="0">
                  <a:moveTo>
                    <a:pt x="1" y="0"/>
                  </a:moveTo>
                  <a:lnTo>
                    <a:pt x="21706" y="28765"/>
                  </a:lnTo>
                  <a:cubicBezTo>
                    <a:pt x="22170" y="28099"/>
                    <a:pt x="22706" y="27480"/>
                    <a:pt x="23313" y="26920"/>
                  </a:cubicBezTo>
                  <a:lnTo>
                    <a:pt x="29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73"/>
            <p:cNvSpPr/>
            <p:nvPr/>
          </p:nvSpPr>
          <p:spPr>
            <a:xfrm>
              <a:off x="7200625" y="964350"/>
              <a:ext cx="533425" cy="638800"/>
            </a:xfrm>
            <a:custGeom>
              <a:avLst/>
              <a:gdLst/>
              <a:ahLst/>
              <a:cxnLst/>
              <a:rect l="l" t="t" r="r" b="b"/>
              <a:pathLst>
                <a:path w="21337" h="25552" fill="none" extrusionOk="0">
                  <a:moveTo>
                    <a:pt x="21337" y="1"/>
                  </a:moveTo>
                  <a:lnTo>
                    <a:pt x="18539" y="1"/>
                  </a:lnTo>
                  <a:lnTo>
                    <a:pt x="1" y="24563"/>
                  </a:lnTo>
                  <a:cubicBezTo>
                    <a:pt x="715" y="24837"/>
                    <a:pt x="1394" y="25159"/>
                    <a:pt x="2049" y="2555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73"/>
            <p:cNvSpPr/>
            <p:nvPr/>
          </p:nvSpPr>
          <p:spPr>
            <a:xfrm>
              <a:off x="7251825" y="964350"/>
              <a:ext cx="555750" cy="673925"/>
            </a:xfrm>
            <a:custGeom>
              <a:avLst/>
              <a:gdLst/>
              <a:ahLst/>
              <a:cxnLst/>
              <a:rect l="l" t="t" r="r" b="b"/>
              <a:pathLst>
                <a:path w="22230" h="26957" fill="none" extrusionOk="0">
                  <a:moveTo>
                    <a:pt x="1882" y="26956"/>
                  </a:moveTo>
                  <a:lnTo>
                    <a:pt x="22230" y="1"/>
                  </a:lnTo>
                  <a:lnTo>
                    <a:pt x="19289" y="1"/>
                  </a:lnTo>
                  <a:lnTo>
                    <a:pt x="1" y="25563"/>
                  </a:lnTo>
                  <a:cubicBezTo>
                    <a:pt x="667" y="25968"/>
                    <a:pt x="1299" y="26433"/>
                    <a:pt x="1882" y="2695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73"/>
            <p:cNvSpPr/>
            <p:nvPr/>
          </p:nvSpPr>
          <p:spPr>
            <a:xfrm>
              <a:off x="7298850" y="964350"/>
              <a:ext cx="583750" cy="719475"/>
            </a:xfrm>
            <a:custGeom>
              <a:avLst/>
              <a:gdLst/>
              <a:ahLst/>
              <a:cxnLst/>
              <a:rect l="l" t="t" r="r" b="b"/>
              <a:pathLst>
                <a:path w="23350" h="28779" fill="none" extrusionOk="0">
                  <a:moveTo>
                    <a:pt x="1632" y="28778"/>
                  </a:moveTo>
                  <a:lnTo>
                    <a:pt x="23349" y="1"/>
                  </a:lnTo>
                  <a:lnTo>
                    <a:pt x="20349" y="1"/>
                  </a:lnTo>
                  <a:lnTo>
                    <a:pt x="1" y="26968"/>
                  </a:lnTo>
                  <a:cubicBezTo>
                    <a:pt x="608" y="27504"/>
                    <a:pt x="1156" y="28111"/>
                    <a:pt x="1632" y="28778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73"/>
            <p:cNvSpPr/>
            <p:nvPr/>
          </p:nvSpPr>
          <p:spPr>
            <a:xfrm>
              <a:off x="6435350" y="964350"/>
              <a:ext cx="532250" cy="637600"/>
            </a:xfrm>
            <a:custGeom>
              <a:avLst/>
              <a:gdLst/>
              <a:ahLst/>
              <a:cxnLst/>
              <a:rect l="l" t="t" r="r" b="b"/>
              <a:pathLst>
                <a:path w="21290" h="25504" fill="none" extrusionOk="0">
                  <a:moveTo>
                    <a:pt x="21289" y="24504"/>
                  </a:moveTo>
                  <a:lnTo>
                    <a:pt x="2787" y="1"/>
                  </a:lnTo>
                  <a:lnTo>
                    <a:pt x="1" y="1"/>
                  </a:lnTo>
                  <a:lnTo>
                    <a:pt x="19241" y="25504"/>
                  </a:lnTo>
                  <a:cubicBezTo>
                    <a:pt x="19884" y="25111"/>
                    <a:pt x="20575" y="24778"/>
                    <a:pt x="21289" y="24504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73"/>
            <p:cNvSpPr/>
            <p:nvPr/>
          </p:nvSpPr>
          <p:spPr>
            <a:xfrm>
              <a:off x="6361550" y="964350"/>
              <a:ext cx="554850" cy="673025"/>
            </a:xfrm>
            <a:custGeom>
              <a:avLst/>
              <a:gdLst/>
              <a:ahLst/>
              <a:cxnLst/>
              <a:rect l="l" t="t" r="r" b="b"/>
              <a:pathLst>
                <a:path w="22194" h="26921" fill="none" extrusionOk="0">
                  <a:moveTo>
                    <a:pt x="22193" y="25504"/>
                  </a:moveTo>
                  <a:lnTo>
                    <a:pt x="2953" y="1"/>
                  </a:lnTo>
                  <a:lnTo>
                    <a:pt x="0" y="1"/>
                  </a:lnTo>
                  <a:lnTo>
                    <a:pt x="20324" y="26921"/>
                  </a:lnTo>
                  <a:cubicBezTo>
                    <a:pt x="20896" y="26385"/>
                    <a:pt x="21515" y="25909"/>
                    <a:pt x="22193" y="25504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73"/>
            <p:cNvSpPr/>
            <p:nvPr/>
          </p:nvSpPr>
          <p:spPr>
            <a:xfrm>
              <a:off x="6286525" y="964350"/>
              <a:ext cx="583150" cy="719175"/>
            </a:xfrm>
            <a:custGeom>
              <a:avLst/>
              <a:gdLst/>
              <a:ahLst/>
              <a:cxnLst/>
              <a:rect l="l" t="t" r="r" b="b"/>
              <a:pathLst>
                <a:path w="23326" h="28767" fill="none" extrusionOk="0">
                  <a:moveTo>
                    <a:pt x="23325" y="26921"/>
                  </a:moveTo>
                  <a:lnTo>
                    <a:pt x="3001" y="1"/>
                  </a:lnTo>
                  <a:lnTo>
                    <a:pt x="1" y="1"/>
                  </a:lnTo>
                  <a:lnTo>
                    <a:pt x="21718" y="28766"/>
                  </a:lnTo>
                  <a:cubicBezTo>
                    <a:pt x="22182" y="28088"/>
                    <a:pt x="22718" y="27468"/>
                    <a:pt x="23325" y="2692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73"/>
            <p:cNvSpPr/>
            <p:nvPr/>
          </p:nvSpPr>
          <p:spPr>
            <a:xfrm>
              <a:off x="6768425" y="1554300"/>
              <a:ext cx="628400" cy="628375"/>
            </a:xfrm>
            <a:custGeom>
              <a:avLst/>
              <a:gdLst/>
              <a:ahLst/>
              <a:cxnLst/>
              <a:rect l="l" t="t" r="r" b="b"/>
              <a:pathLst>
                <a:path w="25136" h="25135" fill="none" extrusionOk="0">
                  <a:moveTo>
                    <a:pt x="25135" y="12574"/>
                  </a:moveTo>
                  <a:cubicBezTo>
                    <a:pt x="25135" y="19515"/>
                    <a:pt x="19503" y="25135"/>
                    <a:pt x="12562" y="25135"/>
                  </a:cubicBezTo>
                  <a:cubicBezTo>
                    <a:pt x="5621" y="25135"/>
                    <a:pt x="1" y="19515"/>
                    <a:pt x="1" y="12574"/>
                  </a:cubicBezTo>
                  <a:cubicBezTo>
                    <a:pt x="1" y="5632"/>
                    <a:pt x="5621" y="1"/>
                    <a:pt x="12562" y="1"/>
                  </a:cubicBezTo>
                  <a:cubicBezTo>
                    <a:pt x="19503" y="1"/>
                    <a:pt x="25135" y="5632"/>
                    <a:pt x="25135" y="12574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73"/>
            <p:cNvSpPr/>
            <p:nvPr/>
          </p:nvSpPr>
          <p:spPr>
            <a:xfrm>
              <a:off x="6833925" y="1619800"/>
              <a:ext cx="497400" cy="497400"/>
            </a:xfrm>
            <a:custGeom>
              <a:avLst/>
              <a:gdLst/>
              <a:ahLst/>
              <a:cxnLst/>
              <a:rect l="l" t="t" r="r" b="b"/>
              <a:pathLst>
                <a:path w="19896" h="19896" fill="none" extrusionOk="0">
                  <a:moveTo>
                    <a:pt x="19896" y="9954"/>
                  </a:moveTo>
                  <a:cubicBezTo>
                    <a:pt x="19896" y="15443"/>
                    <a:pt x="15443" y="19896"/>
                    <a:pt x="9942" y="19896"/>
                  </a:cubicBezTo>
                  <a:cubicBezTo>
                    <a:pt x="4453" y="19896"/>
                    <a:pt x="0" y="15443"/>
                    <a:pt x="0" y="9954"/>
                  </a:cubicBezTo>
                  <a:cubicBezTo>
                    <a:pt x="0" y="4453"/>
                    <a:pt x="4453" y="0"/>
                    <a:pt x="9942" y="0"/>
                  </a:cubicBezTo>
                  <a:cubicBezTo>
                    <a:pt x="15443" y="0"/>
                    <a:pt x="19896" y="4453"/>
                    <a:pt x="19896" y="9954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73"/>
            <p:cNvSpPr/>
            <p:nvPr/>
          </p:nvSpPr>
          <p:spPr>
            <a:xfrm>
              <a:off x="7022050" y="1728425"/>
              <a:ext cx="120875" cy="280125"/>
            </a:xfrm>
            <a:custGeom>
              <a:avLst/>
              <a:gdLst/>
              <a:ahLst/>
              <a:cxnLst/>
              <a:rect l="l" t="t" r="r" b="b"/>
              <a:pathLst>
                <a:path w="4835" h="11205" extrusionOk="0">
                  <a:moveTo>
                    <a:pt x="0" y="1"/>
                  </a:moveTo>
                  <a:lnTo>
                    <a:pt x="0" y="2085"/>
                  </a:lnTo>
                  <a:lnTo>
                    <a:pt x="2250" y="2085"/>
                  </a:lnTo>
                  <a:lnTo>
                    <a:pt x="2250" y="11205"/>
                  </a:lnTo>
                  <a:lnTo>
                    <a:pt x="4834" y="11205"/>
                  </a:lnTo>
                  <a:lnTo>
                    <a:pt x="48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3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4" name="Google Shape;3854;p77"/>
          <p:cNvSpPr txBox="1"/>
          <p:nvPr/>
        </p:nvSpPr>
        <p:spPr>
          <a:xfrm>
            <a:off x="1068100" y="1087849"/>
            <a:ext cx="70473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</a:rPr>
              <a:t>This presentation has been made using the following fonts:</a:t>
            </a:r>
            <a:endParaRPr sz="11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435D74"/>
              </a:solidFill>
            </a:endParaRPr>
          </a:p>
        </p:txBody>
      </p:sp>
      <p:sp>
        <p:nvSpPr>
          <p:cNvPr id="3855" name="Google Shape;3855;p77"/>
          <p:cNvSpPr txBox="1"/>
          <p:nvPr/>
        </p:nvSpPr>
        <p:spPr>
          <a:xfrm>
            <a:off x="1068100" y="1610422"/>
            <a:ext cx="7047300" cy="12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lt1"/>
                </a:solidFill>
              </a:rPr>
              <a:t>Lexend</a:t>
            </a:r>
            <a:endParaRPr sz="110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</a:rPr>
              <a:t>(</a:t>
            </a:r>
            <a:r>
              <a:rPr lang="en" sz="1100">
                <a:solidFill>
                  <a:schemeClr val="lt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https://fonts.google.com/specimen/Lexend</a:t>
            </a:r>
            <a:r>
              <a:rPr lang="en" sz="1100">
                <a:solidFill>
                  <a:schemeClr val="lt1"/>
                </a:solidFill>
              </a:rPr>
              <a:t>)</a:t>
            </a:r>
            <a:endParaRPr sz="110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lt1"/>
                </a:solidFill>
              </a:rPr>
              <a:t>Commissioner</a:t>
            </a:r>
            <a:endParaRPr sz="110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</a:rPr>
              <a:t>(</a:t>
            </a:r>
            <a:r>
              <a:rPr lang="en" sz="1100">
                <a:solidFill>
                  <a:schemeClr val="lt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https://fonts.google.com/specimen/Commissioner</a:t>
            </a:r>
            <a:r>
              <a:rPr lang="en" sz="1100">
                <a:solidFill>
                  <a:schemeClr val="lt1"/>
                </a:solidFill>
              </a:rPr>
              <a:t>)</a:t>
            </a:r>
            <a:endParaRPr sz="1100">
              <a:solidFill>
                <a:schemeClr val="lt1"/>
              </a:solidFill>
            </a:endParaRPr>
          </a:p>
        </p:txBody>
      </p:sp>
      <p:sp>
        <p:nvSpPr>
          <p:cNvPr id="3856" name="Google Shape;3856;p77"/>
          <p:cNvSpPr/>
          <p:nvPr/>
        </p:nvSpPr>
        <p:spPr>
          <a:xfrm>
            <a:off x="2603313" y="298822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272727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7" name="Google Shape;3857;p77"/>
          <p:cNvSpPr/>
          <p:nvPr/>
        </p:nvSpPr>
        <p:spPr>
          <a:xfrm>
            <a:off x="3665132" y="298822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8" name="Google Shape;3858;p77"/>
          <p:cNvSpPr/>
          <p:nvPr/>
        </p:nvSpPr>
        <p:spPr>
          <a:xfrm>
            <a:off x="4726952" y="298822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686868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9" name="Google Shape;3859;p77"/>
          <p:cNvSpPr txBox="1"/>
          <p:nvPr/>
        </p:nvSpPr>
        <p:spPr>
          <a:xfrm>
            <a:off x="2603313" y="314527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#272727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3860" name="Google Shape;3860;p77"/>
          <p:cNvSpPr txBox="1"/>
          <p:nvPr/>
        </p:nvSpPr>
        <p:spPr>
          <a:xfrm>
            <a:off x="3665138" y="314527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#ffffff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3861" name="Google Shape;3861;p77"/>
          <p:cNvSpPr txBox="1"/>
          <p:nvPr/>
        </p:nvSpPr>
        <p:spPr>
          <a:xfrm>
            <a:off x="4726963" y="314527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#686868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3862" name="Google Shape;3862;p77"/>
          <p:cNvSpPr txBox="1"/>
          <p:nvPr/>
        </p:nvSpPr>
        <p:spPr>
          <a:xfrm>
            <a:off x="1048350" y="3238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Fonts &amp; colors used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3863" name="Google Shape;3863;p77"/>
          <p:cNvSpPr/>
          <p:nvPr/>
        </p:nvSpPr>
        <p:spPr>
          <a:xfrm>
            <a:off x="5788788" y="298822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EDE2CA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4" name="Google Shape;3864;p77"/>
          <p:cNvSpPr txBox="1"/>
          <p:nvPr/>
        </p:nvSpPr>
        <p:spPr>
          <a:xfrm>
            <a:off x="5788788" y="314527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#ede2ca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3865" name="Google Shape;3865;p77"/>
          <p:cNvSpPr/>
          <p:nvPr/>
        </p:nvSpPr>
        <p:spPr>
          <a:xfrm>
            <a:off x="3114475" y="391932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8CD3A3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6" name="Google Shape;3866;p77"/>
          <p:cNvSpPr/>
          <p:nvPr/>
        </p:nvSpPr>
        <p:spPr>
          <a:xfrm>
            <a:off x="4176295" y="391932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FFCB77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7" name="Google Shape;3867;p77"/>
          <p:cNvSpPr/>
          <p:nvPr/>
        </p:nvSpPr>
        <p:spPr>
          <a:xfrm>
            <a:off x="5238114" y="391932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E78D48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8" name="Google Shape;3868;p77"/>
          <p:cNvSpPr txBox="1"/>
          <p:nvPr/>
        </p:nvSpPr>
        <p:spPr>
          <a:xfrm>
            <a:off x="3114475" y="407637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#8cd3a3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3869" name="Google Shape;3869;p77"/>
          <p:cNvSpPr txBox="1"/>
          <p:nvPr/>
        </p:nvSpPr>
        <p:spPr>
          <a:xfrm>
            <a:off x="4176300" y="407637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#ffcb77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3870" name="Google Shape;3870;p77"/>
          <p:cNvSpPr txBox="1"/>
          <p:nvPr/>
        </p:nvSpPr>
        <p:spPr>
          <a:xfrm>
            <a:off x="5238125" y="407637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#e78d48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3871" name="Google Shape;3871;p77"/>
          <p:cNvSpPr/>
          <p:nvPr/>
        </p:nvSpPr>
        <p:spPr>
          <a:xfrm>
            <a:off x="6299950" y="391932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BD5323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2" name="Google Shape;3872;p77"/>
          <p:cNvSpPr txBox="1"/>
          <p:nvPr/>
        </p:nvSpPr>
        <p:spPr>
          <a:xfrm>
            <a:off x="6299950" y="407637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#bd5323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3873" name="Google Shape;3873;p77"/>
          <p:cNvSpPr/>
          <p:nvPr/>
        </p:nvSpPr>
        <p:spPr>
          <a:xfrm>
            <a:off x="2052650" y="391932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5EA7C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4" name="Google Shape;3874;p77"/>
          <p:cNvSpPr txBox="1"/>
          <p:nvPr/>
        </p:nvSpPr>
        <p:spPr>
          <a:xfrm>
            <a:off x="2052650" y="407637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#5ea7c5</a:t>
            </a:r>
            <a:endParaRPr sz="10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" name="Google Shape;2123;p50"/>
          <p:cNvSpPr txBox="1">
            <a:spLocks noGrp="1"/>
          </p:cNvSpPr>
          <p:nvPr>
            <p:ph type="title"/>
          </p:nvPr>
        </p:nvSpPr>
        <p:spPr>
          <a:xfrm>
            <a:off x="1081600" y="948555"/>
            <a:ext cx="6981000" cy="8675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smtClean="0"/>
              <a:t>OBJECTIVES</a:t>
            </a:r>
            <a:endParaRPr lang="en-US" sz="6000" dirty="0"/>
          </a:p>
        </p:txBody>
      </p:sp>
      <p:grpSp>
        <p:nvGrpSpPr>
          <p:cNvPr id="3" name="Group 2"/>
          <p:cNvGrpSpPr/>
          <p:nvPr/>
        </p:nvGrpSpPr>
        <p:grpSpPr>
          <a:xfrm>
            <a:off x="1248315" y="2570868"/>
            <a:ext cx="406200" cy="406200"/>
            <a:chOff x="1059389" y="1382352"/>
            <a:chExt cx="406200" cy="406200"/>
          </a:xfrm>
        </p:grpSpPr>
        <p:sp>
          <p:nvSpPr>
            <p:cNvPr id="2132" name="Google Shape;2132;p50"/>
            <p:cNvSpPr/>
            <p:nvPr/>
          </p:nvSpPr>
          <p:spPr>
            <a:xfrm>
              <a:off x="1059389" y="1382352"/>
              <a:ext cx="406200" cy="40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50"/>
            <p:cNvSpPr/>
            <p:nvPr/>
          </p:nvSpPr>
          <p:spPr>
            <a:xfrm>
              <a:off x="1150678" y="1470288"/>
              <a:ext cx="217084" cy="250908"/>
            </a:xfrm>
            <a:custGeom>
              <a:avLst/>
              <a:gdLst/>
              <a:ahLst/>
              <a:cxnLst/>
              <a:rect l="l" t="t" r="r" b="b"/>
              <a:pathLst>
                <a:path w="12682" h="14658" extrusionOk="0">
                  <a:moveTo>
                    <a:pt x="2085" y="1822"/>
                  </a:moveTo>
                  <a:cubicBezTo>
                    <a:pt x="2227" y="2858"/>
                    <a:pt x="2501" y="3881"/>
                    <a:pt x="2882" y="4858"/>
                  </a:cubicBezTo>
                  <a:cubicBezTo>
                    <a:pt x="2001" y="4834"/>
                    <a:pt x="1287" y="4108"/>
                    <a:pt x="1287" y="3215"/>
                  </a:cubicBezTo>
                  <a:cubicBezTo>
                    <a:pt x="1287" y="2643"/>
                    <a:pt x="1584" y="2119"/>
                    <a:pt x="2085" y="1822"/>
                  </a:cubicBezTo>
                  <a:close/>
                  <a:moveTo>
                    <a:pt x="10693" y="1822"/>
                  </a:moveTo>
                  <a:lnTo>
                    <a:pt x="10693" y="1822"/>
                  </a:lnTo>
                  <a:cubicBezTo>
                    <a:pt x="12074" y="2679"/>
                    <a:pt x="11502" y="4810"/>
                    <a:pt x="9883" y="4858"/>
                  </a:cubicBezTo>
                  <a:cubicBezTo>
                    <a:pt x="10276" y="3881"/>
                    <a:pt x="10538" y="2858"/>
                    <a:pt x="10693" y="1822"/>
                  </a:cubicBezTo>
                  <a:close/>
                  <a:moveTo>
                    <a:pt x="7954" y="11835"/>
                  </a:moveTo>
                  <a:cubicBezTo>
                    <a:pt x="8073" y="11835"/>
                    <a:pt x="8169" y="11942"/>
                    <a:pt x="8169" y="12061"/>
                  </a:cubicBezTo>
                  <a:lnTo>
                    <a:pt x="8169" y="13252"/>
                  </a:lnTo>
                  <a:cubicBezTo>
                    <a:pt x="8169" y="13371"/>
                    <a:pt x="8073" y="13478"/>
                    <a:pt x="7954" y="13478"/>
                  </a:cubicBezTo>
                  <a:lnTo>
                    <a:pt x="4811" y="13478"/>
                  </a:lnTo>
                  <a:cubicBezTo>
                    <a:pt x="4680" y="13466"/>
                    <a:pt x="4585" y="13371"/>
                    <a:pt x="4585" y="13252"/>
                  </a:cubicBezTo>
                  <a:lnTo>
                    <a:pt x="4585" y="12061"/>
                  </a:lnTo>
                  <a:cubicBezTo>
                    <a:pt x="4585" y="11942"/>
                    <a:pt x="4680" y="11835"/>
                    <a:pt x="4811" y="11835"/>
                  </a:cubicBezTo>
                  <a:close/>
                  <a:moveTo>
                    <a:pt x="1858" y="0"/>
                  </a:moveTo>
                  <a:cubicBezTo>
                    <a:pt x="1596" y="0"/>
                    <a:pt x="1382" y="191"/>
                    <a:pt x="1346" y="452"/>
                  </a:cubicBezTo>
                  <a:cubicBezTo>
                    <a:pt x="1323" y="667"/>
                    <a:pt x="1442" y="869"/>
                    <a:pt x="1644" y="953"/>
                  </a:cubicBezTo>
                  <a:cubicBezTo>
                    <a:pt x="513" y="1560"/>
                    <a:pt x="1" y="2893"/>
                    <a:pt x="418" y="4108"/>
                  </a:cubicBezTo>
                  <a:cubicBezTo>
                    <a:pt x="783" y="5163"/>
                    <a:pt x="1782" y="5851"/>
                    <a:pt x="2873" y="5851"/>
                  </a:cubicBezTo>
                  <a:cubicBezTo>
                    <a:pt x="3026" y="5851"/>
                    <a:pt x="3180" y="5838"/>
                    <a:pt x="3335" y="5810"/>
                  </a:cubicBezTo>
                  <a:cubicBezTo>
                    <a:pt x="3644" y="6441"/>
                    <a:pt x="4037" y="7013"/>
                    <a:pt x="4501" y="7525"/>
                  </a:cubicBezTo>
                  <a:cubicBezTo>
                    <a:pt x="5347" y="8406"/>
                    <a:pt x="5740" y="9620"/>
                    <a:pt x="5585" y="10835"/>
                  </a:cubicBezTo>
                  <a:lnTo>
                    <a:pt x="5561" y="11049"/>
                  </a:lnTo>
                  <a:lnTo>
                    <a:pt x="4049" y="11394"/>
                  </a:lnTo>
                  <a:cubicBezTo>
                    <a:pt x="3870" y="11430"/>
                    <a:pt x="3739" y="11597"/>
                    <a:pt x="3739" y="11775"/>
                  </a:cubicBezTo>
                  <a:lnTo>
                    <a:pt x="3739" y="13847"/>
                  </a:lnTo>
                  <a:lnTo>
                    <a:pt x="3335" y="13847"/>
                  </a:lnTo>
                  <a:cubicBezTo>
                    <a:pt x="3168" y="13847"/>
                    <a:pt x="3013" y="13954"/>
                    <a:pt x="2954" y="14121"/>
                  </a:cubicBezTo>
                  <a:cubicBezTo>
                    <a:pt x="2858" y="14383"/>
                    <a:pt x="3061" y="14657"/>
                    <a:pt x="3335" y="14657"/>
                  </a:cubicBezTo>
                  <a:lnTo>
                    <a:pt x="9454" y="14657"/>
                  </a:lnTo>
                  <a:cubicBezTo>
                    <a:pt x="9463" y="14657"/>
                    <a:pt x="9471" y="14657"/>
                    <a:pt x="9479" y="14657"/>
                  </a:cubicBezTo>
                  <a:cubicBezTo>
                    <a:pt x="9647" y="14657"/>
                    <a:pt x="9790" y="14542"/>
                    <a:pt x="9835" y="14383"/>
                  </a:cubicBezTo>
                  <a:cubicBezTo>
                    <a:pt x="9931" y="14121"/>
                    <a:pt x="9740" y="13847"/>
                    <a:pt x="9454" y="13847"/>
                  </a:cubicBezTo>
                  <a:lnTo>
                    <a:pt x="9038" y="13847"/>
                  </a:lnTo>
                  <a:lnTo>
                    <a:pt x="9038" y="11775"/>
                  </a:lnTo>
                  <a:cubicBezTo>
                    <a:pt x="9038" y="11585"/>
                    <a:pt x="8907" y="11430"/>
                    <a:pt x="8728" y="11382"/>
                  </a:cubicBezTo>
                  <a:lnTo>
                    <a:pt x="7228" y="11037"/>
                  </a:lnTo>
                  <a:lnTo>
                    <a:pt x="7192" y="10835"/>
                  </a:lnTo>
                  <a:cubicBezTo>
                    <a:pt x="7038" y="9620"/>
                    <a:pt x="7430" y="8406"/>
                    <a:pt x="8276" y="7525"/>
                  </a:cubicBezTo>
                  <a:cubicBezTo>
                    <a:pt x="8752" y="7013"/>
                    <a:pt x="9145" y="6429"/>
                    <a:pt x="9443" y="5810"/>
                  </a:cubicBezTo>
                  <a:cubicBezTo>
                    <a:pt x="9574" y="5834"/>
                    <a:pt x="9716" y="5846"/>
                    <a:pt x="9847" y="5846"/>
                  </a:cubicBezTo>
                  <a:cubicBezTo>
                    <a:pt x="11038" y="5846"/>
                    <a:pt x="12074" y="5048"/>
                    <a:pt x="12383" y="3905"/>
                  </a:cubicBezTo>
                  <a:cubicBezTo>
                    <a:pt x="12681" y="2750"/>
                    <a:pt x="12169" y="1536"/>
                    <a:pt x="11145" y="953"/>
                  </a:cubicBezTo>
                  <a:cubicBezTo>
                    <a:pt x="11336" y="869"/>
                    <a:pt x="11455" y="667"/>
                    <a:pt x="11443" y="452"/>
                  </a:cubicBezTo>
                  <a:cubicBezTo>
                    <a:pt x="11407" y="191"/>
                    <a:pt x="11193" y="0"/>
                    <a:pt x="1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1294;p38"/>
          <p:cNvSpPr txBox="1">
            <a:spLocks/>
          </p:cNvSpPr>
          <p:nvPr/>
        </p:nvSpPr>
        <p:spPr>
          <a:xfrm>
            <a:off x="430750" y="1887720"/>
            <a:ext cx="7954325" cy="428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r>
              <a:rPr lang="en-US" sz="2400" dirty="0" smtClean="0"/>
              <a:t>After this lesson, students will be able to:</a:t>
            </a:r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1248315" y="3373891"/>
            <a:ext cx="406200" cy="406200"/>
            <a:chOff x="6705211" y="3638387"/>
            <a:chExt cx="406200" cy="406200"/>
          </a:xfrm>
        </p:grpSpPr>
        <p:sp>
          <p:nvSpPr>
            <p:cNvPr id="55" name="Google Shape;2084;p49"/>
            <p:cNvSpPr/>
            <p:nvPr/>
          </p:nvSpPr>
          <p:spPr>
            <a:xfrm>
              <a:off x="6705211" y="3638387"/>
              <a:ext cx="406200" cy="40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" name="Google Shape;2090;p49"/>
            <p:cNvGrpSpPr/>
            <p:nvPr/>
          </p:nvGrpSpPr>
          <p:grpSpPr>
            <a:xfrm>
              <a:off x="6772048" y="3698012"/>
              <a:ext cx="278724" cy="275889"/>
              <a:chOff x="2172575" y="3857850"/>
              <a:chExt cx="363775" cy="360075"/>
            </a:xfrm>
          </p:grpSpPr>
          <p:sp>
            <p:nvSpPr>
              <p:cNvPr id="57" name="Google Shape;2091;p49"/>
              <p:cNvSpPr/>
              <p:nvPr/>
            </p:nvSpPr>
            <p:spPr>
              <a:xfrm>
                <a:off x="2284200" y="4040200"/>
                <a:ext cx="140500" cy="177725"/>
              </a:xfrm>
              <a:custGeom>
                <a:avLst/>
                <a:gdLst/>
                <a:ahLst/>
                <a:cxnLst/>
                <a:rect l="l" t="t" r="r" b="b"/>
                <a:pathLst>
                  <a:path w="5620" h="7109" extrusionOk="0">
                    <a:moveTo>
                      <a:pt x="5128" y="0"/>
                    </a:moveTo>
                    <a:cubicBezTo>
                      <a:pt x="5121" y="0"/>
                      <a:pt x="5115" y="1"/>
                      <a:pt x="5108" y="1"/>
                    </a:cubicBezTo>
                    <a:lnTo>
                      <a:pt x="513" y="1"/>
                    </a:lnTo>
                    <a:cubicBezTo>
                      <a:pt x="263" y="1"/>
                      <a:pt x="48" y="179"/>
                      <a:pt x="24" y="430"/>
                    </a:cubicBezTo>
                    <a:cubicBezTo>
                      <a:pt x="1" y="715"/>
                      <a:pt x="215" y="953"/>
                      <a:pt x="501" y="953"/>
                    </a:cubicBezTo>
                    <a:lnTo>
                      <a:pt x="548" y="953"/>
                    </a:lnTo>
                    <a:cubicBezTo>
                      <a:pt x="691" y="1573"/>
                      <a:pt x="1060" y="2096"/>
                      <a:pt x="1596" y="2430"/>
                    </a:cubicBezTo>
                    <a:lnTo>
                      <a:pt x="2025" y="7109"/>
                    </a:lnTo>
                    <a:lnTo>
                      <a:pt x="3584" y="7109"/>
                    </a:lnTo>
                    <a:lnTo>
                      <a:pt x="4013" y="2430"/>
                    </a:lnTo>
                    <a:cubicBezTo>
                      <a:pt x="4549" y="2096"/>
                      <a:pt x="4930" y="1573"/>
                      <a:pt x="5061" y="953"/>
                    </a:cubicBezTo>
                    <a:lnTo>
                      <a:pt x="5096" y="953"/>
                    </a:lnTo>
                    <a:cubicBezTo>
                      <a:pt x="5346" y="953"/>
                      <a:pt x="5561" y="763"/>
                      <a:pt x="5585" y="525"/>
                    </a:cubicBezTo>
                    <a:cubicBezTo>
                      <a:pt x="5619" y="246"/>
                      <a:pt x="5404" y="0"/>
                      <a:pt x="51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092;p49"/>
              <p:cNvSpPr/>
              <p:nvPr/>
            </p:nvSpPr>
            <p:spPr>
              <a:xfrm>
                <a:off x="2304750" y="3866375"/>
                <a:ext cx="110450" cy="154225"/>
              </a:xfrm>
              <a:custGeom>
                <a:avLst/>
                <a:gdLst/>
                <a:ahLst/>
                <a:cxnLst/>
                <a:rect l="l" t="t" r="r" b="b"/>
                <a:pathLst>
                  <a:path w="4418" h="6169" extrusionOk="0">
                    <a:moveTo>
                      <a:pt x="1941" y="1"/>
                    </a:moveTo>
                    <a:cubicBezTo>
                      <a:pt x="2631" y="941"/>
                      <a:pt x="2512" y="2251"/>
                      <a:pt x="1655" y="3061"/>
                    </a:cubicBezTo>
                    <a:cubicBezTo>
                      <a:pt x="1476" y="2703"/>
                      <a:pt x="1560" y="2191"/>
                      <a:pt x="1536" y="1751"/>
                    </a:cubicBezTo>
                    <a:lnTo>
                      <a:pt x="1536" y="1751"/>
                    </a:lnTo>
                    <a:cubicBezTo>
                      <a:pt x="714" y="2132"/>
                      <a:pt x="0" y="3084"/>
                      <a:pt x="0" y="4406"/>
                    </a:cubicBezTo>
                    <a:cubicBezTo>
                      <a:pt x="0" y="5382"/>
                      <a:pt x="786" y="6168"/>
                      <a:pt x="1762" y="6168"/>
                    </a:cubicBezTo>
                    <a:cubicBezTo>
                      <a:pt x="2727" y="6168"/>
                      <a:pt x="3429" y="5549"/>
                      <a:pt x="3786" y="4644"/>
                    </a:cubicBezTo>
                    <a:cubicBezTo>
                      <a:pt x="4417" y="3084"/>
                      <a:pt x="3286" y="1"/>
                      <a:pt x="19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093;p49"/>
              <p:cNvSpPr/>
              <p:nvPr/>
            </p:nvSpPr>
            <p:spPr>
              <a:xfrm>
                <a:off x="2326475" y="3857850"/>
                <a:ext cx="23225" cy="34550"/>
              </a:xfrm>
              <a:custGeom>
                <a:avLst/>
                <a:gdLst/>
                <a:ahLst/>
                <a:cxnLst/>
                <a:rect l="l" t="t" r="r" b="b"/>
                <a:pathLst>
                  <a:path w="929" h="1382" extrusionOk="0">
                    <a:moveTo>
                      <a:pt x="618" y="1"/>
                    </a:moveTo>
                    <a:cubicBezTo>
                      <a:pt x="366" y="1"/>
                      <a:pt x="0" y="552"/>
                      <a:pt x="0" y="854"/>
                    </a:cubicBezTo>
                    <a:cubicBezTo>
                      <a:pt x="12" y="1092"/>
                      <a:pt x="143" y="1330"/>
                      <a:pt x="393" y="1377"/>
                    </a:cubicBezTo>
                    <a:cubicBezTo>
                      <a:pt x="418" y="1380"/>
                      <a:pt x="443" y="1381"/>
                      <a:pt x="469" y="1381"/>
                    </a:cubicBezTo>
                    <a:cubicBezTo>
                      <a:pt x="681" y="1381"/>
                      <a:pt x="918" y="1292"/>
                      <a:pt x="929" y="1080"/>
                    </a:cubicBezTo>
                    <a:cubicBezTo>
                      <a:pt x="929" y="830"/>
                      <a:pt x="762" y="735"/>
                      <a:pt x="655" y="485"/>
                    </a:cubicBezTo>
                    <a:cubicBezTo>
                      <a:pt x="560" y="270"/>
                      <a:pt x="548" y="187"/>
                      <a:pt x="667" y="8"/>
                    </a:cubicBezTo>
                    <a:cubicBezTo>
                      <a:pt x="651" y="3"/>
                      <a:pt x="635" y="1"/>
                      <a:pt x="6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094;p49"/>
              <p:cNvSpPr/>
              <p:nvPr/>
            </p:nvSpPr>
            <p:spPr>
              <a:xfrm>
                <a:off x="2205025" y="3941475"/>
                <a:ext cx="25025" cy="39625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585" extrusionOk="0">
                    <a:moveTo>
                      <a:pt x="799" y="0"/>
                    </a:moveTo>
                    <a:cubicBezTo>
                      <a:pt x="606" y="0"/>
                      <a:pt x="151" y="648"/>
                      <a:pt x="84" y="950"/>
                    </a:cubicBezTo>
                    <a:cubicBezTo>
                      <a:pt x="1" y="1259"/>
                      <a:pt x="96" y="1533"/>
                      <a:pt x="298" y="1581"/>
                    </a:cubicBezTo>
                    <a:cubicBezTo>
                      <a:pt x="314" y="1583"/>
                      <a:pt x="329" y="1585"/>
                      <a:pt x="345" y="1585"/>
                    </a:cubicBezTo>
                    <a:cubicBezTo>
                      <a:pt x="523" y="1585"/>
                      <a:pt x="710" y="1404"/>
                      <a:pt x="786" y="1152"/>
                    </a:cubicBezTo>
                    <a:cubicBezTo>
                      <a:pt x="870" y="878"/>
                      <a:pt x="1001" y="116"/>
                      <a:pt x="834" y="9"/>
                    </a:cubicBezTo>
                    <a:cubicBezTo>
                      <a:pt x="824" y="3"/>
                      <a:pt x="812" y="0"/>
                      <a:pt x="7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095;p49"/>
              <p:cNvSpPr/>
              <p:nvPr/>
            </p:nvSpPr>
            <p:spPr>
              <a:xfrm>
                <a:off x="2209800" y="3989400"/>
                <a:ext cx="28300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181" extrusionOk="0">
                    <a:moveTo>
                      <a:pt x="855" y="1"/>
                    </a:moveTo>
                    <a:cubicBezTo>
                      <a:pt x="648" y="1"/>
                      <a:pt x="323" y="157"/>
                      <a:pt x="202" y="295"/>
                    </a:cubicBezTo>
                    <a:cubicBezTo>
                      <a:pt x="24" y="497"/>
                      <a:pt x="0" y="795"/>
                      <a:pt x="143" y="1021"/>
                    </a:cubicBezTo>
                    <a:cubicBezTo>
                      <a:pt x="199" y="1127"/>
                      <a:pt x="304" y="1180"/>
                      <a:pt x="408" y="1180"/>
                    </a:cubicBezTo>
                    <a:cubicBezTo>
                      <a:pt x="503" y="1180"/>
                      <a:pt x="598" y="1136"/>
                      <a:pt x="655" y="1045"/>
                    </a:cubicBezTo>
                    <a:cubicBezTo>
                      <a:pt x="798" y="854"/>
                      <a:pt x="1131" y="283"/>
                      <a:pt x="1024" y="80"/>
                    </a:cubicBezTo>
                    <a:cubicBezTo>
                      <a:pt x="997" y="24"/>
                      <a:pt x="935" y="1"/>
                      <a:pt x="8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096;p49"/>
              <p:cNvSpPr/>
              <p:nvPr/>
            </p:nvSpPr>
            <p:spPr>
              <a:xfrm>
                <a:off x="2298200" y="4147925"/>
                <a:ext cx="27400" cy="26700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068" extrusionOk="0">
                    <a:moveTo>
                      <a:pt x="790" y="1"/>
                    </a:moveTo>
                    <a:cubicBezTo>
                      <a:pt x="566" y="1"/>
                      <a:pt x="221" y="264"/>
                      <a:pt x="119" y="407"/>
                    </a:cubicBezTo>
                    <a:cubicBezTo>
                      <a:pt x="0" y="573"/>
                      <a:pt x="95" y="835"/>
                      <a:pt x="345" y="978"/>
                    </a:cubicBezTo>
                    <a:cubicBezTo>
                      <a:pt x="449" y="1040"/>
                      <a:pt x="557" y="1067"/>
                      <a:pt x="654" y="1067"/>
                    </a:cubicBezTo>
                    <a:cubicBezTo>
                      <a:pt x="802" y="1067"/>
                      <a:pt x="926" y="1003"/>
                      <a:pt x="976" y="895"/>
                    </a:cubicBezTo>
                    <a:cubicBezTo>
                      <a:pt x="1060" y="704"/>
                      <a:pt x="1096" y="145"/>
                      <a:pt x="893" y="26"/>
                    </a:cubicBezTo>
                    <a:cubicBezTo>
                      <a:pt x="864" y="8"/>
                      <a:pt x="829" y="1"/>
                      <a:pt x="79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2097;p49"/>
              <p:cNvSpPr/>
              <p:nvPr/>
            </p:nvSpPr>
            <p:spPr>
              <a:xfrm>
                <a:off x="2215450" y="4029025"/>
                <a:ext cx="28000" cy="37800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512" extrusionOk="0">
                    <a:moveTo>
                      <a:pt x="915" y="0"/>
                    </a:moveTo>
                    <a:cubicBezTo>
                      <a:pt x="693" y="0"/>
                      <a:pt x="203" y="524"/>
                      <a:pt x="119" y="734"/>
                    </a:cubicBezTo>
                    <a:cubicBezTo>
                      <a:pt x="0" y="972"/>
                      <a:pt x="60" y="1258"/>
                      <a:pt x="250" y="1424"/>
                    </a:cubicBezTo>
                    <a:cubicBezTo>
                      <a:pt x="314" y="1483"/>
                      <a:pt x="393" y="1511"/>
                      <a:pt x="471" y="1511"/>
                    </a:cubicBezTo>
                    <a:cubicBezTo>
                      <a:pt x="596" y="1511"/>
                      <a:pt x="718" y="1438"/>
                      <a:pt x="762" y="1305"/>
                    </a:cubicBezTo>
                    <a:cubicBezTo>
                      <a:pt x="834" y="1079"/>
                      <a:pt x="1119" y="186"/>
                      <a:pt x="988" y="31"/>
                    </a:cubicBezTo>
                    <a:cubicBezTo>
                      <a:pt x="970" y="10"/>
                      <a:pt x="945" y="0"/>
                      <a:pt x="9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2098;p49"/>
              <p:cNvSpPr/>
              <p:nvPr/>
            </p:nvSpPr>
            <p:spPr>
              <a:xfrm>
                <a:off x="2233600" y="4067800"/>
                <a:ext cx="25025" cy="4500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800" extrusionOk="0">
                    <a:moveTo>
                      <a:pt x="766" y="1"/>
                    </a:moveTo>
                    <a:cubicBezTo>
                      <a:pt x="513" y="1"/>
                      <a:pt x="81" y="787"/>
                      <a:pt x="48" y="1052"/>
                    </a:cubicBezTo>
                    <a:cubicBezTo>
                      <a:pt x="1" y="1350"/>
                      <a:pt x="155" y="1635"/>
                      <a:pt x="429" y="1766"/>
                    </a:cubicBezTo>
                    <a:cubicBezTo>
                      <a:pt x="479" y="1789"/>
                      <a:pt x="531" y="1799"/>
                      <a:pt x="581" y="1799"/>
                    </a:cubicBezTo>
                    <a:cubicBezTo>
                      <a:pt x="767" y="1799"/>
                      <a:pt x="932" y="1654"/>
                      <a:pt x="941" y="1457"/>
                    </a:cubicBezTo>
                    <a:cubicBezTo>
                      <a:pt x="941" y="1171"/>
                      <a:pt x="1001" y="135"/>
                      <a:pt x="822" y="16"/>
                    </a:cubicBezTo>
                    <a:cubicBezTo>
                      <a:pt x="805" y="6"/>
                      <a:pt x="786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099;p49"/>
              <p:cNvSpPr/>
              <p:nvPr/>
            </p:nvSpPr>
            <p:spPr>
              <a:xfrm>
                <a:off x="2262825" y="4103500"/>
                <a:ext cx="31700" cy="51100"/>
              </a:xfrm>
              <a:custGeom>
                <a:avLst/>
                <a:gdLst/>
                <a:ahLst/>
                <a:cxnLst/>
                <a:rect l="l" t="t" r="r" b="b"/>
                <a:pathLst>
                  <a:path w="1268" h="2044" extrusionOk="0">
                    <a:moveTo>
                      <a:pt x="526" y="1"/>
                    </a:moveTo>
                    <a:cubicBezTo>
                      <a:pt x="242" y="1"/>
                      <a:pt x="1" y="1064"/>
                      <a:pt x="70" y="1386"/>
                    </a:cubicBezTo>
                    <a:cubicBezTo>
                      <a:pt x="129" y="1731"/>
                      <a:pt x="403" y="1993"/>
                      <a:pt x="748" y="2041"/>
                    </a:cubicBezTo>
                    <a:cubicBezTo>
                      <a:pt x="765" y="2043"/>
                      <a:pt x="781" y="2044"/>
                      <a:pt x="797" y="2044"/>
                    </a:cubicBezTo>
                    <a:cubicBezTo>
                      <a:pt x="1060" y="2044"/>
                      <a:pt x="1268" y="1775"/>
                      <a:pt x="1189" y="1505"/>
                    </a:cubicBezTo>
                    <a:cubicBezTo>
                      <a:pt x="1082" y="1207"/>
                      <a:pt x="796" y="64"/>
                      <a:pt x="558" y="5"/>
                    </a:cubicBezTo>
                    <a:cubicBezTo>
                      <a:pt x="547" y="2"/>
                      <a:pt x="537" y="1"/>
                      <a:pt x="5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100;p49"/>
              <p:cNvSpPr/>
              <p:nvPr/>
            </p:nvSpPr>
            <p:spPr>
              <a:xfrm>
                <a:off x="2182100" y="3981000"/>
                <a:ext cx="25025" cy="3750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500" extrusionOk="0">
                    <a:moveTo>
                      <a:pt x="285" y="1"/>
                    </a:moveTo>
                    <a:cubicBezTo>
                      <a:pt x="246" y="1"/>
                      <a:pt x="210" y="15"/>
                      <a:pt x="179" y="47"/>
                    </a:cubicBezTo>
                    <a:cubicBezTo>
                      <a:pt x="1" y="238"/>
                      <a:pt x="156" y="1107"/>
                      <a:pt x="298" y="1333"/>
                    </a:cubicBezTo>
                    <a:cubicBezTo>
                      <a:pt x="347" y="1443"/>
                      <a:pt x="456" y="1500"/>
                      <a:pt x="565" y="1500"/>
                    </a:cubicBezTo>
                    <a:cubicBezTo>
                      <a:pt x="667" y="1500"/>
                      <a:pt x="770" y="1449"/>
                      <a:pt x="822" y="1345"/>
                    </a:cubicBezTo>
                    <a:cubicBezTo>
                      <a:pt x="977" y="1119"/>
                      <a:pt x="1001" y="833"/>
                      <a:pt x="894" y="571"/>
                    </a:cubicBezTo>
                    <a:cubicBezTo>
                      <a:pt x="794" y="391"/>
                      <a:pt x="492" y="1"/>
                      <a:pt x="2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101;p49"/>
              <p:cNvSpPr/>
              <p:nvPr/>
            </p:nvSpPr>
            <p:spPr>
              <a:xfrm>
                <a:off x="2202350" y="3988725"/>
                <a:ext cx="104500" cy="22867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9147" extrusionOk="0">
                    <a:moveTo>
                      <a:pt x="250" y="0"/>
                    </a:moveTo>
                    <a:lnTo>
                      <a:pt x="250" y="0"/>
                    </a:lnTo>
                    <a:cubicBezTo>
                      <a:pt x="250" y="1"/>
                      <a:pt x="0" y="2298"/>
                      <a:pt x="750" y="4394"/>
                    </a:cubicBezTo>
                    <a:cubicBezTo>
                      <a:pt x="989" y="4882"/>
                      <a:pt x="1524" y="6013"/>
                      <a:pt x="1989" y="6501"/>
                    </a:cubicBezTo>
                    <a:cubicBezTo>
                      <a:pt x="2775" y="7442"/>
                      <a:pt x="2524" y="7168"/>
                      <a:pt x="3429" y="8025"/>
                    </a:cubicBezTo>
                    <a:cubicBezTo>
                      <a:pt x="3392" y="8012"/>
                      <a:pt x="3354" y="8006"/>
                      <a:pt x="3317" y="8006"/>
                    </a:cubicBezTo>
                    <a:cubicBezTo>
                      <a:pt x="3214" y="8006"/>
                      <a:pt x="3115" y="8053"/>
                      <a:pt x="3036" y="8132"/>
                    </a:cubicBezTo>
                    <a:cubicBezTo>
                      <a:pt x="2917" y="8299"/>
                      <a:pt x="2858" y="8906"/>
                      <a:pt x="3191" y="9096"/>
                    </a:cubicBezTo>
                    <a:cubicBezTo>
                      <a:pt x="3254" y="9131"/>
                      <a:pt x="3324" y="9146"/>
                      <a:pt x="3397" y="9146"/>
                    </a:cubicBezTo>
                    <a:cubicBezTo>
                      <a:pt x="3696" y="9146"/>
                      <a:pt x="4041" y="8893"/>
                      <a:pt x="4108" y="8739"/>
                    </a:cubicBezTo>
                    <a:cubicBezTo>
                      <a:pt x="4179" y="8549"/>
                      <a:pt x="4013" y="8287"/>
                      <a:pt x="3739" y="8132"/>
                    </a:cubicBezTo>
                    <a:cubicBezTo>
                      <a:pt x="4072" y="8096"/>
                      <a:pt x="4179" y="7680"/>
                      <a:pt x="3929" y="7477"/>
                    </a:cubicBezTo>
                    <a:cubicBezTo>
                      <a:pt x="3929" y="7477"/>
                      <a:pt x="3822" y="7394"/>
                      <a:pt x="3632" y="7239"/>
                    </a:cubicBezTo>
                    <a:cubicBezTo>
                      <a:pt x="2929" y="6680"/>
                      <a:pt x="3215" y="6941"/>
                      <a:pt x="2417" y="6132"/>
                    </a:cubicBezTo>
                    <a:cubicBezTo>
                      <a:pt x="1953" y="5715"/>
                      <a:pt x="1381" y="4715"/>
                      <a:pt x="1084" y="4239"/>
                    </a:cubicBezTo>
                    <a:cubicBezTo>
                      <a:pt x="215" y="2513"/>
                      <a:pt x="250" y="1"/>
                      <a:pt x="25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102;p49"/>
              <p:cNvSpPr/>
              <p:nvPr/>
            </p:nvSpPr>
            <p:spPr>
              <a:xfrm>
                <a:off x="2172575" y="4032275"/>
                <a:ext cx="34850" cy="425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701" extrusionOk="0">
                    <a:moveTo>
                      <a:pt x="225" y="0"/>
                    </a:moveTo>
                    <a:cubicBezTo>
                      <a:pt x="189" y="0"/>
                      <a:pt x="161" y="14"/>
                      <a:pt x="144" y="44"/>
                    </a:cubicBezTo>
                    <a:cubicBezTo>
                      <a:pt x="1" y="318"/>
                      <a:pt x="596" y="1425"/>
                      <a:pt x="810" y="1592"/>
                    </a:cubicBezTo>
                    <a:cubicBezTo>
                      <a:pt x="884" y="1666"/>
                      <a:pt x="963" y="1700"/>
                      <a:pt x="1038" y="1700"/>
                    </a:cubicBezTo>
                    <a:cubicBezTo>
                      <a:pt x="1155" y="1700"/>
                      <a:pt x="1259" y="1614"/>
                      <a:pt x="1310" y="1461"/>
                    </a:cubicBezTo>
                    <a:cubicBezTo>
                      <a:pt x="1394" y="1199"/>
                      <a:pt x="1334" y="913"/>
                      <a:pt x="1168" y="699"/>
                    </a:cubicBezTo>
                    <a:cubicBezTo>
                      <a:pt x="1003" y="555"/>
                      <a:pt x="454" y="0"/>
                      <a:pt x="2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103;p49"/>
              <p:cNvSpPr/>
              <p:nvPr/>
            </p:nvSpPr>
            <p:spPr>
              <a:xfrm>
                <a:off x="2179125" y="4090725"/>
                <a:ext cx="46475" cy="41925"/>
              </a:xfrm>
              <a:custGeom>
                <a:avLst/>
                <a:gdLst/>
                <a:ahLst/>
                <a:cxnLst/>
                <a:rect l="l" t="t" r="r" b="b"/>
                <a:pathLst>
                  <a:path w="1859" h="1677" extrusionOk="0">
                    <a:moveTo>
                      <a:pt x="231" y="0"/>
                    </a:moveTo>
                    <a:cubicBezTo>
                      <a:pt x="157" y="0"/>
                      <a:pt x="108" y="26"/>
                      <a:pt x="96" y="87"/>
                    </a:cubicBezTo>
                    <a:cubicBezTo>
                      <a:pt x="1" y="433"/>
                      <a:pt x="1037" y="1516"/>
                      <a:pt x="1346" y="1623"/>
                    </a:cubicBezTo>
                    <a:cubicBezTo>
                      <a:pt x="1419" y="1660"/>
                      <a:pt x="1488" y="1677"/>
                      <a:pt x="1549" y="1677"/>
                    </a:cubicBezTo>
                    <a:cubicBezTo>
                      <a:pt x="1728" y="1677"/>
                      <a:pt x="1849" y="1532"/>
                      <a:pt x="1858" y="1302"/>
                    </a:cubicBezTo>
                    <a:cubicBezTo>
                      <a:pt x="1858" y="980"/>
                      <a:pt x="1691" y="683"/>
                      <a:pt x="1429" y="504"/>
                    </a:cubicBezTo>
                    <a:cubicBezTo>
                      <a:pt x="1220" y="409"/>
                      <a:pt x="529" y="0"/>
                      <a:pt x="2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104;p49"/>
              <p:cNvSpPr/>
              <p:nvPr/>
            </p:nvSpPr>
            <p:spPr>
              <a:xfrm>
                <a:off x="2206900" y="4148950"/>
                <a:ext cx="62175" cy="36475"/>
              </a:xfrm>
              <a:custGeom>
                <a:avLst/>
                <a:gdLst/>
                <a:ahLst/>
                <a:cxnLst/>
                <a:rect l="l" t="t" r="r" b="b"/>
                <a:pathLst>
                  <a:path w="2487" h="1459" extrusionOk="0">
                    <a:moveTo>
                      <a:pt x="357" y="0"/>
                    </a:moveTo>
                    <a:cubicBezTo>
                      <a:pt x="147" y="0"/>
                      <a:pt x="1" y="42"/>
                      <a:pt x="9" y="163"/>
                    </a:cubicBezTo>
                    <a:cubicBezTo>
                      <a:pt x="21" y="592"/>
                      <a:pt x="1569" y="1449"/>
                      <a:pt x="1950" y="1449"/>
                    </a:cubicBezTo>
                    <a:cubicBezTo>
                      <a:pt x="1986" y="1455"/>
                      <a:pt x="2021" y="1458"/>
                      <a:pt x="2054" y="1458"/>
                    </a:cubicBezTo>
                    <a:cubicBezTo>
                      <a:pt x="2351" y="1458"/>
                      <a:pt x="2487" y="1225"/>
                      <a:pt x="2390" y="925"/>
                    </a:cubicBezTo>
                    <a:cubicBezTo>
                      <a:pt x="2271" y="568"/>
                      <a:pt x="1985" y="294"/>
                      <a:pt x="1628" y="187"/>
                    </a:cubicBezTo>
                    <a:cubicBezTo>
                      <a:pt x="1408" y="156"/>
                      <a:pt x="764" y="0"/>
                      <a:pt x="3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105;p49"/>
              <p:cNvSpPr/>
              <p:nvPr/>
            </p:nvSpPr>
            <p:spPr>
              <a:xfrm>
                <a:off x="2401775" y="3988725"/>
                <a:ext cx="104500" cy="228475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9139" extrusionOk="0">
                    <a:moveTo>
                      <a:pt x="3930" y="0"/>
                    </a:moveTo>
                    <a:cubicBezTo>
                      <a:pt x="3930" y="1"/>
                      <a:pt x="3965" y="2513"/>
                      <a:pt x="3108" y="4239"/>
                    </a:cubicBezTo>
                    <a:cubicBezTo>
                      <a:pt x="2810" y="4715"/>
                      <a:pt x="2215" y="5727"/>
                      <a:pt x="1763" y="6132"/>
                    </a:cubicBezTo>
                    <a:cubicBezTo>
                      <a:pt x="941" y="6965"/>
                      <a:pt x="1358" y="6584"/>
                      <a:pt x="262" y="7477"/>
                    </a:cubicBezTo>
                    <a:cubicBezTo>
                      <a:pt x="1" y="7680"/>
                      <a:pt x="120" y="8084"/>
                      <a:pt x="441" y="8132"/>
                    </a:cubicBezTo>
                    <a:cubicBezTo>
                      <a:pt x="167" y="8287"/>
                      <a:pt x="1" y="8549"/>
                      <a:pt x="72" y="8739"/>
                    </a:cubicBezTo>
                    <a:cubicBezTo>
                      <a:pt x="139" y="8882"/>
                      <a:pt x="479" y="9139"/>
                      <a:pt x="777" y="9139"/>
                    </a:cubicBezTo>
                    <a:cubicBezTo>
                      <a:pt x="852" y="9139"/>
                      <a:pt x="924" y="9123"/>
                      <a:pt x="989" y="9085"/>
                    </a:cubicBezTo>
                    <a:cubicBezTo>
                      <a:pt x="1322" y="8894"/>
                      <a:pt x="1263" y="8287"/>
                      <a:pt x="1144" y="8120"/>
                    </a:cubicBezTo>
                    <a:cubicBezTo>
                      <a:pt x="1076" y="8044"/>
                      <a:pt x="979" y="8004"/>
                      <a:pt x="877" y="8004"/>
                    </a:cubicBezTo>
                    <a:cubicBezTo>
                      <a:pt x="835" y="8004"/>
                      <a:pt x="792" y="8011"/>
                      <a:pt x="751" y="8025"/>
                    </a:cubicBezTo>
                    <a:lnTo>
                      <a:pt x="1536" y="7275"/>
                    </a:lnTo>
                    <a:cubicBezTo>
                      <a:pt x="1596" y="7227"/>
                      <a:pt x="2132" y="6572"/>
                      <a:pt x="2191" y="6501"/>
                    </a:cubicBezTo>
                    <a:cubicBezTo>
                      <a:pt x="2656" y="6001"/>
                      <a:pt x="3203" y="4882"/>
                      <a:pt x="3441" y="4394"/>
                    </a:cubicBezTo>
                    <a:cubicBezTo>
                      <a:pt x="4180" y="2298"/>
                      <a:pt x="3930" y="1"/>
                      <a:pt x="3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106;p49"/>
              <p:cNvSpPr/>
              <p:nvPr/>
            </p:nvSpPr>
            <p:spPr>
              <a:xfrm>
                <a:off x="2478575" y="3941475"/>
                <a:ext cx="25325" cy="3962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1585" extrusionOk="0">
                    <a:moveTo>
                      <a:pt x="205" y="0"/>
                    </a:moveTo>
                    <a:cubicBezTo>
                      <a:pt x="191" y="0"/>
                      <a:pt x="179" y="3"/>
                      <a:pt x="167" y="9"/>
                    </a:cubicBezTo>
                    <a:cubicBezTo>
                      <a:pt x="0" y="104"/>
                      <a:pt x="155" y="890"/>
                      <a:pt x="215" y="1152"/>
                    </a:cubicBezTo>
                    <a:cubicBezTo>
                      <a:pt x="280" y="1404"/>
                      <a:pt x="477" y="1585"/>
                      <a:pt x="656" y="1585"/>
                    </a:cubicBezTo>
                    <a:cubicBezTo>
                      <a:pt x="672" y="1585"/>
                      <a:pt x="687" y="1583"/>
                      <a:pt x="703" y="1581"/>
                    </a:cubicBezTo>
                    <a:cubicBezTo>
                      <a:pt x="905" y="1533"/>
                      <a:pt x="1012" y="1247"/>
                      <a:pt x="917" y="950"/>
                    </a:cubicBezTo>
                    <a:cubicBezTo>
                      <a:pt x="828" y="659"/>
                      <a:pt x="413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107;p49"/>
              <p:cNvSpPr/>
              <p:nvPr/>
            </p:nvSpPr>
            <p:spPr>
              <a:xfrm>
                <a:off x="2470525" y="3989275"/>
                <a:ext cx="28300" cy="29650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186" extrusionOk="0">
                    <a:moveTo>
                      <a:pt x="284" y="1"/>
                    </a:moveTo>
                    <a:cubicBezTo>
                      <a:pt x="203" y="1"/>
                      <a:pt x="138" y="25"/>
                      <a:pt x="108" y="85"/>
                    </a:cubicBezTo>
                    <a:cubicBezTo>
                      <a:pt x="1" y="300"/>
                      <a:pt x="334" y="859"/>
                      <a:pt x="477" y="1050"/>
                    </a:cubicBezTo>
                    <a:cubicBezTo>
                      <a:pt x="534" y="1141"/>
                      <a:pt x="629" y="1185"/>
                      <a:pt x="725" y="1185"/>
                    </a:cubicBezTo>
                    <a:cubicBezTo>
                      <a:pt x="831" y="1185"/>
                      <a:pt x="939" y="1132"/>
                      <a:pt x="1001" y="1026"/>
                    </a:cubicBezTo>
                    <a:cubicBezTo>
                      <a:pt x="1132" y="800"/>
                      <a:pt x="1108" y="502"/>
                      <a:pt x="930" y="300"/>
                    </a:cubicBezTo>
                    <a:cubicBezTo>
                      <a:pt x="810" y="162"/>
                      <a:pt x="492" y="1"/>
                      <a:pt x="2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108;p49"/>
              <p:cNvSpPr/>
              <p:nvPr/>
            </p:nvSpPr>
            <p:spPr>
              <a:xfrm>
                <a:off x="2383025" y="4147925"/>
                <a:ext cx="27400" cy="26850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074" extrusionOk="0">
                    <a:moveTo>
                      <a:pt x="306" y="1"/>
                    </a:moveTo>
                    <a:cubicBezTo>
                      <a:pt x="268" y="1"/>
                      <a:pt x="232" y="8"/>
                      <a:pt x="203" y="26"/>
                    </a:cubicBezTo>
                    <a:cubicBezTo>
                      <a:pt x="0" y="145"/>
                      <a:pt x="48" y="704"/>
                      <a:pt x="120" y="895"/>
                    </a:cubicBezTo>
                    <a:cubicBezTo>
                      <a:pt x="170" y="1010"/>
                      <a:pt x="299" y="1073"/>
                      <a:pt x="449" y="1073"/>
                    </a:cubicBezTo>
                    <a:cubicBezTo>
                      <a:pt x="546" y="1073"/>
                      <a:pt x="652" y="1047"/>
                      <a:pt x="751" y="990"/>
                    </a:cubicBezTo>
                    <a:cubicBezTo>
                      <a:pt x="1001" y="847"/>
                      <a:pt x="1096" y="573"/>
                      <a:pt x="977" y="407"/>
                    </a:cubicBezTo>
                    <a:cubicBezTo>
                      <a:pt x="885" y="264"/>
                      <a:pt x="533" y="1"/>
                      <a:pt x="3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109;p49"/>
              <p:cNvSpPr/>
              <p:nvPr/>
            </p:nvSpPr>
            <p:spPr>
              <a:xfrm>
                <a:off x="2465175" y="4029025"/>
                <a:ext cx="28000" cy="37800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512" extrusionOk="0">
                    <a:moveTo>
                      <a:pt x="205" y="0"/>
                    </a:moveTo>
                    <a:cubicBezTo>
                      <a:pt x="175" y="0"/>
                      <a:pt x="150" y="10"/>
                      <a:pt x="132" y="31"/>
                    </a:cubicBezTo>
                    <a:cubicBezTo>
                      <a:pt x="1" y="186"/>
                      <a:pt x="286" y="1079"/>
                      <a:pt x="358" y="1305"/>
                    </a:cubicBezTo>
                    <a:cubicBezTo>
                      <a:pt x="402" y="1438"/>
                      <a:pt x="524" y="1511"/>
                      <a:pt x="649" y="1511"/>
                    </a:cubicBezTo>
                    <a:cubicBezTo>
                      <a:pt x="727" y="1511"/>
                      <a:pt x="806" y="1483"/>
                      <a:pt x="870" y="1424"/>
                    </a:cubicBezTo>
                    <a:cubicBezTo>
                      <a:pt x="1060" y="1258"/>
                      <a:pt x="1120" y="972"/>
                      <a:pt x="1001" y="734"/>
                    </a:cubicBezTo>
                    <a:cubicBezTo>
                      <a:pt x="917" y="524"/>
                      <a:pt x="427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110;p49"/>
              <p:cNvSpPr/>
              <p:nvPr/>
            </p:nvSpPr>
            <p:spPr>
              <a:xfrm>
                <a:off x="2450000" y="4067800"/>
                <a:ext cx="26125" cy="44950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798" extrusionOk="0">
                    <a:moveTo>
                      <a:pt x="245" y="1"/>
                    </a:moveTo>
                    <a:cubicBezTo>
                      <a:pt x="226" y="1"/>
                      <a:pt x="208" y="5"/>
                      <a:pt x="191" y="16"/>
                    </a:cubicBezTo>
                    <a:cubicBezTo>
                      <a:pt x="0" y="135"/>
                      <a:pt x="60" y="1171"/>
                      <a:pt x="60" y="1445"/>
                    </a:cubicBezTo>
                    <a:cubicBezTo>
                      <a:pt x="90" y="1694"/>
                      <a:pt x="233" y="1797"/>
                      <a:pt x="397" y="1797"/>
                    </a:cubicBezTo>
                    <a:cubicBezTo>
                      <a:pt x="687" y="1797"/>
                      <a:pt x="1044" y="1471"/>
                      <a:pt x="953" y="1052"/>
                    </a:cubicBezTo>
                    <a:cubicBezTo>
                      <a:pt x="920" y="776"/>
                      <a:pt x="489" y="1"/>
                      <a:pt x="2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111;p49"/>
              <p:cNvSpPr/>
              <p:nvPr/>
            </p:nvSpPr>
            <p:spPr>
              <a:xfrm>
                <a:off x="2414300" y="4103500"/>
                <a:ext cx="31500" cy="50825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2033" extrusionOk="0">
                    <a:moveTo>
                      <a:pt x="733" y="1"/>
                    </a:moveTo>
                    <a:cubicBezTo>
                      <a:pt x="723" y="1"/>
                      <a:pt x="713" y="2"/>
                      <a:pt x="702" y="5"/>
                    </a:cubicBezTo>
                    <a:cubicBezTo>
                      <a:pt x="476" y="64"/>
                      <a:pt x="190" y="1207"/>
                      <a:pt x="71" y="1517"/>
                    </a:cubicBezTo>
                    <a:cubicBezTo>
                      <a:pt x="0" y="1870"/>
                      <a:pt x="214" y="2032"/>
                      <a:pt x="474" y="2032"/>
                    </a:cubicBezTo>
                    <a:cubicBezTo>
                      <a:pt x="783" y="2032"/>
                      <a:pt x="1158" y="1801"/>
                      <a:pt x="1190" y="1386"/>
                    </a:cubicBezTo>
                    <a:cubicBezTo>
                      <a:pt x="1259" y="1064"/>
                      <a:pt x="1018" y="1"/>
                      <a:pt x="7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112;p49"/>
              <p:cNvSpPr/>
              <p:nvPr/>
            </p:nvSpPr>
            <p:spPr>
              <a:xfrm>
                <a:off x="2501500" y="3980900"/>
                <a:ext cx="25325" cy="37600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1504" extrusionOk="0">
                    <a:moveTo>
                      <a:pt x="697" y="1"/>
                    </a:moveTo>
                    <a:cubicBezTo>
                      <a:pt x="489" y="1"/>
                      <a:pt x="207" y="396"/>
                      <a:pt x="107" y="575"/>
                    </a:cubicBezTo>
                    <a:cubicBezTo>
                      <a:pt x="0" y="837"/>
                      <a:pt x="24" y="1123"/>
                      <a:pt x="179" y="1349"/>
                    </a:cubicBezTo>
                    <a:cubicBezTo>
                      <a:pt x="231" y="1453"/>
                      <a:pt x="331" y="1504"/>
                      <a:pt x="432" y="1504"/>
                    </a:cubicBezTo>
                    <a:cubicBezTo>
                      <a:pt x="539" y="1504"/>
                      <a:pt x="648" y="1447"/>
                      <a:pt x="703" y="1337"/>
                    </a:cubicBezTo>
                    <a:cubicBezTo>
                      <a:pt x="845" y="1111"/>
                      <a:pt x="1012" y="265"/>
                      <a:pt x="810" y="51"/>
                    </a:cubicBezTo>
                    <a:cubicBezTo>
                      <a:pt x="776" y="16"/>
                      <a:pt x="738" y="1"/>
                      <a:pt x="6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113;p49"/>
              <p:cNvSpPr/>
              <p:nvPr/>
            </p:nvSpPr>
            <p:spPr>
              <a:xfrm>
                <a:off x="2501200" y="4032275"/>
                <a:ext cx="35150" cy="42300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1692" extrusionOk="0">
                    <a:moveTo>
                      <a:pt x="1169" y="0"/>
                    </a:moveTo>
                    <a:cubicBezTo>
                      <a:pt x="940" y="0"/>
                      <a:pt x="393" y="555"/>
                      <a:pt x="238" y="699"/>
                    </a:cubicBezTo>
                    <a:cubicBezTo>
                      <a:pt x="60" y="913"/>
                      <a:pt x="0" y="1199"/>
                      <a:pt x="84" y="1461"/>
                    </a:cubicBezTo>
                    <a:cubicBezTo>
                      <a:pt x="135" y="1608"/>
                      <a:pt x="241" y="1692"/>
                      <a:pt x="360" y="1692"/>
                    </a:cubicBezTo>
                    <a:cubicBezTo>
                      <a:pt x="433" y="1692"/>
                      <a:pt x="511" y="1660"/>
                      <a:pt x="584" y="1592"/>
                    </a:cubicBezTo>
                    <a:cubicBezTo>
                      <a:pt x="810" y="1425"/>
                      <a:pt x="1405" y="318"/>
                      <a:pt x="1250" y="44"/>
                    </a:cubicBezTo>
                    <a:cubicBezTo>
                      <a:pt x="1233" y="14"/>
                      <a:pt x="1205" y="0"/>
                      <a:pt x="11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114;p49"/>
              <p:cNvSpPr/>
              <p:nvPr/>
            </p:nvSpPr>
            <p:spPr>
              <a:xfrm>
                <a:off x="2480100" y="4090725"/>
                <a:ext cx="49400" cy="42000"/>
              </a:xfrm>
              <a:custGeom>
                <a:avLst/>
                <a:gdLst/>
                <a:ahLst/>
                <a:cxnLst/>
                <a:rect l="l" t="t" r="r" b="b"/>
                <a:pathLst>
                  <a:path w="1976" h="1680" extrusionOk="0">
                    <a:moveTo>
                      <a:pt x="1751" y="0"/>
                    </a:moveTo>
                    <a:cubicBezTo>
                      <a:pt x="1447" y="0"/>
                      <a:pt x="756" y="409"/>
                      <a:pt x="547" y="504"/>
                    </a:cubicBezTo>
                    <a:cubicBezTo>
                      <a:pt x="5" y="837"/>
                      <a:pt x="1" y="1680"/>
                      <a:pt x="430" y="1680"/>
                    </a:cubicBezTo>
                    <a:cubicBezTo>
                      <a:pt x="492" y="1680"/>
                      <a:pt x="562" y="1662"/>
                      <a:pt x="642" y="1623"/>
                    </a:cubicBezTo>
                    <a:cubicBezTo>
                      <a:pt x="939" y="1516"/>
                      <a:pt x="1975" y="433"/>
                      <a:pt x="1892" y="87"/>
                    </a:cubicBezTo>
                    <a:cubicBezTo>
                      <a:pt x="1878" y="26"/>
                      <a:pt x="1826" y="0"/>
                      <a:pt x="17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115;p49"/>
              <p:cNvSpPr/>
              <p:nvPr/>
            </p:nvSpPr>
            <p:spPr>
              <a:xfrm>
                <a:off x="2439550" y="4148950"/>
                <a:ext cx="62175" cy="36475"/>
              </a:xfrm>
              <a:custGeom>
                <a:avLst/>
                <a:gdLst/>
                <a:ahLst/>
                <a:cxnLst/>
                <a:rect l="l" t="t" r="r" b="b"/>
                <a:pathLst>
                  <a:path w="2487" h="1459" extrusionOk="0">
                    <a:moveTo>
                      <a:pt x="2130" y="0"/>
                    </a:moveTo>
                    <a:cubicBezTo>
                      <a:pt x="1723" y="0"/>
                      <a:pt x="1079" y="156"/>
                      <a:pt x="859" y="187"/>
                    </a:cubicBezTo>
                    <a:cubicBezTo>
                      <a:pt x="502" y="294"/>
                      <a:pt x="228" y="568"/>
                      <a:pt x="97" y="925"/>
                    </a:cubicBezTo>
                    <a:cubicBezTo>
                      <a:pt x="0" y="1225"/>
                      <a:pt x="136" y="1458"/>
                      <a:pt x="441" y="1458"/>
                    </a:cubicBezTo>
                    <a:cubicBezTo>
                      <a:pt x="475" y="1458"/>
                      <a:pt x="511" y="1455"/>
                      <a:pt x="549" y="1449"/>
                    </a:cubicBezTo>
                    <a:cubicBezTo>
                      <a:pt x="930" y="1449"/>
                      <a:pt x="2466" y="592"/>
                      <a:pt x="2478" y="163"/>
                    </a:cubicBezTo>
                    <a:cubicBezTo>
                      <a:pt x="2486" y="42"/>
                      <a:pt x="2340" y="0"/>
                      <a:pt x="2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5" name="Google Shape;2389;p61"/>
          <p:cNvGrpSpPr/>
          <p:nvPr/>
        </p:nvGrpSpPr>
        <p:grpSpPr>
          <a:xfrm>
            <a:off x="7360542" y="2995718"/>
            <a:ext cx="1783608" cy="2214073"/>
            <a:chOff x="7316195" y="2877262"/>
            <a:chExt cx="1783608" cy="2214073"/>
          </a:xfrm>
        </p:grpSpPr>
        <p:sp>
          <p:nvSpPr>
            <p:cNvPr id="86" name="Google Shape;2390;p61"/>
            <p:cNvSpPr/>
            <p:nvPr/>
          </p:nvSpPr>
          <p:spPr>
            <a:xfrm rot="924809">
              <a:off x="7537849" y="3846627"/>
              <a:ext cx="1115020" cy="1085608"/>
            </a:xfrm>
            <a:custGeom>
              <a:avLst/>
              <a:gdLst/>
              <a:ahLst/>
              <a:cxnLst/>
              <a:rect l="l" t="t" r="r" b="b"/>
              <a:pathLst>
                <a:path w="29040" h="28274" extrusionOk="0">
                  <a:moveTo>
                    <a:pt x="0" y="0"/>
                  </a:moveTo>
                  <a:lnTo>
                    <a:pt x="0" y="0"/>
                  </a:lnTo>
                  <a:cubicBezTo>
                    <a:pt x="1143" y="5989"/>
                    <a:pt x="4953" y="10882"/>
                    <a:pt x="10133" y="12740"/>
                  </a:cubicBezTo>
                  <a:lnTo>
                    <a:pt x="7751" y="23098"/>
                  </a:lnTo>
                  <a:cubicBezTo>
                    <a:pt x="7359" y="24539"/>
                    <a:pt x="7787" y="26087"/>
                    <a:pt x="8859" y="27122"/>
                  </a:cubicBezTo>
                  <a:cubicBezTo>
                    <a:pt x="9252" y="27503"/>
                    <a:pt x="9716" y="27801"/>
                    <a:pt x="10216" y="27992"/>
                  </a:cubicBezTo>
                  <a:cubicBezTo>
                    <a:pt x="10526" y="28111"/>
                    <a:pt x="10859" y="28194"/>
                    <a:pt x="11192" y="28242"/>
                  </a:cubicBezTo>
                  <a:cubicBezTo>
                    <a:pt x="11366" y="28263"/>
                    <a:pt x="11537" y="28274"/>
                    <a:pt x="11707" y="28274"/>
                  </a:cubicBezTo>
                  <a:cubicBezTo>
                    <a:pt x="13952" y="28274"/>
                    <a:pt x="15832" y="26424"/>
                    <a:pt x="15788" y="24110"/>
                  </a:cubicBezTo>
                  <a:lnTo>
                    <a:pt x="16062" y="13490"/>
                  </a:lnTo>
                  <a:cubicBezTo>
                    <a:pt x="21539" y="12966"/>
                    <a:pt x="26444" y="9180"/>
                    <a:pt x="29040" y="3667"/>
                  </a:cubicBezTo>
                  <a:lnTo>
                    <a:pt x="25849" y="32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391;p61"/>
            <p:cNvSpPr/>
            <p:nvPr/>
          </p:nvSpPr>
          <p:spPr>
            <a:xfrm rot="924809">
              <a:off x="7855208" y="4014759"/>
              <a:ext cx="774447" cy="960361"/>
            </a:xfrm>
            <a:custGeom>
              <a:avLst/>
              <a:gdLst/>
              <a:ahLst/>
              <a:cxnLst/>
              <a:rect l="l" t="t" r="r" b="b"/>
              <a:pathLst>
                <a:path w="20170" h="25012" extrusionOk="0">
                  <a:moveTo>
                    <a:pt x="16991" y="0"/>
                  </a:moveTo>
                  <a:cubicBezTo>
                    <a:pt x="14324" y="5108"/>
                    <a:pt x="9621" y="8585"/>
                    <a:pt x="4382" y="9085"/>
                  </a:cubicBezTo>
                  <a:lnTo>
                    <a:pt x="4120" y="19705"/>
                  </a:lnTo>
                  <a:cubicBezTo>
                    <a:pt x="4156" y="21989"/>
                    <a:pt x="2322" y="23861"/>
                    <a:pt x="44" y="23861"/>
                  </a:cubicBezTo>
                  <a:cubicBezTo>
                    <a:pt x="30" y="23861"/>
                    <a:pt x="15" y="23861"/>
                    <a:pt x="1" y="23860"/>
                  </a:cubicBezTo>
                  <a:lnTo>
                    <a:pt x="1" y="23860"/>
                  </a:lnTo>
                  <a:cubicBezTo>
                    <a:pt x="394" y="24241"/>
                    <a:pt x="858" y="24539"/>
                    <a:pt x="1358" y="24730"/>
                  </a:cubicBezTo>
                  <a:cubicBezTo>
                    <a:pt x="1668" y="24849"/>
                    <a:pt x="2001" y="24932"/>
                    <a:pt x="2334" y="24980"/>
                  </a:cubicBezTo>
                  <a:cubicBezTo>
                    <a:pt x="2508" y="25001"/>
                    <a:pt x="2679" y="25012"/>
                    <a:pt x="2849" y="25012"/>
                  </a:cubicBezTo>
                  <a:cubicBezTo>
                    <a:pt x="5094" y="25012"/>
                    <a:pt x="6974" y="23162"/>
                    <a:pt x="6930" y="20848"/>
                  </a:cubicBezTo>
                  <a:lnTo>
                    <a:pt x="7204" y="10228"/>
                  </a:lnTo>
                  <a:cubicBezTo>
                    <a:pt x="12681" y="9704"/>
                    <a:pt x="17586" y="5918"/>
                    <a:pt x="20170" y="405"/>
                  </a:cubicBezTo>
                  <a:lnTo>
                    <a:pt x="16991" y="0"/>
                  </a:ln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392;p61"/>
            <p:cNvSpPr/>
            <p:nvPr/>
          </p:nvSpPr>
          <p:spPr>
            <a:xfrm rot="924809">
              <a:off x="7759443" y="3025660"/>
              <a:ext cx="1205980" cy="1001751"/>
            </a:xfrm>
            <a:custGeom>
              <a:avLst/>
              <a:gdLst/>
              <a:ahLst/>
              <a:cxnLst/>
              <a:rect l="l" t="t" r="r" b="b"/>
              <a:pathLst>
                <a:path w="31409" h="26090" extrusionOk="0">
                  <a:moveTo>
                    <a:pt x="16292" y="1"/>
                  </a:moveTo>
                  <a:cubicBezTo>
                    <a:pt x="8413" y="1"/>
                    <a:pt x="1428" y="6825"/>
                    <a:pt x="262" y="16040"/>
                  </a:cubicBezTo>
                  <a:cubicBezTo>
                    <a:pt x="0" y="18160"/>
                    <a:pt x="60" y="20315"/>
                    <a:pt x="452" y="22422"/>
                  </a:cubicBezTo>
                  <a:lnTo>
                    <a:pt x="26301" y="25684"/>
                  </a:lnTo>
                  <a:lnTo>
                    <a:pt x="29480" y="26089"/>
                  </a:lnTo>
                  <a:cubicBezTo>
                    <a:pt x="30385" y="24137"/>
                    <a:pt x="30980" y="22065"/>
                    <a:pt x="31254" y="19946"/>
                  </a:cubicBezTo>
                  <a:cubicBezTo>
                    <a:pt x="31337" y="19219"/>
                    <a:pt x="31385" y="18493"/>
                    <a:pt x="31409" y="17767"/>
                  </a:cubicBezTo>
                  <a:cubicBezTo>
                    <a:pt x="31409" y="17529"/>
                    <a:pt x="31409" y="17290"/>
                    <a:pt x="31409" y="17052"/>
                  </a:cubicBezTo>
                  <a:cubicBezTo>
                    <a:pt x="31409" y="16814"/>
                    <a:pt x="31397" y="16576"/>
                    <a:pt x="31385" y="16338"/>
                  </a:cubicBezTo>
                  <a:cubicBezTo>
                    <a:pt x="31337" y="15302"/>
                    <a:pt x="31206" y="14254"/>
                    <a:pt x="30992" y="13230"/>
                  </a:cubicBezTo>
                  <a:cubicBezTo>
                    <a:pt x="30944" y="13016"/>
                    <a:pt x="30897" y="12790"/>
                    <a:pt x="30849" y="12564"/>
                  </a:cubicBezTo>
                  <a:cubicBezTo>
                    <a:pt x="29694" y="7837"/>
                    <a:pt x="26825" y="3872"/>
                    <a:pt x="22955" y="1729"/>
                  </a:cubicBezTo>
                  <a:cubicBezTo>
                    <a:pt x="22681" y="1574"/>
                    <a:pt x="22384" y="1431"/>
                    <a:pt x="22086" y="1288"/>
                  </a:cubicBezTo>
                  <a:lnTo>
                    <a:pt x="22015" y="1253"/>
                  </a:lnTo>
                  <a:cubicBezTo>
                    <a:pt x="20753" y="669"/>
                    <a:pt x="19395" y="288"/>
                    <a:pt x="18014" y="110"/>
                  </a:cubicBezTo>
                  <a:cubicBezTo>
                    <a:pt x="17437" y="37"/>
                    <a:pt x="16862" y="1"/>
                    <a:pt x="162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393;p61"/>
            <p:cNvSpPr/>
            <p:nvPr/>
          </p:nvSpPr>
          <p:spPr>
            <a:xfrm rot="924809">
              <a:off x="8583104" y="3185194"/>
              <a:ext cx="360730" cy="953680"/>
            </a:xfrm>
            <a:custGeom>
              <a:avLst/>
              <a:gdLst/>
              <a:ahLst/>
              <a:cxnLst/>
              <a:rect l="l" t="t" r="r" b="b"/>
              <a:pathLst>
                <a:path w="9395" h="24838" extrusionOk="0">
                  <a:moveTo>
                    <a:pt x="1" y="1"/>
                  </a:moveTo>
                  <a:cubicBezTo>
                    <a:pt x="644" y="668"/>
                    <a:pt x="1215" y="1382"/>
                    <a:pt x="1739" y="2144"/>
                  </a:cubicBezTo>
                  <a:cubicBezTo>
                    <a:pt x="5275" y="5882"/>
                    <a:pt x="7180" y="11526"/>
                    <a:pt x="6430" y="17551"/>
                  </a:cubicBezTo>
                  <a:cubicBezTo>
                    <a:pt x="6156" y="19670"/>
                    <a:pt x="5561" y="21742"/>
                    <a:pt x="4656" y="23682"/>
                  </a:cubicBezTo>
                  <a:cubicBezTo>
                    <a:pt x="4537" y="23932"/>
                    <a:pt x="4418" y="24182"/>
                    <a:pt x="4287" y="24432"/>
                  </a:cubicBezTo>
                  <a:lnTo>
                    <a:pt x="7466" y="24837"/>
                  </a:lnTo>
                  <a:cubicBezTo>
                    <a:pt x="8371" y="22885"/>
                    <a:pt x="8966" y="20813"/>
                    <a:pt x="9240" y="18694"/>
                  </a:cubicBezTo>
                  <a:cubicBezTo>
                    <a:pt x="9323" y="17967"/>
                    <a:pt x="9371" y="17241"/>
                    <a:pt x="9395" y="16515"/>
                  </a:cubicBezTo>
                  <a:cubicBezTo>
                    <a:pt x="9395" y="16277"/>
                    <a:pt x="9395" y="16038"/>
                    <a:pt x="9395" y="15800"/>
                  </a:cubicBezTo>
                  <a:cubicBezTo>
                    <a:pt x="9395" y="15562"/>
                    <a:pt x="9383" y="15324"/>
                    <a:pt x="9371" y="15086"/>
                  </a:cubicBezTo>
                  <a:cubicBezTo>
                    <a:pt x="9323" y="14038"/>
                    <a:pt x="9192" y="13002"/>
                    <a:pt x="8978" y="11978"/>
                  </a:cubicBezTo>
                  <a:cubicBezTo>
                    <a:pt x="8930" y="11764"/>
                    <a:pt x="8883" y="11538"/>
                    <a:pt x="8835" y="11312"/>
                  </a:cubicBezTo>
                  <a:cubicBezTo>
                    <a:pt x="7680" y="6585"/>
                    <a:pt x="4811" y="2620"/>
                    <a:pt x="941" y="477"/>
                  </a:cubicBezTo>
                  <a:cubicBezTo>
                    <a:pt x="667" y="322"/>
                    <a:pt x="370" y="167"/>
                    <a:pt x="72" y="3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86868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394;p61"/>
            <p:cNvSpPr/>
            <p:nvPr/>
          </p:nvSpPr>
          <p:spPr>
            <a:xfrm rot="924809">
              <a:off x="7848010" y="4379815"/>
              <a:ext cx="158652" cy="426234"/>
            </a:xfrm>
            <a:custGeom>
              <a:avLst/>
              <a:gdLst/>
              <a:ahLst/>
              <a:cxnLst/>
              <a:rect l="l" t="t" r="r" b="b"/>
              <a:pathLst>
                <a:path w="4132" h="11101" extrusionOk="0">
                  <a:moveTo>
                    <a:pt x="2298" y="0"/>
                  </a:moveTo>
                  <a:lnTo>
                    <a:pt x="251" y="8811"/>
                  </a:lnTo>
                  <a:cubicBezTo>
                    <a:pt x="1" y="9894"/>
                    <a:pt x="739" y="10942"/>
                    <a:pt x="1834" y="11085"/>
                  </a:cubicBezTo>
                  <a:cubicBezTo>
                    <a:pt x="1916" y="11095"/>
                    <a:pt x="1996" y="11100"/>
                    <a:pt x="2076" y="11100"/>
                  </a:cubicBezTo>
                  <a:cubicBezTo>
                    <a:pt x="3069" y="11100"/>
                    <a:pt x="3908" y="10300"/>
                    <a:pt x="3930" y="9275"/>
                  </a:cubicBezTo>
                  <a:lnTo>
                    <a:pt x="4132" y="226"/>
                  </a:lnTo>
                  <a:lnTo>
                    <a:pt x="22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395;p61"/>
            <p:cNvSpPr/>
            <p:nvPr/>
          </p:nvSpPr>
          <p:spPr>
            <a:xfrm rot="924809">
              <a:off x="7628533" y="3005988"/>
              <a:ext cx="1233433" cy="1956621"/>
            </a:xfrm>
            <a:custGeom>
              <a:avLst/>
              <a:gdLst/>
              <a:ahLst/>
              <a:cxnLst/>
              <a:rect l="l" t="t" r="r" b="b"/>
              <a:pathLst>
                <a:path w="32124" h="50959" extrusionOk="0">
                  <a:moveTo>
                    <a:pt x="16417" y="276"/>
                  </a:moveTo>
                  <a:cubicBezTo>
                    <a:pt x="16984" y="276"/>
                    <a:pt x="17552" y="312"/>
                    <a:pt x="18121" y="383"/>
                  </a:cubicBezTo>
                  <a:cubicBezTo>
                    <a:pt x="22229" y="907"/>
                    <a:pt x="25849" y="3228"/>
                    <a:pt x="28325" y="6943"/>
                  </a:cubicBezTo>
                  <a:cubicBezTo>
                    <a:pt x="30813" y="10658"/>
                    <a:pt x="31849" y="15313"/>
                    <a:pt x="31254" y="20052"/>
                  </a:cubicBezTo>
                  <a:cubicBezTo>
                    <a:pt x="31004" y="22135"/>
                    <a:pt x="30421" y="24171"/>
                    <a:pt x="29539" y="26076"/>
                  </a:cubicBezTo>
                  <a:lnTo>
                    <a:pt x="13740" y="24088"/>
                  </a:lnTo>
                  <a:lnTo>
                    <a:pt x="703" y="22457"/>
                  </a:lnTo>
                  <a:cubicBezTo>
                    <a:pt x="322" y="20385"/>
                    <a:pt x="262" y="18278"/>
                    <a:pt x="524" y="16206"/>
                  </a:cubicBezTo>
                  <a:cubicBezTo>
                    <a:pt x="1119" y="11455"/>
                    <a:pt x="3286" y="7193"/>
                    <a:pt x="6620" y="4205"/>
                  </a:cubicBezTo>
                  <a:cubicBezTo>
                    <a:pt x="9480" y="1631"/>
                    <a:pt x="12906" y="276"/>
                    <a:pt x="16417" y="276"/>
                  </a:cubicBezTo>
                  <a:close/>
                  <a:moveTo>
                    <a:pt x="750" y="22707"/>
                  </a:moveTo>
                  <a:lnTo>
                    <a:pt x="15085" y="24517"/>
                  </a:lnTo>
                  <a:lnTo>
                    <a:pt x="29420" y="26326"/>
                  </a:lnTo>
                  <a:cubicBezTo>
                    <a:pt x="26813" y="31744"/>
                    <a:pt x="21931" y="35411"/>
                    <a:pt x="16621" y="35911"/>
                  </a:cubicBezTo>
                  <a:lnTo>
                    <a:pt x="16633" y="35911"/>
                  </a:lnTo>
                  <a:cubicBezTo>
                    <a:pt x="16562" y="35923"/>
                    <a:pt x="16514" y="35970"/>
                    <a:pt x="16514" y="36042"/>
                  </a:cubicBezTo>
                  <a:lnTo>
                    <a:pt x="16252" y="46662"/>
                  </a:lnTo>
                  <a:cubicBezTo>
                    <a:pt x="16285" y="48893"/>
                    <a:pt x="14474" y="50684"/>
                    <a:pt x="12301" y="50684"/>
                  </a:cubicBezTo>
                  <a:cubicBezTo>
                    <a:pt x="12132" y="50684"/>
                    <a:pt x="11960" y="50673"/>
                    <a:pt x="11787" y="50651"/>
                  </a:cubicBezTo>
                  <a:cubicBezTo>
                    <a:pt x="9394" y="50353"/>
                    <a:pt x="7834" y="47996"/>
                    <a:pt x="8477" y="45674"/>
                  </a:cubicBezTo>
                  <a:lnTo>
                    <a:pt x="10859" y="35327"/>
                  </a:lnTo>
                  <a:cubicBezTo>
                    <a:pt x="10870" y="35256"/>
                    <a:pt x="10835" y="35196"/>
                    <a:pt x="10775" y="35173"/>
                  </a:cubicBezTo>
                  <a:cubicBezTo>
                    <a:pt x="5763" y="33375"/>
                    <a:pt x="1941" y="28612"/>
                    <a:pt x="750" y="22707"/>
                  </a:cubicBezTo>
                  <a:close/>
                  <a:moveTo>
                    <a:pt x="16433" y="0"/>
                  </a:moveTo>
                  <a:cubicBezTo>
                    <a:pt x="12851" y="0"/>
                    <a:pt x="9364" y="1387"/>
                    <a:pt x="6441" y="4002"/>
                  </a:cubicBezTo>
                  <a:cubicBezTo>
                    <a:pt x="3060" y="7026"/>
                    <a:pt x="869" y="11348"/>
                    <a:pt x="274" y="16146"/>
                  </a:cubicBezTo>
                  <a:cubicBezTo>
                    <a:pt x="0" y="18290"/>
                    <a:pt x="60" y="20457"/>
                    <a:pt x="464" y="22576"/>
                  </a:cubicBezTo>
                  <a:cubicBezTo>
                    <a:pt x="1607" y="28612"/>
                    <a:pt x="5477" y="33506"/>
                    <a:pt x="10573" y="35375"/>
                  </a:cubicBezTo>
                  <a:lnTo>
                    <a:pt x="8215" y="45614"/>
                  </a:lnTo>
                  <a:cubicBezTo>
                    <a:pt x="7537" y="48091"/>
                    <a:pt x="9204" y="50603"/>
                    <a:pt x="11763" y="50925"/>
                  </a:cubicBezTo>
                  <a:cubicBezTo>
                    <a:pt x="11944" y="50947"/>
                    <a:pt x="12123" y="50958"/>
                    <a:pt x="12299" y="50958"/>
                  </a:cubicBezTo>
                  <a:cubicBezTo>
                    <a:pt x="14617" y="50958"/>
                    <a:pt x="16547" y="49052"/>
                    <a:pt x="16514" y="46662"/>
                  </a:cubicBezTo>
                  <a:lnTo>
                    <a:pt x="16776" y="36161"/>
                  </a:lnTo>
                  <a:cubicBezTo>
                    <a:pt x="22170" y="35601"/>
                    <a:pt x="27134" y="31827"/>
                    <a:pt x="29742" y="26267"/>
                  </a:cubicBezTo>
                  <a:cubicBezTo>
                    <a:pt x="30659" y="24314"/>
                    <a:pt x="31254" y="22231"/>
                    <a:pt x="31528" y="20087"/>
                  </a:cubicBezTo>
                  <a:cubicBezTo>
                    <a:pt x="32123" y="15277"/>
                    <a:pt x="31063" y="10551"/>
                    <a:pt x="28551" y="6788"/>
                  </a:cubicBezTo>
                  <a:cubicBezTo>
                    <a:pt x="26027" y="3002"/>
                    <a:pt x="22336" y="633"/>
                    <a:pt x="18169" y="109"/>
                  </a:cubicBezTo>
                  <a:cubicBezTo>
                    <a:pt x="17589" y="36"/>
                    <a:pt x="17010" y="0"/>
                    <a:pt x="164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396;p61"/>
            <p:cNvSpPr/>
            <p:nvPr/>
          </p:nvSpPr>
          <p:spPr>
            <a:xfrm rot="924809">
              <a:off x="7842543" y="4374649"/>
              <a:ext cx="169173" cy="436332"/>
            </a:xfrm>
            <a:custGeom>
              <a:avLst/>
              <a:gdLst/>
              <a:ahLst/>
              <a:cxnLst/>
              <a:rect l="l" t="t" r="r" b="b"/>
              <a:pathLst>
                <a:path w="4406" h="11364" extrusionOk="0">
                  <a:moveTo>
                    <a:pt x="2549" y="276"/>
                  </a:moveTo>
                  <a:lnTo>
                    <a:pt x="4144" y="478"/>
                  </a:lnTo>
                  <a:lnTo>
                    <a:pt x="3942" y="9408"/>
                  </a:lnTo>
                  <a:cubicBezTo>
                    <a:pt x="3908" y="10361"/>
                    <a:pt x="3122" y="11087"/>
                    <a:pt x="2207" y="11087"/>
                  </a:cubicBezTo>
                  <a:cubicBezTo>
                    <a:pt x="2139" y="11087"/>
                    <a:pt x="2070" y="11083"/>
                    <a:pt x="2001" y="11075"/>
                  </a:cubicBezTo>
                  <a:cubicBezTo>
                    <a:pt x="989" y="10944"/>
                    <a:pt x="298" y="9968"/>
                    <a:pt x="525" y="8979"/>
                  </a:cubicBezTo>
                  <a:lnTo>
                    <a:pt x="2549" y="276"/>
                  </a:lnTo>
                  <a:close/>
                  <a:moveTo>
                    <a:pt x="2443" y="0"/>
                  </a:moveTo>
                  <a:cubicBezTo>
                    <a:pt x="2380" y="0"/>
                    <a:pt x="2321" y="45"/>
                    <a:pt x="2310" y="109"/>
                  </a:cubicBezTo>
                  <a:lnTo>
                    <a:pt x="263" y="8920"/>
                  </a:lnTo>
                  <a:cubicBezTo>
                    <a:pt x="1" y="10075"/>
                    <a:pt x="786" y="11194"/>
                    <a:pt x="1953" y="11349"/>
                  </a:cubicBezTo>
                  <a:cubicBezTo>
                    <a:pt x="2037" y="11359"/>
                    <a:pt x="2119" y="11364"/>
                    <a:pt x="2201" y="11364"/>
                  </a:cubicBezTo>
                  <a:cubicBezTo>
                    <a:pt x="3274" y="11364"/>
                    <a:pt x="4170" y="10515"/>
                    <a:pt x="4204" y="9420"/>
                  </a:cubicBezTo>
                  <a:lnTo>
                    <a:pt x="4406" y="371"/>
                  </a:lnTo>
                  <a:cubicBezTo>
                    <a:pt x="4406" y="300"/>
                    <a:pt x="4358" y="240"/>
                    <a:pt x="4299" y="240"/>
                  </a:cubicBezTo>
                  <a:lnTo>
                    <a:pt x="2465" y="2"/>
                  </a:lnTo>
                  <a:cubicBezTo>
                    <a:pt x="2458" y="1"/>
                    <a:pt x="2451" y="0"/>
                    <a:pt x="24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397;p61"/>
            <p:cNvSpPr/>
            <p:nvPr/>
          </p:nvSpPr>
          <p:spPr>
            <a:xfrm rot="924809">
              <a:off x="7358301" y="3005995"/>
              <a:ext cx="368026" cy="342531"/>
            </a:xfrm>
            <a:custGeom>
              <a:avLst/>
              <a:gdLst/>
              <a:ahLst/>
              <a:cxnLst/>
              <a:rect l="l" t="t" r="r" b="b"/>
              <a:pathLst>
                <a:path w="9585" h="8921" extrusionOk="0">
                  <a:moveTo>
                    <a:pt x="4875" y="1"/>
                  </a:moveTo>
                  <a:cubicBezTo>
                    <a:pt x="3153" y="1"/>
                    <a:pt x="1564" y="991"/>
                    <a:pt x="822" y="2583"/>
                  </a:cubicBezTo>
                  <a:cubicBezTo>
                    <a:pt x="0" y="4333"/>
                    <a:pt x="417" y="6417"/>
                    <a:pt x="1834" y="7738"/>
                  </a:cubicBezTo>
                  <a:cubicBezTo>
                    <a:pt x="2524" y="8369"/>
                    <a:pt x="3382" y="8774"/>
                    <a:pt x="4310" y="8893"/>
                  </a:cubicBezTo>
                  <a:lnTo>
                    <a:pt x="4298" y="8893"/>
                  </a:lnTo>
                  <a:cubicBezTo>
                    <a:pt x="4466" y="8912"/>
                    <a:pt x="4632" y="8921"/>
                    <a:pt x="4796" y="8921"/>
                  </a:cubicBezTo>
                  <a:cubicBezTo>
                    <a:pt x="6985" y="8921"/>
                    <a:pt x="8883" y="7334"/>
                    <a:pt x="9216" y="5119"/>
                  </a:cubicBezTo>
                  <a:cubicBezTo>
                    <a:pt x="9585" y="2750"/>
                    <a:pt x="8001" y="511"/>
                    <a:pt x="5644" y="71"/>
                  </a:cubicBezTo>
                  <a:lnTo>
                    <a:pt x="5430" y="35"/>
                  </a:lnTo>
                  <a:cubicBezTo>
                    <a:pt x="5244" y="12"/>
                    <a:pt x="5059" y="1"/>
                    <a:pt x="48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398;p61"/>
            <p:cNvSpPr/>
            <p:nvPr/>
          </p:nvSpPr>
          <p:spPr>
            <a:xfrm rot="924809">
              <a:off x="7365430" y="2996012"/>
              <a:ext cx="287125" cy="299834"/>
            </a:xfrm>
            <a:custGeom>
              <a:avLst/>
              <a:gdLst/>
              <a:ahLst/>
              <a:cxnLst/>
              <a:rect l="l" t="t" r="r" b="b"/>
              <a:pathLst>
                <a:path w="7478" h="7809" extrusionOk="0">
                  <a:moveTo>
                    <a:pt x="4875" y="1"/>
                  </a:moveTo>
                  <a:cubicBezTo>
                    <a:pt x="3153" y="1"/>
                    <a:pt x="1564" y="991"/>
                    <a:pt x="822" y="2583"/>
                  </a:cubicBezTo>
                  <a:cubicBezTo>
                    <a:pt x="0" y="4333"/>
                    <a:pt x="417" y="6417"/>
                    <a:pt x="1834" y="7738"/>
                  </a:cubicBezTo>
                  <a:lnTo>
                    <a:pt x="2048" y="7774"/>
                  </a:lnTo>
                  <a:cubicBezTo>
                    <a:pt x="2234" y="7797"/>
                    <a:pt x="2419" y="7808"/>
                    <a:pt x="2602" y="7808"/>
                  </a:cubicBezTo>
                  <a:cubicBezTo>
                    <a:pt x="4325" y="7808"/>
                    <a:pt x="5913" y="6819"/>
                    <a:pt x="6656" y="5226"/>
                  </a:cubicBezTo>
                  <a:cubicBezTo>
                    <a:pt x="7477" y="3464"/>
                    <a:pt x="7061" y="1381"/>
                    <a:pt x="5644" y="71"/>
                  </a:cubicBezTo>
                  <a:lnTo>
                    <a:pt x="5430" y="35"/>
                  </a:lnTo>
                  <a:cubicBezTo>
                    <a:pt x="5244" y="12"/>
                    <a:pt x="5059" y="1"/>
                    <a:pt x="4875" y="1"/>
                  </a:cubicBezTo>
                  <a:close/>
                </a:path>
              </a:pathLst>
            </a:custGeom>
            <a:solidFill>
              <a:srgbClr val="FFFFFF">
                <a:alpha val="30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399;p61"/>
            <p:cNvSpPr/>
            <p:nvPr/>
          </p:nvSpPr>
          <p:spPr>
            <a:xfrm rot="924809">
              <a:off x="7355580" y="3007106"/>
              <a:ext cx="421089" cy="353358"/>
            </a:xfrm>
            <a:custGeom>
              <a:avLst/>
              <a:gdLst/>
              <a:ahLst/>
              <a:cxnLst/>
              <a:rect l="l" t="t" r="r" b="b"/>
              <a:pathLst>
                <a:path w="10967" h="9203" extrusionOk="0">
                  <a:moveTo>
                    <a:pt x="4911" y="260"/>
                  </a:moveTo>
                  <a:cubicBezTo>
                    <a:pt x="5924" y="260"/>
                    <a:pt x="6936" y="615"/>
                    <a:pt x="7752" y="1320"/>
                  </a:cubicBezTo>
                  <a:cubicBezTo>
                    <a:pt x="9311" y="2665"/>
                    <a:pt x="9704" y="4940"/>
                    <a:pt x="8680" y="6737"/>
                  </a:cubicBezTo>
                  <a:cubicBezTo>
                    <a:pt x="7891" y="8123"/>
                    <a:pt x="6437" y="8936"/>
                    <a:pt x="4912" y="8936"/>
                  </a:cubicBezTo>
                  <a:cubicBezTo>
                    <a:pt x="4459" y="8936"/>
                    <a:pt x="3999" y="8864"/>
                    <a:pt x="3549" y="8714"/>
                  </a:cubicBezTo>
                  <a:cubicBezTo>
                    <a:pt x="1584" y="8059"/>
                    <a:pt x="358" y="6118"/>
                    <a:pt x="608" y="4059"/>
                  </a:cubicBezTo>
                  <a:cubicBezTo>
                    <a:pt x="751" y="2916"/>
                    <a:pt x="1346" y="1880"/>
                    <a:pt x="2251" y="1177"/>
                  </a:cubicBezTo>
                  <a:cubicBezTo>
                    <a:pt x="3035" y="565"/>
                    <a:pt x="3973" y="260"/>
                    <a:pt x="4911" y="260"/>
                  </a:cubicBezTo>
                  <a:close/>
                  <a:moveTo>
                    <a:pt x="4944" y="0"/>
                  </a:moveTo>
                  <a:cubicBezTo>
                    <a:pt x="2778" y="0"/>
                    <a:pt x="670" y="1521"/>
                    <a:pt x="358" y="4023"/>
                  </a:cubicBezTo>
                  <a:cubicBezTo>
                    <a:pt x="1" y="6773"/>
                    <a:pt x="2156" y="9202"/>
                    <a:pt x="4918" y="9202"/>
                  </a:cubicBezTo>
                  <a:lnTo>
                    <a:pt x="4918" y="9190"/>
                  </a:lnTo>
                  <a:cubicBezTo>
                    <a:pt x="8871" y="9178"/>
                    <a:pt x="10966" y="4523"/>
                    <a:pt x="8359" y="1558"/>
                  </a:cubicBezTo>
                  <a:cubicBezTo>
                    <a:pt x="7412" y="487"/>
                    <a:pt x="6169" y="0"/>
                    <a:pt x="4944" y="0"/>
                  </a:cubicBezTo>
                  <a:close/>
                </a:path>
              </a:pathLst>
            </a:custGeom>
            <a:solidFill>
              <a:srgbClr val="333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" name="Google Shape;2400;p61"/>
          <p:cNvGrpSpPr/>
          <p:nvPr/>
        </p:nvGrpSpPr>
        <p:grpSpPr>
          <a:xfrm>
            <a:off x="516680" y="853771"/>
            <a:ext cx="1341875" cy="972100"/>
            <a:chOff x="608758" y="539704"/>
            <a:chExt cx="1433933" cy="1038790"/>
          </a:xfrm>
        </p:grpSpPr>
        <p:sp>
          <p:nvSpPr>
            <p:cNvPr id="97" name="Google Shape;2401;p61"/>
            <p:cNvSpPr/>
            <p:nvPr/>
          </p:nvSpPr>
          <p:spPr>
            <a:xfrm rot="-1618984">
              <a:off x="564317" y="987520"/>
              <a:ext cx="1500390" cy="144722"/>
            </a:xfrm>
            <a:custGeom>
              <a:avLst/>
              <a:gdLst/>
              <a:ahLst/>
              <a:cxnLst/>
              <a:rect l="l" t="t" r="r" b="b"/>
              <a:pathLst>
                <a:path w="43709" h="4216" extrusionOk="0">
                  <a:moveTo>
                    <a:pt x="41754" y="1"/>
                  </a:moveTo>
                  <a:cubicBezTo>
                    <a:pt x="41747" y="1"/>
                    <a:pt x="41739" y="1"/>
                    <a:pt x="41732" y="1"/>
                  </a:cubicBezTo>
                  <a:lnTo>
                    <a:pt x="1941" y="323"/>
                  </a:lnTo>
                  <a:cubicBezTo>
                    <a:pt x="870" y="323"/>
                    <a:pt x="1" y="1204"/>
                    <a:pt x="13" y="2275"/>
                  </a:cubicBezTo>
                  <a:cubicBezTo>
                    <a:pt x="13" y="3359"/>
                    <a:pt x="894" y="4216"/>
                    <a:pt x="1977" y="4216"/>
                  </a:cubicBezTo>
                  <a:lnTo>
                    <a:pt x="41756" y="3894"/>
                  </a:lnTo>
                  <a:cubicBezTo>
                    <a:pt x="42839" y="3894"/>
                    <a:pt x="43708" y="3013"/>
                    <a:pt x="43697" y="1930"/>
                  </a:cubicBezTo>
                  <a:cubicBezTo>
                    <a:pt x="43697" y="866"/>
                    <a:pt x="42827" y="1"/>
                    <a:pt x="41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402;p61"/>
            <p:cNvSpPr/>
            <p:nvPr/>
          </p:nvSpPr>
          <p:spPr>
            <a:xfrm rot="-1618984">
              <a:off x="560203" y="977751"/>
              <a:ext cx="1531044" cy="153303"/>
            </a:xfrm>
            <a:custGeom>
              <a:avLst/>
              <a:gdLst/>
              <a:ahLst/>
              <a:cxnLst/>
              <a:rect l="l" t="t" r="r" b="b"/>
              <a:pathLst>
                <a:path w="44602" h="4466" extrusionOk="0">
                  <a:moveTo>
                    <a:pt x="41827" y="251"/>
                  </a:moveTo>
                  <a:cubicBezTo>
                    <a:pt x="42827" y="251"/>
                    <a:pt x="43649" y="1061"/>
                    <a:pt x="43649" y="2061"/>
                  </a:cubicBezTo>
                  <a:cubicBezTo>
                    <a:pt x="43649" y="3061"/>
                    <a:pt x="42839" y="3882"/>
                    <a:pt x="41839" y="3882"/>
                  </a:cubicBezTo>
                  <a:lnTo>
                    <a:pt x="2048" y="4204"/>
                  </a:lnTo>
                  <a:cubicBezTo>
                    <a:pt x="1072" y="4180"/>
                    <a:pt x="274" y="3382"/>
                    <a:pt x="274" y="2406"/>
                  </a:cubicBezTo>
                  <a:cubicBezTo>
                    <a:pt x="262" y="1418"/>
                    <a:pt x="1036" y="608"/>
                    <a:pt x="2024" y="573"/>
                  </a:cubicBezTo>
                  <a:lnTo>
                    <a:pt x="41815" y="251"/>
                  </a:lnTo>
                  <a:close/>
                  <a:moveTo>
                    <a:pt x="41858" y="1"/>
                  </a:moveTo>
                  <a:cubicBezTo>
                    <a:pt x="41844" y="1"/>
                    <a:pt x="41829" y="1"/>
                    <a:pt x="41815" y="1"/>
                  </a:cubicBezTo>
                  <a:lnTo>
                    <a:pt x="2024" y="311"/>
                  </a:lnTo>
                  <a:cubicBezTo>
                    <a:pt x="893" y="346"/>
                    <a:pt x="0" y="1275"/>
                    <a:pt x="0" y="2394"/>
                  </a:cubicBezTo>
                  <a:cubicBezTo>
                    <a:pt x="12" y="3525"/>
                    <a:pt x="905" y="4442"/>
                    <a:pt x="2036" y="4466"/>
                  </a:cubicBezTo>
                  <a:lnTo>
                    <a:pt x="2060" y="4466"/>
                  </a:lnTo>
                  <a:lnTo>
                    <a:pt x="41839" y="4144"/>
                  </a:lnTo>
                  <a:cubicBezTo>
                    <a:pt x="43696" y="4132"/>
                    <a:pt x="44601" y="1882"/>
                    <a:pt x="43279" y="596"/>
                  </a:cubicBezTo>
                  <a:cubicBezTo>
                    <a:pt x="42897" y="214"/>
                    <a:pt x="42390" y="1"/>
                    <a:pt x="41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403;p61"/>
            <p:cNvSpPr/>
            <p:nvPr/>
          </p:nvSpPr>
          <p:spPr>
            <a:xfrm rot="-1618984">
              <a:off x="992166" y="853809"/>
              <a:ext cx="190067" cy="648673"/>
            </a:xfrm>
            <a:custGeom>
              <a:avLst/>
              <a:gdLst/>
              <a:ahLst/>
              <a:cxnLst/>
              <a:rect l="l" t="t" r="r" b="b"/>
              <a:pathLst>
                <a:path w="5537" h="18897" extrusionOk="0">
                  <a:moveTo>
                    <a:pt x="2836" y="0"/>
                  </a:moveTo>
                  <a:cubicBezTo>
                    <a:pt x="2811" y="0"/>
                    <a:pt x="2787" y="1"/>
                    <a:pt x="2762" y="1"/>
                  </a:cubicBezTo>
                  <a:lnTo>
                    <a:pt x="2619" y="1"/>
                  </a:lnTo>
                  <a:cubicBezTo>
                    <a:pt x="1167" y="13"/>
                    <a:pt x="0" y="1192"/>
                    <a:pt x="12" y="2645"/>
                  </a:cubicBezTo>
                  <a:lnTo>
                    <a:pt x="119" y="16277"/>
                  </a:lnTo>
                  <a:cubicBezTo>
                    <a:pt x="131" y="17730"/>
                    <a:pt x="1322" y="18897"/>
                    <a:pt x="2774" y="18897"/>
                  </a:cubicBezTo>
                  <a:lnTo>
                    <a:pt x="2917" y="18897"/>
                  </a:lnTo>
                  <a:cubicBezTo>
                    <a:pt x="4370" y="18885"/>
                    <a:pt x="5537" y="17694"/>
                    <a:pt x="5525" y="16241"/>
                  </a:cubicBezTo>
                  <a:lnTo>
                    <a:pt x="5417" y="2609"/>
                  </a:lnTo>
                  <a:cubicBezTo>
                    <a:pt x="5406" y="1597"/>
                    <a:pt x="4810" y="668"/>
                    <a:pt x="3893" y="251"/>
                  </a:cubicBezTo>
                  <a:cubicBezTo>
                    <a:pt x="3559" y="84"/>
                    <a:pt x="3203" y="0"/>
                    <a:pt x="28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404;p61"/>
            <p:cNvSpPr/>
            <p:nvPr/>
          </p:nvSpPr>
          <p:spPr>
            <a:xfrm rot="-1618984">
              <a:off x="975803" y="869810"/>
              <a:ext cx="138165" cy="564847"/>
            </a:xfrm>
            <a:custGeom>
              <a:avLst/>
              <a:gdLst/>
              <a:ahLst/>
              <a:cxnLst/>
              <a:rect l="l" t="t" r="r" b="b"/>
              <a:pathLst>
                <a:path w="4025" h="16455" extrusionOk="0">
                  <a:moveTo>
                    <a:pt x="2619" y="0"/>
                  </a:moveTo>
                  <a:cubicBezTo>
                    <a:pt x="1167" y="12"/>
                    <a:pt x="0" y="1203"/>
                    <a:pt x="12" y="2656"/>
                  </a:cubicBezTo>
                  <a:lnTo>
                    <a:pt x="119" y="16205"/>
                  </a:lnTo>
                  <a:cubicBezTo>
                    <a:pt x="476" y="16372"/>
                    <a:pt x="857" y="16455"/>
                    <a:pt x="1250" y="16455"/>
                  </a:cubicBezTo>
                  <a:lnTo>
                    <a:pt x="1405" y="16455"/>
                  </a:lnTo>
                  <a:cubicBezTo>
                    <a:pt x="2858" y="16431"/>
                    <a:pt x="4024" y="15252"/>
                    <a:pt x="4013" y="13800"/>
                  </a:cubicBezTo>
                  <a:lnTo>
                    <a:pt x="3905" y="262"/>
                  </a:lnTo>
                  <a:cubicBezTo>
                    <a:pt x="3548" y="84"/>
                    <a:pt x="3155" y="0"/>
                    <a:pt x="2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405;p61"/>
            <p:cNvSpPr/>
            <p:nvPr/>
          </p:nvSpPr>
          <p:spPr>
            <a:xfrm rot="-1618984">
              <a:off x="988067" y="849251"/>
              <a:ext cx="198649" cy="657633"/>
            </a:xfrm>
            <a:custGeom>
              <a:avLst/>
              <a:gdLst/>
              <a:ahLst/>
              <a:cxnLst/>
              <a:rect l="l" t="t" r="r" b="b"/>
              <a:pathLst>
                <a:path w="5787" h="19158" extrusionOk="0">
                  <a:moveTo>
                    <a:pt x="2846" y="262"/>
                  </a:moveTo>
                  <a:cubicBezTo>
                    <a:pt x="4251" y="262"/>
                    <a:pt x="5405" y="1393"/>
                    <a:pt x="5417" y="2810"/>
                  </a:cubicBezTo>
                  <a:lnTo>
                    <a:pt x="5525" y="16300"/>
                  </a:lnTo>
                  <a:cubicBezTo>
                    <a:pt x="5525" y="17717"/>
                    <a:pt x="4393" y="18884"/>
                    <a:pt x="2977" y="18896"/>
                  </a:cubicBezTo>
                  <a:lnTo>
                    <a:pt x="2953" y="18896"/>
                  </a:lnTo>
                  <a:cubicBezTo>
                    <a:pt x="1536" y="18896"/>
                    <a:pt x="393" y="17753"/>
                    <a:pt x="381" y="16348"/>
                  </a:cubicBezTo>
                  <a:lnTo>
                    <a:pt x="274" y="2846"/>
                  </a:lnTo>
                  <a:cubicBezTo>
                    <a:pt x="262" y="1429"/>
                    <a:pt x="1405" y="274"/>
                    <a:pt x="2822" y="262"/>
                  </a:cubicBezTo>
                  <a:close/>
                  <a:moveTo>
                    <a:pt x="2832" y="0"/>
                  </a:moveTo>
                  <a:cubicBezTo>
                    <a:pt x="2825" y="0"/>
                    <a:pt x="2817" y="0"/>
                    <a:pt x="2810" y="0"/>
                  </a:cubicBezTo>
                  <a:cubicBezTo>
                    <a:pt x="1250" y="12"/>
                    <a:pt x="0" y="1286"/>
                    <a:pt x="12" y="2846"/>
                  </a:cubicBezTo>
                  <a:lnTo>
                    <a:pt x="119" y="16348"/>
                  </a:lnTo>
                  <a:cubicBezTo>
                    <a:pt x="131" y="17895"/>
                    <a:pt x="1393" y="19158"/>
                    <a:pt x="2941" y="19158"/>
                  </a:cubicBezTo>
                  <a:lnTo>
                    <a:pt x="2977" y="19158"/>
                  </a:lnTo>
                  <a:cubicBezTo>
                    <a:pt x="4536" y="19134"/>
                    <a:pt x="5786" y="17860"/>
                    <a:pt x="5775" y="16300"/>
                  </a:cubicBezTo>
                  <a:lnTo>
                    <a:pt x="5667" y="2810"/>
                  </a:lnTo>
                  <a:cubicBezTo>
                    <a:pt x="5656" y="1246"/>
                    <a:pt x="4382" y="0"/>
                    <a:pt x="28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406;p61"/>
            <p:cNvSpPr/>
            <p:nvPr/>
          </p:nvSpPr>
          <p:spPr>
            <a:xfrm rot="-1618984">
              <a:off x="864741" y="1004169"/>
              <a:ext cx="164769" cy="561655"/>
            </a:xfrm>
            <a:custGeom>
              <a:avLst/>
              <a:gdLst/>
              <a:ahLst/>
              <a:cxnLst/>
              <a:rect l="l" t="t" r="r" b="b"/>
              <a:pathLst>
                <a:path w="4800" h="16362" extrusionOk="0">
                  <a:moveTo>
                    <a:pt x="2466" y="1"/>
                  </a:moveTo>
                  <a:cubicBezTo>
                    <a:pt x="2442" y="1"/>
                    <a:pt x="2418" y="1"/>
                    <a:pt x="2394" y="2"/>
                  </a:cubicBezTo>
                  <a:lnTo>
                    <a:pt x="2275" y="2"/>
                  </a:lnTo>
                  <a:cubicBezTo>
                    <a:pt x="1013" y="2"/>
                    <a:pt x="1" y="1038"/>
                    <a:pt x="13" y="2300"/>
                  </a:cubicBezTo>
                  <a:lnTo>
                    <a:pt x="108" y="14099"/>
                  </a:lnTo>
                  <a:cubicBezTo>
                    <a:pt x="120" y="15354"/>
                    <a:pt x="1132" y="16361"/>
                    <a:pt x="2384" y="16361"/>
                  </a:cubicBezTo>
                  <a:cubicBezTo>
                    <a:pt x="2391" y="16361"/>
                    <a:pt x="2399" y="16361"/>
                    <a:pt x="2406" y="16361"/>
                  </a:cubicBezTo>
                  <a:lnTo>
                    <a:pt x="2525" y="16361"/>
                  </a:lnTo>
                  <a:cubicBezTo>
                    <a:pt x="3787" y="16349"/>
                    <a:pt x="4799" y="15325"/>
                    <a:pt x="4787" y="14063"/>
                  </a:cubicBezTo>
                  <a:lnTo>
                    <a:pt x="4692" y="2252"/>
                  </a:lnTo>
                  <a:cubicBezTo>
                    <a:pt x="4680" y="1383"/>
                    <a:pt x="4168" y="586"/>
                    <a:pt x="3370" y="216"/>
                  </a:cubicBezTo>
                  <a:cubicBezTo>
                    <a:pt x="3094" y="73"/>
                    <a:pt x="2777" y="1"/>
                    <a:pt x="24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407;p61"/>
            <p:cNvSpPr/>
            <p:nvPr/>
          </p:nvSpPr>
          <p:spPr>
            <a:xfrm rot="-1618984">
              <a:off x="850624" y="1018101"/>
              <a:ext cx="119389" cy="489225"/>
            </a:xfrm>
            <a:custGeom>
              <a:avLst/>
              <a:gdLst/>
              <a:ahLst/>
              <a:cxnLst/>
              <a:rect l="l" t="t" r="r" b="b"/>
              <a:pathLst>
                <a:path w="3478" h="14252" extrusionOk="0">
                  <a:moveTo>
                    <a:pt x="2275" y="0"/>
                  </a:moveTo>
                  <a:cubicBezTo>
                    <a:pt x="1013" y="12"/>
                    <a:pt x="1" y="1048"/>
                    <a:pt x="13" y="2298"/>
                  </a:cubicBezTo>
                  <a:lnTo>
                    <a:pt x="108" y="14038"/>
                  </a:lnTo>
                  <a:cubicBezTo>
                    <a:pt x="418" y="14181"/>
                    <a:pt x="751" y="14252"/>
                    <a:pt x="1084" y="14252"/>
                  </a:cubicBezTo>
                  <a:lnTo>
                    <a:pt x="1215" y="14252"/>
                  </a:lnTo>
                  <a:cubicBezTo>
                    <a:pt x="2466" y="14240"/>
                    <a:pt x="3478" y="13216"/>
                    <a:pt x="3466" y="11954"/>
                  </a:cubicBezTo>
                  <a:lnTo>
                    <a:pt x="3382" y="226"/>
                  </a:lnTo>
                  <a:cubicBezTo>
                    <a:pt x="3073" y="72"/>
                    <a:pt x="2727" y="0"/>
                    <a:pt x="2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408;p61"/>
            <p:cNvSpPr/>
            <p:nvPr/>
          </p:nvSpPr>
          <p:spPr>
            <a:xfrm rot="-1618984">
              <a:off x="861038" y="1001263"/>
              <a:ext cx="172938" cy="568967"/>
            </a:xfrm>
            <a:custGeom>
              <a:avLst/>
              <a:gdLst/>
              <a:ahLst/>
              <a:cxnLst/>
              <a:rect l="l" t="t" r="r" b="b"/>
              <a:pathLst>
                <a:path w="5038" h="16575" extrusionOk="0">
                  <a:moveTo>
                    <a:pt x="2465" y="203"/>
                  </a:moveTo>
                  <a:cubicBezTo>
                    <a:pt x="3680" y="203"/>
                    <a:pt x="4668" y="1180"/>
                    <a:pt x="4680" y="2394"/>
                  </a:cubicBezTo>
                  <a:lnTo>
                    <a:pt x="4763" y="14086"/>
                  </a:lnTo>
                  <a:cubicBezTo>
                    <a:pt x="4787" y="15300"/>
                    <a:pt x="3799" y="16300"/>
                    <a:pt x="2585" y="16312"/>
                  </a:cubicBezTo>
                  <a:lnTo>
                    <a:pt x="2561" y="16312"/>
                  </a:lnTo>
                  <a:cubicBezTo>
                    <a:pt x="1346" y="16312"/>
                    <a:pt x="370" y="15336"/>
                    <a:pt x="358" y="14122"/>
                  </a:cubicBezTo>
                  <a:lnTo>
                    <a:pt x="263" y="2430"/>
                  </a:lnTo>
                  <a:cubicBezTo>
                    <a:pt x="251" y="1215"/>
                    <a:pt x="1227" y="215"/>
                    <a:pt x="2454" y="203"/>
                  </a:cubicBezTo>
                  <a:close/>
                  <a:moveTo>
                    <a:pt x="2476" y="1"/>
                  </a:moveTo>
                  <a:cubicBezTo>
                    <a:pt x="2468" y="1"/>
                    <a:pt x="2461" y="1"/>
                    <a:pt x="2454" y="1"/>
                  </a:cubicBezTo>
                  <a:cubicBezTo>
                    <a:pt x="1108" y="13"/>
                    <a:pt x="25" y="1096"/>
                    <a:pt x="1" y="2442"/>
                  </a:cubicBezTo>
                  <a:lnTo>
                    <a:pt x="96" y="14122"/>
                  </a:lnTo>
                  <a:cubicBezTo>
                    <a:pt x="108" y="15479"/>
                    <a:pt x="1203" y="16574"/>
                    <a:pt x="2561" y="16574"/>
                  </a:cubicBezTo>
                  <a:lnTo>
                    <a:pt x="2585" y="16574"/>
                  </a:lnTo>
                  <a:cubicBezTo>
                    <a:pt x="3942" y="16562"/>
                    <a:pt x="5037" y="15443"/>
                    <a:pt x="5037" y="14086"/>
                  </a:cubicBezTo>
                  <a:lnTo>
                    <a:pt x="4942" y="2394"/>
                  </a:lnTo>
                  <a:cubicBezTo>
                    <a:pt x="4895" y="1068"/>
                    <a:pt x="3799" y="1"/>
                    <a:pt x="2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409;p61"/>
            <p:cNvSpPr/>
            <p:nvPr/>
          </p:nvSpPr>
          <p:spPr>
            <a:xfrm rot="-1618984">
              <a:off x="1501525" y="589582"/>
              <a:ext cx="189656" cy="648639"/>
            </a:xfrm>
            <a:custGeom>
              <a:avLst/>
              <a:gdLst/>
              <a:ahLst/>
              <a:cxnLst/>
              <a:rect l="l" t="t" r="r" b="b"/>
              <a:pathLst>
                <a:path w="5525" h="18896" extrusionOk="0">
                  <a:moveTo>
                    <a:pt x="2797" y="0"/>
                  </a:moveTo>
                  <a:cubicBezTo>
                    <a:pt x="2789" y="0"/>
                    <a:pt x="2782" y="0"/>
                    <a:pt x="2775" y="0"/>
                  </a:cubicBezTo>
                  <a:lnTo>
                    <a:pt x="2620" y="0"/>
                  </a:lnTo>
                  <a:cubicBezTo>
                    <a:pt x="1167" y="0"/>
                    <a:pt x="0" y="1191"/>
                    <a:pt x="12" y="2644"/>
                  </a:cubicBezTo>
                  <a:lnTo>
                    <a:pt x="131" y="16276"/>
                  </a:lnTo>
                  <a:cubicBezTo>
                    <a:pt x="131" y="17288"/>
                    <a:pt x="715" y="18205"/>
                    <a:pt x="1632" y="18646"/>
                  </a:cubicBezTo>
                  <a:cubicBezTo>
                    <a:pt x="1977" y="18812"/>
                    <a:pt x="2370" y="18896"/>
                    <a:pt x="2763" y="18896"/>
                  </a:cubicBezTo>
                  <a:lnTo>
                    <a:pt x="2906" y="18896"/>
                  </a:lnTo>
                  <a:cubicBezTo>
                    <a:pt x="4358" y="18884"/>
                    <a:pt x="5525" y="17693"/>
                    <a:pt x="5513" y="16241"/>
                  </a:cubicBezTo>
                  <a:lnTo>
                    <a:pt x="5406" y="2608"/>
                  </a:lnTo>
                  <a:cubicBezTo>
                    <a:pt x="5406" y="1163"/>
                    <a:pt x="4239" y="0"/>
                    <a:pt x="27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410;p61"/>
            <p:cNvSpPr/>
            <p:nvPr/>
          </p:nvSpPr>
          <p:spPr>
            <a:xfrm rot="-1618984">
              <a:off x="1569527" y="657063"/>
              <a:ext cx="137753" cy="564470"/>
            </a:xfrm>
            <a:custGeom>
              <a:avLst/>
              <a:gdLst/>
              <a:ahLst/>
              <a:cxnLst/>
              <a:rect l="l" t="t" r="r" b="b"/>
              <a:pathLst>
                <a:path w="4013" h="16444" extrusionOk="0">
                  <a:moveTo>
                    <a:pt x="2620" y="0"/>
                  </a:moveTo>
                  <a:cubicBezTo>
                    <a:pt x="1167" y="12"/>
                    <a:pt x="1" y="1203"/>
                    <a:pt x="12" y="2655"/>
                  </a:cubicBezTo>
                  <a:lnTo>
                    <a:pt x="120" y="16193"/>
                  </a:lnTo>
                  <a:cubicBezTo>
                    <a:pt x="457" y="16350"/>
                    <a:pt x="815" y="16444"/>
                    <a:pt x="1185" y="16444"/>
                  </a:cubicBezTo>
                  <a:cubicBezTo>
                    <a:pt x="1207" y="16444"/>
                    <a:pt x="1229" y="16443"/>
                    <a:pt x="1251" y="16443"/>
                  </a:cubicBezTo>
                  <a:lnTo>
                    <a:pt x="1394" y="16443"/>
                  </a:lnTo>
                  <a:cubicBezTo>
                    <a:pt x="2846" y="16431"/>
                    <a:pt x="4013" y="15240"/>
                    <a:pt x="4001" y="13800"/>
                  </a:cubicBezTo>
                  <a:lnTo>
                    <a:pt x="3894" y="250"/>
                  </a:lnTo>
                  <a:cubicBezTo>
                    <a:pt x="3537" y="84"/>
                    <a:pt x="3156" y="0"/>
                    <a:pt x="27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411;p61"/>
            <p:cNvSpPr/>
            <p:nvPr/>
          </p:nvSpPr>
          <p:spPr>
            <a:xfrm rot="-1618984">
              <a:off x="1496935" y="585107"/>
              <a:ext cx="198649" cy="657221"/>
            </a:xfrm>
            <a:custGeom>
              <a:avLst/>
              <a:gdLst/>
              <a:ahLst/>
              <a:cxnLst/>
              <a:rect l="l" t="t" r="r" b="b"/>
              <a:pathLst>
                <a:path w="5787" h="19146" extrusionOk="0">
                  <a:moveTo>
                    <a:pt x="2865" y="238"/>
                  </a:moveTo>
                  <a:cubicBezTo>
                    <a:pt x="3528" y="238"/>
                    <a:pt x="4166" y="511"/>
                    <a:pt x="4644" y="989"/>
                  </a:cubicBezTo>
                  <a:cubicBezTo>
                    <a:pt x="5132" y="1465"/>
                    <a:pt x="5406" y="2120"/>
                    <a:pt x="5406" y="2798"/>
                  </a:cubicBezTo>
                  <a:lnTo>
                    <a:pt x="5513" y="16288"/>
                  </a:lnTo>
                  <a:cubicBezTo>
                    <a:pt x="5525" y="17705"/>
                    <a:pt x="4394" y="18872"/>
                    <a:pt x="2965" y="18884"/>
                  </a:cubicBezTo>
                  <a:lnTo>
                    <a:pt x="2953" y="18884"/>
                  </a:lnTo>
                  <a:cubicBezTo>
                    <a:pt x="1536" y="18884"/>
                    <a:pt x="393" y="17741"/>
                    <a:pt x="382" y="16336"/>
                  </a:cubicBezTo>
                  <a:lnTo>
                    <a:pt x="274" y="2834"/>
                  </a:lnTo>
                  <a:cubicBezTo>
                    <a:pt x="262" y="1417"/>
                    <a:pt x="1405" y="262"/>
                    <a:pt x="2822" y="250"/>
                  </a:cubicBezTo>
                  <a:lnTo>
                    <a:pt x="2822" y="239"/>
                  </a:lnTo>
                  <a:cubicBezTo>
                    <a:pt x="2836" y="238"/>
                    <a:pt x="2851" y="238"/>
                    <a:pt x="2865" y="238"/>
                  </a:cubicBezTo>
                  <a:close/>
                  <a:moveTo>
                    <a:pt x="2868" y="0"/>
                  </a:moveTo>
                  <a:cubicBezTo>
                    <a:pt x="2861" y="0"/>
                    <a:pt x="2853" y="0"/>
                    <a:pt x="2846" y="0"/>
                  </a:cubicBezTo>
                  <a:lnTo>
                    <a:pt x="2822" y="0"/>
                  </a:lnTo>
                  <a:cubicBezTo>
                    <a:pt x="1251" y="0"/>
                    <a:pt x="1" y="1286"/>
                    <a:pt x="12" y="2846"/>
                  </a:cubicBezTo>
                  <a:lnTo>
                    <a:pt x="120" y="16348"/>
                  </a:lnTo>
                  <a:cubicBezTo>
                    <a:pt x="131" y="17896"/>
                    <a:pt x="1394" y="19146"/>
                    <a:pt x="2953" y="19146"/>
                  </a:cubicBezTo>
                  <a:lnTo>
                    <a:pt x="2977" y="19146"/>
                  </a:lnTo>
                  <a:cubicBezTo>
                    <a:pt x="4537" y="19134"/>
                    <a:pt x="5787" y="17860"/>
                    <a:pt x="5775" y="16300"/>
                  </a:cubicBezTo>
                  <a:lnTo>
                    <a:pt x="5668" y="2798"/>
                  </a:lnTo>
                  <a:cubicBezTo>
                    <a:pt x="5656" y="1258"/>
                    <a:pt x="4406" y="0"/>
                    <a:pt x="28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412;p61"/>
            <p:cNvSpPr/>
            <p:nvPr/>
          </p:nvSpPr>
          <p:spPr>
            <a:xfrm rot="-1618984">
              <a:off x="1668158" y="552639"/>
              <a:ext cx="164357" cy="561655"/>
            </a:xfrm>
            <a:custGeom>
              <a:avLst/>
              <a:gdLst/>
              <a:ahLst/>
              <a:cxnLst/>
              <a:rect l="l" t="t" r="r" b="b"/>
              <a:pathLst>
                <a:path w="4788" h="16362" extrusionOk="0">
                  <a:moveTo>
                    <a:pt x="2416" y="1"/>
                  </a:moveTo>
                  <a:cubicBezTo>
                    <a:pt x="2408" y="1"/>
                    <a:pt x="2401" y="1"/>
                    <a:pt x="2394" y="1"/>
                  </a:cubicBezTo>
                  <a:lnTo>
                    <a:pt x="2275" y="1"/>
                  </a:lnTo>
                  <a:cubicBezTo>
                    <a:pt x="1013" y="13"/>
                    <a:pt x="1" y="1037"/>
                    <a:pt x="13" y="2299"/>
                  </a:cubicBezTo>
                  <a:lnTo>
                    <a:pt x="108" y="14110"/>
                  </a:lnTo>
                  <a:cubicBezTo>
                    <a:pt x="108" y="14979"/>
                    <a:pt x="620" y="15777"/>
                    <a:pt x="1418" y="16146"/>
                  </a:cubicBezTo>
                  <a:cubicBezTo>
                    <a:pt x="1705" y="16289"/>
                    <a:pt x="2013" y="16361"/>
                    <a:pt x="2332" y="16361"/>
                  </a:cubicBezTo>
                  <a:cubicBezTo>
                    <a:pt x="2357" y="16361"/>
                    <a:pt x="2381" y="16361"/>
                    <a:pt x="2406" y="16360"/>
                  </a:cubicBezTo>
                  <a:lnTo>
                    <a:pt x="2525" y="16360"/>
                  </a:lnTo>
                  <a:cubicBezTo>
                    <a:pt x="3775" y="16360"/>
                    <a:pt x="4787" y="15324"/>
                    <a:pt x="4787" y="14074"/>
                  </a:cubicBezTo>
                  <a:lnTo>
                    <a:pt x="4692" y="2263"/>
                  </a:lnTo>
                  <a:cubicBezTo>
                    <a:pt x="4680" y="1008"/>
                    <a:pt x="3656" y="1"/>
                    <a:pt x="24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413;p61"/>
            <p:cNvSpPr/>
            <p:nvPr/>
          </p:nvSpPr>
          <p:spPr>
            <a:xfrm rot="-1618984">
              <a:off x="1727267" y="611234"/>
              <a:ext cx="119389" cy="489225"/>
            </a:xfrm>
            <a:custGeom>
              <a:avLst/>
              <a:gdLst/>
              <a:ahLst/>
              <a:cxnLst/>
              <a:rect l="l" t="t" r="r" b="b"/>
              <a:pathLst>
                <a:path w="3478" h="14252" extrusionOk="0">
                  <a:moveTo>
                    <a:pt x="2275" y="0"/>
                  </a:moveTo>
                  <a:cubicBezTo>
                    <a:pt x="1012" y="12"/>
                    <a:pt x="0" y="1048"/>
                    <a:pt x="12" y="2298"/>
                  </a:cubicBezTo>
                  <a:lnTo>
                    <a:pt x="108" y="14026"/>
                  </a:lnTo>
                  <a:cubicBezTo>
                    <a:pt x="417" y="14180"/>
                    <a:pt x="751" y="14252"/>
                    <a:pt x="1096" y="14252"/>
                  </a:cubicBezTo>
                  <a:lnTo>
                    <a:pt x="1215" y="14252"/>
                  </a:lnTo>
                  <a:cubicBezTo>
                    <a:pt x="2465" y="14240"/>
                    <a:pt x="3477" y="13216"/>
                    <a:pt x="3477" y="11954"/>
                  </a:cubicBezTo>
                  <a:lnTo>
                    <a:pt x="3382" y="226"/>
                  </a:lnTo>
                  <a:cubicBezTo>
                    <a:pt x="3072" y="72"/>
                    <a:pt x="2739" y="0"/>
                    <a:pt x="2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414;p61"/>
            <p:cNvSpPr/>
            <p:nvPr/>
          </p:nvSpPr>
          <p:spPr>
            <a:xfrm rot="-1618984">
              <a:off x="1663719" y="548038"/>
              <a:ext cx="173728" cy="570992"/>
            </a:xfrm>
            <a:custGeom>
              <a:avLst/>
              <a:gdLst/>
              <a:ahLst/>
              <a:cxnLst/>
              <a:rect l="l" t="t" r="r" b="b"/>
              <a:pathLst>
                <a:path w="5061" h="16634" extrusionOk="0">
                  <a:moveTo>
                    <a:pt x="2477" y="263"/>
                  </a:moveTo>
                  <a:cubicBezTo>
                    <a:pt x="3692" y="263"/>
                    <a:pt x="4680" y="1239"/>
                    <a:pt x="4692" y="2454"/>
                  </a:cubicBezTo>
                  <a:lnTo>
                    <a:pt x="4775" y="14134"/>
                  </a:lnTo>
                  <a:cubicBezTo>
                    <a:pt x="4799" y="15360"/>
                    <a:pt x="3811" y="16360"/>
                    <a:pt x="2584" y="16372"/>
                  </a:cubicBezTo>
                  <a:lnTo>
                    <a:pt x="2573" y="16372"/>
                  </a:lnTo>
                  <a:cubicBezTo>
                    <a:pt x="1358" y="16372"/>
                    <a:pt x="382" y="15396"/>
                    <a:pt x="370" y="14181"/>
                  </a:cubicBezTo>
                  <a:lnTo>
                    <a:pt x="275" y="2489"/>
                  </a:lnTo>
                  <a:cubicBezTo>
                    <a:pt x="263" y="1275"/>
                    <a:pt x="1239" y="275"/>
                    <a:pt x="2465" y="263"/>
                  </a:cubicBezTo>
                  <a:close/>
                  <a:moveTo>
                    <a:pt x="2465" y="1"/>
                  </a:moveTo>
                  <a:cubicBezTo>
                    <a:pt x="1096" y="13"/>
                    <a:pt x="1" y="1120"/>
                    <a:pt x="13" y="2489"/>
                  </a:cubicBezTo>
                  <a:lnTo>
                    <a:pt x="108" y="14181"/>
                  </a:lnTo>
                  <a:cubicBezTo>
                    <a:pt x="120" y="15527"/>
                    <a:pt x="1215" y="16622"/>
                    <a:pt x="2573" y="16634"/>
                  </a:cubicBezTo>
                  <a:lnTo>
                    <a:pt x="2596" y="16622"/>
                  </a:lnTo>
                  <a:cubicBezTo>
                    <a:pt x="3966" y="16610"/>
                    <a:pt x="5061" y="15503"/>
                    <a:pt x="5049" y="14134"/>
                  </a:cubicBezTo>
                  <a:lnTo>
                    <a:pt x="4954" y="2454"/>
                  </a:lnTo>
                  <a:cubicBezTo>
                    <a:pt x="4954" y="1787"/>
                    <a:pt x="4680" y="1168"/>
                    <a:pt x="4216" y="703"/>
                  </a:cubicBezTo>
                  <a:cubicBezTo>
                    <a:pt x="3739" y="251"/>
                    <a:pt x="3108" y="1"/>
                    <a:pt x="2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2415;p61"/>
          <p:cNvGrpSpPr/>
          <p:nvPr/>
        </p:nvGrpSpPr>
        <p:grpSpPr>
          <a:xfrm rot="4090483">
            <a:off x="-44702" y="-215306"/>
            <a:ext cx="1341838" cy="972073"/>
            <a:chOff x="608758" y="539704"/>
            <a:chExt cx="1433933" cy="1038790"/>
          </a:xfrm>
        </p:grpSpPr>
        <p:sp>
          <p:nvSpPr>
            <p:cNvPr id="112" name="Google Shape;2416;p61"/>
            <p:cNvSpPr/>
            <p:nvPr/>
          </p:nvSpPr>
          <p:spPr>
            <a:xfrm rot="-1618984">
              <a:off x="564317" y="987520"/>
              <a:ext cx="1500390" cy="144722"/>
            </a:xfrm>
            <a:custGeom>
              <a:avLst/>
              <a:gdLst/>
              <a:ahLst/>
              <a:cxnLst/>
              <a:rect l="l" t="t" r="r" b="b"/>
              <a:pathLst>
                <a:path w="43709" h="4216" extrusionOk="0">
                  <a:moveTo>
                    <a:pt x="41754" y="1"/>
                  </a:moveTo>
                  <a:cubicBezTo>
                    <a:pt x="41747" y="1"/>
                    <a:pt x="41739" y="1"/>
                    <a:pt x="41732" y="1"/>
                  </a:cubicBezTo>
                  <a:lnTo>
                    <a:pt x="1941" y="323"/>
                  </a:lnTo>
                  <a:cubicBezTo>
                    <a:pt x="870" y="323"/>
                    <a:pt x="1" y="1204"/>
                    <a:pt x="13" y="2275"/>
                  </a:cubicBezTo>
                  <a:cubicBezTo>
                    <a:pt x="13" y="3359"/>
                    <a:pt x="894" y="4216"/>
                    <a:pt x="1977" y="4216"/>
                  </a:cubicBezTo>
                  <a:lnTo>
                    <a:pt x="41756" y="3894"/>
                  </a:lnTo>
                  <a:cubicBezTo>
                    <a:pt x="42839" y="3894"/>
                    <a:pt x="43708" y="3013"/>
                    <a:pt x="43697" y="1930"/>
                  </a:cubicBezTo>
                  <a:cubicBezTo>
                    <a:pt x="43697" y="866"/>
                    <a:pt x="42827" y="1"/>
                    <a:pt x="41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417;p61"/>
            <p:cNvSpPr/>
            <p:nvPr/>
          </p:nvSpPr>
          <p:spPr>
            <a:xfrm rot="-1618984">
              <a:off x="560203" y="977751"/>
              <a:ext cx="1531044" cy="153303"/>
            </a:xfrm>
            <a:custGeom>
              <a:avLst/>
              <a:gdLst/>
              <a:ahLst/>
              <a:cxnLst/>
              <a:rect l="l" t="t" r="r" b="b"/>
              <a:pathLst>
                <a:path w="44602" h="4466" extrusionOk="0">
                  <a:moveTo>
                    <a:pt x="41827" y="251"/>
                  </a:moveTo>
                  <a:cubicBezTo>
                    <a:pt x="42827" y="251"/>
                    <a:pt x="43649" y="1061"/>
                    <a:pt x="43649" y="2061"/>
                  </a:cubicBezTo>
                  <a:cubicBezTo>
                    <a:pt x="43649" y="3061"/>
                    <a:pt x="42839" y="3882"/>
                    <a:pt x="41839" y="3882"/>
                  </a:cubicBezTo>
                  <a:lnTo>
                    <a:pt x="2048" y="4204"/>
                  </a:lnTo>
                  <a:cubicBezTo>
                    <a:pt x="1072" y="4180"/>
                    <a:pt x="274" y="3382"/>
                    <a:pt x="274" y="2406"/>
                  </a:cubicBezTo>
                  <a:cubicBezTo>
                    <a:pt x="262" y="1418"/>
                    <a:pt x="1036" y="608"/>
                    <a:pt x="2024" y="573"/>
                  </a:cubicBezTo>
                  <a:lnTo>
                    <a:pt x="41815" y="251"/>
                  </a:lnTo>
                  <a:close/>
                  <a:moveTo>
                    <a:pt x="41858" y="1"/>
                  </a:moveTo>
                  <a:cubicBezTo>
                    <a:pt x="41844" y="1"/>
                    <a:pt x="41829" y="1"/>
                    <a:pt x="41815" y="1"/>
                  </a:cubicBezTo>
                  <a:lnTo>
                    <a:pt x="2024" y="311"/>
                  </a:lnTo>
                  <a:cubicBezTo>
                    <a:pt x="893" y="346"/>
                    <a:pt x="0" y="1275"/>
                    <a:pt x="0" y="2394"/>
                  </a:cubicBezTo>
                  <a:cubicBezTo>
                    <a:pt x="12" y="3525"/>
                    <a:pt x="905" y="4442"/>
                    <a:pt x="2036" y="4466"/>
                  </a:cubicBezTo>
                  <a:lnTo>
                    <a:pt x="2060" y="4466"/>
                  </a:lnTo>
                  <a:lnTo>
                    <a:pt x="41839" y="4144"/>
                  </a:lnTo>
                  <a:cubicBezTo>
                    <a:pt x="43696" y="4132"/>
                    <a:pt x="44601" y="1882"/>
                    <a:pt x="43279" y="596"/>
                  </a:cubicBezTo>
                  <a:cubicBezTo>
                    <a:pt x="42897" y="214"/>
                    <a:pt x="42390" y="1"/>
                    <a:pt x="41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418;p61"/>
            <p:cNvSpPr/>
            <p:nvPr/>
          </p:nvSpPr>
          <p:spPr>
            <a:xfrm rot="-1618984">
              <a:off x="992166" y="853809"/>
              <a:ext cx="190067" cy="648673"/>
            </a:xfrm>
            <a:custGeom>
              <a:avLst/>
              <a:gdLst/>
              <a:ahLst/>
              <a:cxnLst/>
              <a:rect l="l" t="t" r="r" b="b"/>
              <a:pathLst>
                <a:path w="5537" h="18897" extrusionOk="0">
                  <a:moveTo>
                    <a:pt x="2836" y="0"/>
                  </a:moveTo>
                  <a:cubicBezTo>
                    <a:pt x="2811" y="0"/>
                    <a:pt x="2787" y="1"/>
                    <a:pt x="2762" y="1"/>
                  </a:cubicBezTo>
                  <a:lnTo>
                    <a:pt x="2619" y="1"/>
                  </a:lnTo>
                  <a:cubicBezTo>
                    <a:pt x="1167" y="13"/>
                    <a:pt x="0" y="1192"/>
                    <a:pt x="12" y="2645"/>
                  </a:cubicBezTo>
                  <a:lnTo>
                    <a:pt x="119" y="16277"/>
                  </a:lnTo>
                  <a:cubicBezTo>
                    <a:pt x="131" y="17730"/>
                    <a:pt x="1322" y="18897"/>
                    <a:pt x="2774" y="18897"/>
                  </a:cubicBezTo>
                  <a:lnTo>
                    <a:pt x="2917" y="18897"/>
                  </a:lnTo>
                  <a:cubicBezTo>
                    <a:pt x="4370" y="18885"/>
                    <a:pt x="5537" y="17694"/>
                    <a:pt x="5525" y="16241"/>
                  </a:cubicBezTo>
                  <a:lnTo>
                    <a:pt x="5417" y="2609"/>
                  </a:lnTo>
                  <a:cubicBezTo>
                    <a:pt x="5406" y="1597"/>
                    <a:pt x="4810" y="668"/>
                    <a:pt x="3893" y="251"/>
                  </a:cubicBezTo>
                  <a:cubicBezTo>
                    <a:pt x="3559" y="84"/>
                    <a:pt x="3203" y="0"/>
                    <a:pt x="28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419;p61"/>
            <p:cNvSpPr/>
            <p:nvPr/>
          </p:nvSpPr>
          <p:spPr>
            <a:xfrm rot="-1618984">
              <a:off x="975803" y="869810"/>
              <a:ext cx="138165" cy="564847"/>
            </a:xfrm>
            <a:custGeom>
              <a:avLst/>
              <a:gdLst/>
              <a:ahLst/>
              <a:cxnLst/>
              <a:rect l="l" t="t" r="r" b="b"/>
              <a:pathLst>
                <a:path w="4025" h="16455" extrusionOk="0">
                  <a:moveTo>
                    <a:pt x="2619" y="0"/>
                  </a:moveTo>
                  <a:cubicBezTo>
                    <a:pt x="1167" y="12"/>
                    <a:pt x="0" y="1203"/>
                    <a:pt x="12" y="2656"/>
                  </a:cubicBezTo>
                  <a:lnTo>
                    <a:pt x="119" y="16205"/>
                  </a:lnTo>
                  <a:cubicBezTo>
                    <a:pt x="476" y="16372"/>
                    <a:pt x="857" y="16455"/>
                    <a:pt x="1250" y="16455"/>
                  </a:cubicBezTo>
                  <a:lnTo>
                    <a:pt x="1405" y="16455"/>
                  </a:lnTo>
                  <a:cubicBezTo>
                    <a:pt x="2858" y="16431"/>
                    <a:pt x="4024" y="15252"/>
                    <a:pt x="4013" y="13800"/>
                  </a:cubicBezTo>
                  <a:lnTo>
                    <a:pt x="3905" y="262"/>
                  </a:lnTo>
                  <a:cubicBezTo>
                    <a:pt x="3548" y="84"/>
                    <a:pt x="3155" y="0"/>
                    <a:pt x="2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420;p61"/>
            <p:cNvSpPr/>
            <p:nvPr/>
          </p:nvSpPr>
          <p:spPr>
            <a:xfrm rot="-1618984">
              <a:off x="988067" y="849251"/>
              <a:ext cx="198649" cy="657633"/>
            </a:xfrm>
            <a:custGeom>
              <a:avLst/>
              <a:gdLst/>
              <a:ahLst/>
              <a:cxnLst/>
              <a:rect l="l" t="t" r="r" b="b"/>
              <a:pathLst>
                <a:path w="5787" h="19158" extrusionOk="0">
                  <a:moveTo>
                    <a:pt x="2846" y="262"/>
                  </a:moveTo>
                  <a:cubicBezTo>
                    <a:pt x="4251" y="262"/>
                    <a:pt x="5405" y="1393"/>
                    <a:pt x="5417" y="2810"/>
                  </a:cubicBezTo>
                  <a:lnTo>
                    <a:pt x="5525" y="16300"/>
                  </a:lnTo>
                  <a:cubicBezTo>
                    <a:pt x="5525" y="17717"/>
                    <a:pt x="4393" y="18884"/>
                    <a:pt x="2977" y="18896"/>
                  </a:cubicBezTo>
                  <a:lnTo>
                    <a:pt x="2953" y="18896"/>
                  </a:lnTo>
                  <a:cubicBezTo>
                    <a:pt x="1536" y="18896"/>
                    <a:pt x="393" y="17753"/>
                    <a:pt x="381" y="16348"/>
                  </a:cubicBezTo>
                  <a:lnTo>
                    <a:pt x="274" y="2846"/>
                  </a:lnTo>
                  <a:cubicBezTo>
                    <a:pt x="262" y="1429"/>
                    <a:pt x="1405" y="274"/>
                    <a:pt x="2822" y="262"/>
                  </a:cubicBezTo>
                  <a:close/>
                  <a:moveTo>
                    <a:pt x="2832" y="0"/>
                  </a:moveTo>
                  <a:cubicBezTo>
                    <a:pt x="2825" y="0"/>
                    <a:pt x="2817" y="0"/>
                    <a:pt x="2810" y="0"/>
                  </a:cubicBezTo>
                  <a:cubicBezTo>
                    <a:pt x="1250" y="12"/>
                    <a:pt x="0" y="1286"/>
                    <a:pt x="12" y="2846"/>
                  </a:cubicBezTo>
                  <a:lnTo>
                    <a:pt x="119" y="16348"/>
                  </a:lnTo>
                  <a:cubicBezTo>
                    <a:pt x="131" y="17895"/>
                    <a:pt x="1393" y="19158"/>
                    <a:pt x="2941" y="19158"/>
                  </a:cubicBezTo>
                  <a:lnTo>
                    <a:pt x="2977" y="19158"/>
                  </a:lnTo>
                  <a:cubicBezTo>
                    <a:pt x="4536" y="19134"/>
                    <a:pt x="5786" y="17860"/>
                    <a:pt x="5775" y="16300"/>
                  </a:cubicBezTo>
                  <a:lnTo>
                    <a:pt x="5667" y="2810"/>
                  </a:lnTo>
                  <a:cubicBezTo>
                    <a:pt x="5656" y="1246"/>
                    <a:pt x="4382" y="0"/>
                    <a:pt x="28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421;p61"/>
            <p:cNvSpPr/>
            <p:nvPr/>
          </p:nvSpPr>
          <p:spPr>
            <a:xfrm rot="-1618984">
              <a:off x="864741" y="1004169"/>
              <a:ext cx="164769" cy="561655"/>
            </a:xfrm>
            <a:custGeom>
              <a:avLst/>
              <a:gdLst/>
              <a:ahLst/>
              <a:cxnLst/>
              <a:rect l="l" t="t" r="r" b="b"/>
              <a:pathLst>
                <a:path w="4800" h="16362" extrusionOk="0">
                  <a:moveTo>
                    <a:pt x="2466" y="1"/>
                  </a:moveTo>
                  <a:cubicBezTo>
                    <a:pt x="2442" y="1"/>
                    <a:pt x="2418" y="1"/>
                    <a:pt x="2394" y="2"/>
                  </a:cubicBezTo>
                  <a:lnTo>
                    <a:pt x="2275" y="2"/>
                  </a:lnTo>
                  <a:cubicBezTo>
                    <a:pt x="1013" y="2"/>
                    <a:pt x="1" y="1038"/>
                    <a:pt x="13" y="2300"/>
                  </a:cubicBezTo>
                  <a:lnTo>
                    <a:pt x="108" y="14099"/>
                  </a:lnTo>
                  <a:cubicBezTo>
                    <a:pt x="120" y="15354"/>
                    <a:pt x="1132" y="16361"/>
                    <a:pt x="2384" y="16361"/>
                  </a:cubicBezTo>
                  <a:cubicBezTo>
                    <a:pt x="2391" y="16361"/>
                    <a:pt x="2399" y="16361"/>
                    <a:pt x="2406" y="16361"/>
                  </a:cubicBezTo>
                  <a:lnTo>
                    <a:pt x="2525" y="16361"/>
                  </a:lnTo>
                  <a:cubicBezTo>
                    <a:pt x="3787" y="16349"/>
                    <a:pt x="4799" y="15325"/>
                    <a:pt x="4787" y="14063"/>
                  </a:cubicBezTo>
                  <a:lnTo>
                    <a:pt x="4692" y="2252"/>
                  </a:lnTo>
                  <a:cubicBezTo>
                    <a:pt x="4680" y="1383"/>
                    <a:pt x="4168" y="586"/>
                    <a:pt x="3370" y="216"/>
                  </a:cubicBezTo>
                  <a:cubicBezTo>
                    <a:pt x="3094" y="73"/>
                    <a:pt x="2777" y="1"/>
                    <a:pt x="24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422;p61"/>
            <p:cNvSpPr/>
            <p:nvPr/>
          </p:nvSpPr>
          <p:spPr>
            <a:xfrm rot="-1618984">
              <a:off x="850624" y="1018101"/>
              <a:ext cx="119389" cy="489225"/>
            </a:xfrm>
            <a:custGeom>
              <a:avLst/>
              <a:gdLst/>
              <a:ahLst/>
              <a:cxnLst/>
              <a:rect l="l" t="t" r="r" b="b"/>
              <a:pathLst>
                <a:path w="3478" h="14252" extrusionOk="0">
                  <a:moveTo>
                    <a:pt x="2275" y="0"/>
                  </a:moveTo>
                  <a:cubicBezTo>
                    <a:pt x="1013" y="12"/>
                    <a:pt x="1" y="1048"/>
                    <a:pt x="13" y="2298"/>
                  </a:cubicBezTo>
                  <a:lnTo>
                    <a:pt x="108" y="14038"/>
                  </a:lnTo>
                  <a:cubicBezTo>
                    <a:pt x="418" y="14181"/>
                    <a:pt x="751" y="14252"/>
                    <a:pt x="1084" y="14252"/>
                  </a:cubicBezTo>
                  <a:lnTo>
                    <a:pt x="1215" y="14252"/>
                  </a:lnTo>
                  <a:cubicBezTo>
                    <a:pt x="2466" y="14240"/>
                    <a:pt x="3478" y="13216"/>
                    <a:pt x="3466" y="11954"/>
                  </a:cubicBezTo>
                  <a:lnTo>
                    <a:pt x="3382" y="226"/>
                  </a:lnTo>
                  <a:cubicBezTo>
                    <a:pt x="3073" y="72"/>
                    <a:pt x="2727" y="0"/>
                    <a:pt x="2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423;p61"/>
            <p:cNvSpPr/>
            <p:nvPr/>
          </p:nvSpPr>
          <p:spPr>
            <a:xfrm rot="-1618984">
              <a:off x="861038" y="1001263"/>
              <a:ext cx="172938" cy="568967"/>
            </a:xfrm>
            <a:custGeom>
              <a:avLst/>
              <a:gdLst/>
              <a:ahLst/>
              <a:cxnLst/>
              <a:rect l="l" t="t" r="r" b="b"/>
              <a:pathLst>
                <a:path w="5038" h="16575" extrusionOk="0">
                  <a:moveTo>
                    <a:pt x="2465" y="203"/>
                  </a:moveTo>
                  <a:cubicBezTo>
                    <a:pt x="3680" y="203"/>
                    <a:pt x="4668" y="1180"/>
                    <a:pt x="4680" y="2394"/>
                  </a:cubicBezTo>
                  <a:lnTo>
                    <a:pt x="4763" y="14086"/>
                  </a:lnTo>
                  <a:cubicBezTo>
                    <a:pt x="4787" y="15300"/>
                    <a:pt x="3799" y="16300"/>
                    <a:pt x="2585" y="16312"/>
                  </a:cubicBezTo>
                  <a:lnTo>
                    <a:pt x="2561" y="16312"/>
                  </a:lnTo>
                  <a:cubicBezTo>
                    <a:pt x="1346" y="16312"/>
                    <a:pt x="370" y="15336"/>
                    <a:pt x="358" y="14122"/>
                  </a:cubicBezTo>
                  <a:lnTo>
                    <a:pt x="263" y="2430"/>
                  </a:lnTo>
                  <a:cubicBezTo>
                    <a:pt x="251" y="1215"/>
                    <a:pt x="1227" y="215"/>
                    <a:pt x="2454" y="203"/>
                  </a:cubicBezTo>
                  <a:close/>
                  <a:moveTo>
                    <a:pt x="2476" y="1"/>
                  </a:moveTo>
                  <a:cubicBezTo>
                    <a:pt x="2468" y="1"/>
                    <a:pt x="2461" y="1"/>
                    <a:pt x="2454" y="1"/>
                  </a:cubicBezTo>
                  <a:cubicBezTo>
                    <a:pt x="1108" y="13"/>
                    <a:pt x="25" y="1096"/>
                    <a:pt x="1" y="2442"/>
                  </a:cubicBezTo>
                  <a:lnTo>
                    <a:pt x="96" y="14122"/>
                  </a:lnTo>
                  <a:cubicBezTo>
                    <a:pt x="108" y="15479"/>
                    <a:pt x="1203" y="16574"/>
                    <a:pt x="2561" y="16574"/>
                  </a:cubicBezTo>
                  <a:lnTo>
                    <a:pt x="2585" y="16574"/>
                  </a:lnTo>
                  <a:cubicBezTo>
                    <a:pt x="3942" y="16562"/>
                    <a:pt x="5037" y="15443"/>
                    <a:pt x="5037" y="14086"/>
                  </a:cubicBezTo>
                  <a:lnTo>
                    <a:pt x="4942" y="2394"/>
                  </a:lnTo>
                  <a:cubicBezTo>
                    <a:pt x="4895" y="1068"/>
                    <a:pt x="3799" y="1"/>
                    <a:pt x="2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424;p61"/>
            <p:cNvSpPr/>
            <p:nvPr/>
          </p:nvSpPr>
          <p:spPr>
            <a:xfrm rot="-1618984">
              <a:off x="1501525" y="589582"/>
              <a:ext cx="189656" cy="648639"/>
            </a:xfrm>
            <a:custGeom>
              <a:avLst/>
              <a:gdLst/>
              <a:ahLst/>
              <a:cxnLst/>
              <a:rect l="l" t="t" r="r" b="b"/>
              <a:pathLst>
                <a:path w="5525" h="18896" extrusionOk="0">
                  <a:moveTo>
                    <a:pt x="2797" y="0"/>
                  </a:moveTo>
                  <a:cubicBezTo>
                    <a:pt x="2789" y="0"/>
                    <a:pt x="2782" y="0"/>
                    <a:pt x="2775" y="0"/>
                  </a:cubicBezTo>
                  <a:lnTo>
                    <a:pt x="2620" y="0"/>
                  </a:lnTo>
                  <a:cubicBezTo>
                    <a:pt x="1167" y="0"/>
                    <a:pt x="0" y="1191"/>
                    <a:pt x="12" y="2644"/>
                  </a:cubicBezTo>
                  <a:lnTo>
                    <a:pt x="131" y="16276"/>
                  </a:lnTo>
                  <a:cubicBezTo>
                    <a:pt x="131" y="17288"/>
                    <a:pt x="715" y="18205"/>
                    <a:pt x="1632" y="18646"/>
                  </a:cubicBezTo>
                  <a:cubicBezTo>
                    <a:pt x="1977" y="18812"/>
                    <a:pt x="2370" y="18896"/>
                    <a:pt x="2763" y="18896"/>
                  </a:cubicBezTo>
                  <a:lnTo>
                    <a:pt x="2906" y="18896"/>
                  </a:lnTo>
                  <a:cubicBezTo>
                    <a:pt x="4358" y="18884"/>
                    <a:pt x="5525" y="17693"/>
                    <a:pt x="5513" y="16241"/>
                  </a:cubicBezTo>
                  <a:lnTo>
                    <a:pt x="5406" y="2608"/>
                  </a:lnTo>
                  <a:cubicBezTo>
                    <a:pt x="5406" y="1163"/>
                    <a:pt x="4239" y="0"/>
                    <a:pt x="27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425;p61"/>
            <p:cNvSpPr/>
            <p:nvPr/>
          </p:nvSpPr>
          <p:spPr>
            <a:xfrm rot="-1618984">
              <a:off x="1569527" y="657063"/>
              <a:ext cx="137753" cy="564470"/>
            </a:xfrm>
            <a:custGeom>
              <a:avLst/>
              <a:gdLst/>
              <a:ahLst/>
              <a:cxnLst/>
              <a:rect l="l" t="t" r="r" b="b"/>
              <a:pathLst>
                <a:path w="4013" h="16444" extrusionOk="0">
                  <a:moveTo>
                    <a:pt x="2620" y="0"/>
                  </a:moveTo>
                  <a:cubicBezTo>
                    <a:pt x="1167" y="12"/>
                    <a:pt x="1" y="1203"/>
                    <a:pt x="12" y="2655"/>
                  </a:cubicBezTo>
                  <a:lnTo>
                    <a:pt x="120" y="16193"/>
                  </a:lnTo>
                  <a:cubicBezTo>
                    <a:pt x="457" y="16350"/>
                    <a:pt x="815" y="16444"/>
                    <a:pt x="1185" y="16444"/>
                  </a:cubicBezTo>
                  <a:cubicBezTo>
                    <a:pt x="1207" y="16444"/>
                    <a:pt x="1229" y="16443"/>
                    <a:pt x="1251" y="16443"/>
                  </a:cubicBezTo>
                  <a:lnTo>
                    <a:pt x="1394" y="16443"/>
                  </a:lnTo>
                  <a:cubicBezTo>
                    <a:pt x="2846" y="16431"/>
                    <a:pt x="4013" y="15240"/>
                    <a:pt x="4001" y="13800"/>
                  </a:cubicBezTo>
                  <a:lnTo>
                    <a:pt x="3894" y="250"/>
                  </a:lnTo>
                  <a:cubicBezTo>
                    <a:pt x="3537" y="84"/>
                    <a:pt x="3156" y="0"/>
                    <a:pt x="27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426;p61"/>
            <p:cNvSpPr/>
            <p:nvPr/>
          </p:nvSpPr>
          <p:spPr>
            <a:xfrm rot="-1618984">
              <a:off x="1496935" y="585107"/>
              <a:ext cx="198649" cy="657221"/>
            </a:xfrm>
            <a:custGeom>
              <a:avLst/>
              <a:gdLst/>
              <a:ahLst/>
              <a:cxnLst/>
              <a:rect l="l" t="t" r="r" b="b"/>
              <a:pathLst>
                <a:path w="5787" h="19146" extrusionOk="0">
                  <a:moveTo>
                    <a:pt x="2865" y="238"/>
                  </a:moveTo>
                  <a:cubicBezTo>
                    <a:pt x="3528" y="238"/>
                    <a:pt x="4166" y="511"/>
                    <a:pt x="4644" y="989"/>
                  </a:cubicBezTo>
                  <a:cubicBezTo>
                    <a:pt x="5132" y="1465"/>
                    <a:pt x="5406" y="2120"/>
                    <a:pt x="5406" y="2798"/>
                  </a:cubicBezTo>
                  <a:lnTo>
                    <a:pt x="5513" y="16288"/>
                  </a:lnTo>
                  <a:cubicBezTo>
                    <a:pt x="5525" y="17705"/>
                    <a:pt x="4394" y="18872"/>
                    <a:pt x="2965" y="18884"/>
                  </a:cubicBezTo>
                  <a:lnTo>
                    <a:pt x="2953" y="18884"/>
                  </a:lnTo>
                  <a:cubicBezTo>
                    <a:pt x="1536" y="18884"/>
                    <a:pt x="393" y="17741"/>
                    <a:pt x="382" y="16336"/>
                  </a:cubicBezTo>
                  <a:lnTo>
                    <a:pt x="274" y="2834"/>
                  </a:lnTo>
                  <a:cubicBezTo>
                    <a:pt x="262" y="1417"/>
                    <a:pt x="1405" y="262"/>
                    <a:pt x="2822" y="250"/>
                  </a:cubicBezTo>
                  <a:lnTo>
                    <a:pt x="2822" y="239"/>
                  </a:lnTo>
                  <a:cubicBezTo>
                    <a:pt x="2836" y="238"/>
                    <a:pt x="2851" y="238"/>
                    <a:pt x="2865" y="238"/>
                  </a:cubicBezTo>
                  <a:close/>
                  <a:moveTo>
                    <a:pt x="2868" y="0"/>
                  </a:moveTo>
                  <a:cubicBezTo>
                    <a:pt x="2861" y="0"/>
                    <a:pt x="2853" y="0"/>
                    <a:pt x="2846" y="0"/>
                  </a:cubicBezTo>
                  <a:lnTo>
                    <a:pt x="2822" y="0"/>
                  </a:lnTo>
                  <a:cubicBezTo>
                    <a:pt x="1251" y="0"/>
                    <a:pt x="1" y="1286"/>
                    <a:pt x="12" y="2846"/>
                  </a:cubicBezTo>
                  <a:lnTo>
                    <a:pt x="120" y="16348"/>
                  </a:lnTo>
                  <a:cubicBezTo>
                    <a:pt x="131" y="17896"/>
                    <a:pt x="1394" y="19146"/>
                    <a:pt x="2953" y="19146"/>
                  </a:cubicBezTo>
                  <a:lnTo>
                    <a:pt x="2977" y="19146"/>
                  </a:lnTo>
                  <a:cubicBezTo>
                    <a:pt x="4537" y="19134"/>
                    <a:pt x="5787" y="17860"/>
                    <a:pt x="5775" y="16300"/>
                  </a:cubicBezTo>
                  <a:lnTo>
                    <a:pt x="5668" y="2798"/>
                  </a:lnTo>
                  <a:cubicBezTo>
                    <a:pt x="5656" y="1258"/>
                    <a:pt x="4406" y="0"/>
                    <a:pt x="28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427;p61"/>
            <p:cNvSpPr/>
            <p:nvPr/>
          </p:nvSpPr>
          <p:spPr>
            <a:xfrm rot="-1618984">
              <a:off x="1668158" y="552639"/>
              <a:ext cx="164357" cy="561655"/>
            </a:xfrm>
            <a:custGeom>
              <a:avLst/>
              <a:gdLst/>
              <a:ahLst/>
              <a:cxnLst/>
              <a:rect l="l" t="t" r="r" b="b"/>
              <a:pathLst>
                <a:path w="4788" h="16362" extrusionOk="0">
                  <a:moveTo>
                    <a:pt x="2416" y="1"/>
                  </a:moveTo>
                  <a:cubicBezTo>
                    <a:pt x="2408" y="1"/>
                    <a:pt x="2401" y="1"/>
                    <a:pt x="2394" y="1"/>
                  </a:cubicBezTo>
                  <a:lnTo>
                    <a:pt x="2275" y="1"/>
                  </a:lnTo>
                  <a:cubicBezTo>
                    <a:pt x="1013" y="13"/>
                    <a:pt x="1" y="1037"/>
                    <a:pt x="13" y="2299"/>
                  </a:cubicBezTo>
                  <a:lnTo>
                    <a:pt x="108" y="14110"/>
                  </a:lnTo>
                  <a:cubicBezTo>
                    <a:pt x="108" y="14979"/>
                    <a:pt x="620" y="15777"/>
                    <a:pt x="1418" y="16146"/>
                  </a:cubicBezTo>
                  <a:cubicBezTo>
                    <a:pt x="1705" y="16289"/>
                    <a:pt x="2013" y="16361"/>
                    <a:pt x="2332" y="16361"/>
                  </a:cubicBezTo>
                  <a:cubicBezTo>
                    <a:pt x="2357" y="16361"/>
                    <a:pt x="2381" y="16361"/>
                    <a:pt x="2406" y="16360"/>
                  </a:cubicBezTo>
                  <a:lnTo>
                    <a:pt x="2525" y="16360"/>
                  </a:lnTo>
                  <a:cubicBezTo>
                    <a:pt x="3775" y="16360"/>
                    <a:pt x="4787" y="15324"/>
                    <a:pt x="4787" y="14074"/>
                  </a:cubicBezTo>
                  <a:lnTo>
                    <a:pt x="4692" y="2263"/>
                  </a:lnTo>
                  <a:cubicBezTo>
                    <a:pt x="4680" y="1008"/>
                    <a:pt x="3656" y="1"/>
                    <a:pt x="24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428;p61"/>
            <p:cNvSpPr/>
            <p:nvPr/>
          </p:nvSpPr>
          <p:spPr>
            <a:xfrm rot="-1618984">
              <a:off x="1727267" y="611234"/>
              <a:ext cx="119389" cy="489225"/>
            </a:xfrm>
            <a:custGeom>
              <a:avLst/>
              <a:gdLst/>
              <a:ahLst/>
              <a:cxnLst/>
              <a:rect l="l" t="t" r="r" b="b"/>
              <a:pathLst>
                <a:path w="3478" h="14252" extrusionOk="0">
                  <a:moveTo>
                    <a:pt x="2275" y="0"/>
                  </a:moveTo>
                  <a:cubicBezTo>
                    <a:pt x="1012" y="12"/>
                    <a:pt x="0" y="1048"/>
                    <a:pt x="12" y="2298"/>
                  </a:cubicBezTo>
                  <a:lnTo>
                    <a:pt x="108" y="14026"/>
                  </a:lnTo>
                  <a:cubicBezTo>
                    <a:pt x="417" y="14180"/>
                    <a:pt x="751" y="14252"/>
                    <a:pt x="1096" y="14252"/>
                  </a:cubicBezTo>
                  <a:lnTo>
                    <a:pt x="1215" y="14252"/>
                  </a:lnTo>
                  <a:cubicBezTo>
                    <a:pt x="2465" y="14240"/>
                    <a:pt x="3477" y="13216"/>
                    <a:pt x="3477" y="11954"/>
                  </a:cubicBezTo>
                  <a:lnTo>
                    <a:pt x="3382" y="226"/>
                  </a:lnTo>
                  <a:cubicBezTo>
                    <a:pt x="3072" y="72"/>
                    <a:pt x="2739" y="0"/>
                    <a:pt x="2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429;p61"/>
            <p:cNvSpPr/>
            <p:nvPr/>
          </p:nvSpPr>
          <p:spPr>
            <a:xfrm rot="-1618984">
              <a:off x="1663719" y="548038"/>
              <a:ext cx="173728" cy="570992"/>
            </a:xfrm>
            <a:custGeom>
              <a:avLst/>
              <a:gdLst/>
              <a:ahLst/>
              <a:cxnLst/>
              <a:rect l="l" t="t" r="r" b="b"/>
              <a:pathLst>
                <a:path w="5061" h="16634" extrusionOk="0">
                  <a:moveTo>
                    <a:pt x="2477" y="263"/>
                  </a:moveTo>
                  <a:cubicBezTo>
                    <a:pt x="3692" y="263"/>
                    <a:pt x="4680" y="1239"/>
                    <a:pt x="4692" y="2454"/>
                  </a:cubicBezTo>
                  <a:lnTo>
                    <a:pt x="4775" y="14134"/>
                  </a:lnTo>
                  <a:cubicBezTo>
                    <a:pt x="4799" y="15360"/>
                    <a:pt x="3811" y="16360"/>
                    <a:pt x="2584" y="16372"/>
                  </a:cubicBezTo>
                  <a:lnTo>
                    <a:pt x="2573" y="16372"/>
                  </a:lnTo>
                  <a:cubicBezTo>
                    <a:pt x="1358" y="16372"/>
                    <a:pt x="382" y="15396"/>
                    <a:pt x="370" y="14181"/>
                  </a:cubicBezTo>
                  <a:lnTo>
                    <a:pt x="275" y="2489"/>
                  </a:lnTo>
                  <a:cubicBezTo>
                    <a:pt x="263" y="1275"/>
                    <a:pt x="1239" y="275"/>
                    <a:pt x="2465" y="263"/>
                  </a:cubicBezTo>
                  <a:close/>
                  <a:moveTo>
                    <a:pt x="2465" y="1"/>
                  </a:moveTo>
                  <a:cubicBezTo>
                    <a:pt x="1096" y="13"/>
                    <a:pt x="1" y="1120"/>
                    <a:pt x="13" y="2489"/>
                  </a:cubicBezTo>
                  <a:lnTo>
                    <a:pt x="108" y="14181"/>
                  </a:lnTo>
                  <a:cubicBezTo>
                    <a:pt x="120" y="15527"/>
                    <a:pt x="1215" y="16622"/>
                    <a:pt x="2573" y="16634"/>
                  </a:cubicBezTo>
                  <a:lnTo>
                    <a:pt x="2596" y="16622"/>
                  </a:lnTo>
                  <a:cubicBezTo>
                    <a:pt x="3966" y="16610"/>
                    <a:pt x="5061" y="15503"/>
                    <a:pt x="5049" y="14134"/>
                  </a:cubicBezTo>
                  <a:lnTo>
                    <a:pt x="4954" y="2454"/>
                  </a:lnTo>
                  <a:cubicBezTo>
                    <a:pt x="4954" y="1787"/>
                    <a:pt x="4680" y="1168"/>
                    <a:pt x="4216" y="703"/>
                  </a:cubicBezTo>
                  <a:cubicBezTo>
                    <a:pt x="3739" y="251"/>
                    <a:pt x="3108" y="1"/>
                    <a:pt x="2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Rectangle 4"/>
          <p:cNvSpPr/>
          <p:nvPr/>
        </p:nvSpPr>
        <p:spPr>
          <a:xfrm>
            <a:off x="1745804" y="2513214"/>
            <a:ext cx="5614738" cy="490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2000" dirty="0" smtClean="0">
                <a:solidFill>
                  <a:schemeClr val="bg2"/>
                </a:solidFill>
                <a:latin typeface="Commissioner" panose="020B0604020202020204" charset="0"/>
              </a:rPr>
              <a:t>Express </a:t>
            </a:r>
            <a:r>
              <a:rPr lang="en-US" sz="2000" dirty="0">
                <a:solidFill>
                  <a:schemeClr val="bg2"/>
                </a:solidFill>
                <a:latin typeface="Commissioner" panose="020B0604020202020204" charset="0"/>
              </a:rPr>
              <a:t>and </a:t>
            </a:r>
            <a:r>
              <a:rPr lang="en-US" sz="2000" dirty="0" smtClean="0">
                <a:solidFill>
                  <a:schemeClr val="bg2"/>
                </a:solidFill>
                <a:latin typeface="Commissioner" panose="020B0604020202020204" charset="0"/>
              </a:rPr>
              <a:t>respond </a:t>
            </a:r>
            <a:r>
              <a:rPr lang="en-US" sz="2000" dirty="0">
                <a:solidFill>
                  <a:schemeClr val="bg2"/>
                </a:solidFill>
                <a:latin typeface="Commissioner" panose="020B0604020202020204" charset="0"/>
              </a:rPr>
              <a:t>to congratulations!</a:t>
            </a:r>
          </a:p>
        </p:txBody>
      </p:sp>
      <p:sp>
        <p:nvSpPr>
          <p:cNvPr id="138" name="Rectangle 137"/>
          <p:cNvSpPr/>
          <p:nvPr/>
        </p:nvSpPr>
        <p:spPr>
          <a:xfrm>
            <a:off x="1742704" y="3306366"/>
            <a:ext cx="429981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2000" dirty="0" smtClean="0">
                <a:solidFill>
                  <a:schemeClr val="bg2"/>
                </a:solidFill>
                <a:latin typeface="Commissioner" panose="020B0604020202020204" charset="0"/>
              </a:rPr>
              <a:t>Talk about the </a:t>
            </a:r>
            <a:r>
              <a:rPr lang="en-US" sz="2000" dirty="0">
                <a:solidFill>
                  <a:schemeClr val="bg2"/>
                </a:solidFill>
                <a:latin typeface="Commissioner" panose="020B0604020202020204" charset="0"/>
              </a:rPr>
              <a:t>sport/game </a:t>
            </a:r>
            <a:r>
              <a:rPr lang="en-US" sz="2000" dirty="0" smtClean="0">
                <a:solidFill>
                  <a:schemeClr val="bg2"/>
                </a:solidFill>
                <a:latin typeface="Commissioner" panose="020B0604020202020204" charset="0"/>
              </a:rPr>
              <a:t>they </a:t>
            </a:r>
            <a:r>
              <a:rPr lang="en-US" sz="2000" dirty="0">
                <a:solidFill>
                  <a:schemeClr val="bg2"/>
                </a:solidFill>
                <a:latin typeface="Commissioner" panose="020B0604020202020204" charset="0"/>
              </a:rPr>
              <a:t>like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p43"/>
          <p:cNvSpPr txBox="1">
            <a:spLocks noGrp="1"/>
          </p:cNvSpPr>
          <p:nvPr>
            <p:ph type="title"/>
          </p:nvPr>
        </p:nvSpPr>
        <p:spPr>
          <a:xfrm>
            <a:off x="805375" y="1352873"/>
            <a:ext cx="5308800" cy="212894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Everyday English</a:t>
            </a:r>
            <a:endParaRPr dirty="0"/>
          </a:p>
        </p:txBody>
      </p:sp>
      <p:sp>
        <p:nvSpPr>
          <p:cNvPr id="1735" name="Google Shape;1735;p43"/>
          <p:cNvSpPr txBox="1">
            <a:spLocks noGrp="1"/>
          </p:cNvSpPr>
          <p:nvPr>
            <p:ph type="title" idx="2"/>
          </p:nvPr>
        </p:nvSpPr>
        <p:spPr>
          <a:xfrm>
            <a:off x="968818" y="326088"/>
            <a:ext cx="1335000" cy="93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736" name="Google Shape;1736;p43"/>
          <p:cNvSpPr/>
          <p:nvPr/>
        </p:nvSpPr>
        <p:spPr>
          <a:xfrm>
            <a:off x="968821" y="326076"/>
            <a:ext cx="189000" cy="189000"/>
          </a:xfrm>
          <a:prstGeom prst="halfFrame">
            <a:avLst>
              <a:gd name="adj1" fmla="val 10031"/>
              <a:gd name="adj2" fmla="val 1003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1304;p39"/>
          <p:cNvGrpSpPr/>
          <p:nvPr/>
        </p:nvGrpSpPr>
        <p:grpSpPr>
          <a:xfrm>
            <a:off x="5578403" y="916841"/>
            <a:ext cx="2567285" cy="3932377"/>
            <a:chOff x="5654700" y="1061750"/>
            <a:chExt cx="2312453" cy="3542044"/>
          </a:xfrm>
        </p:grpSpPr>
        <p:sp>
          <p:nvSpPr>
            <p:cNvPr id="21" name="Google Shape;1305;p39"/>
            <p:cNvSpPr/>
            <p:nvPr/>
          </p:nvSpPr>
          <p:spPr>
            <a:xfrm>
              <a:off x="6660419" y="2697754"/>
              <a:ext cx="1219466" cy="439978"/>
            </a:xfrm>
            <a:custGeom>
              <a:avLst/>
              <a:gdLst/>
              <a:ahLst/>
              <a:cxnLst/>
              <a:rect l="l" t="t" r="r" b="b"/>
              <a:pathLst>
                <a:path w="26242" h="9468" extrusionOk="0">
                  <a:moveTo>
                    <a:pt x="11178" y="0"/>
                  </a:moveTo>
                  <a:cubicBezTo>
                    <a:pt x="9173" y="0"/>
                    <a:pt x="6089" y="202"/>
                    <a:pt x="1084" y="775"/>
                  </a:cubicBezTo>
                  <a:cubicBezTo>
                    <a:pt x="941" y="965"/>
                    <a:pt x="750" y="1108"/>
                    <a:pt x="536" y="1215"/>
                  </a:cubicBezTo>
                  <a:cubicBezTo>
                    <a:pt x="238" y="1394"/>
                    <a:pt x="203" y="1465"/>
                    <a:pt x="0" y="1727"/>
                  </a:cubicBezTo>
                  <a:cubicBezTo>
                    <a:pt x="1286" y="2584"/>
                    <a:pt x="2655" y="3322"/>
                    <a:pt x="4084" y="3942"/>
                  </a:cubicBezTo>
                  <a:cubicBezTo>
                    <a:pt x="5489" y="4561"/>
                    <a:pt x="11823" y="6775"/>
                    <a:pt x="13788" y="7252"/>
                  </a:cubicBezTo>
                  <a:cubicBezTo>
                    <a:pt x="16145" y="7823"/>
                    <a:pt x="18979" y="8168"/>
                    <a:pt x="21324" y="8740"/>
                  </a:cubicBezTo>
                  <a:cubicBezTo>
                    <a:pt x="22223" y="8959"/>
                    <a:pt x="25231" y="9468"/>
                    <a:pt x="26070" y="9468"/>
                  </a:cubicBezTo>
                  <a:cubicBezTo>
                    <a:pt x="26098" y="9468"/>
                    <a:pt x="26123" y="9467"/>
                    <a:pt x="26146" y="9466"/>
                  </a:cubicBezTo>
                  <a:cubicBezTo>
                    <a:pt x="26242" y="9204"/>
                    <a:pt x="26111" y="8859"/>
                    <a:pt x="26027" y="8609"/>
                  </a:cubicBezTo>
                  <a:cubicBezTo>
                    <a:pt x="25670" y="7644"/>
                    <a:pt x="24944" y="6799"/>
                    <a:pt x="24253" y="6049"/>
                  </a:cubicBezTo>
                  <a:cubicBezTo>
                    <a:pt x="23122" y="4835"/>
                    <a:pt x="21824" y="3668"/>
                    <a:pt x="20408" y="2811"/>
                  </a:cubicBezTo>
                  <a:cubicBezTo>
                    <a:pt x="18836" y="1870"/>
                    <a:pt x="17062" y="1298"/>
                    <a:pt x="15347" y="644"/>
                  </a:cubicBezTo>
                  <a:cubicBezTo>
                    <a:pt x="14550" y="335"/>
                    <a:pt x="13760" y="0"/>
                    <a:pt x="11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306;p39"/>
            <p:cNvSpPr/>
            <p:nvPr/>
          </p:nvSpPr>
          <p:spPr>
            <a:xfrm>
              <a:off x="6652658" y="2694548"/>
              <a:ext cx="1233871" cy="446437"/>
            </a:xfrm>
            <a:custGeom>
              <a:avLst/>
              <a:gdLst/>
              <a:ahLst/>
              <a:cxnLst/>
              <a:rect l="l" t="t" r="r" b="b"/>
              <a:pathLst>
                <a:path w="26552" h="9607" extrusionOk="0">
                  <a:moveTo>
                    <a:pt x="11090" y="133"/>
                  </a:moveTo>
                  <a:cubicBezTo>
                    <a:pt x="11696" y="133"/>
                    <a:pt x="12301" y="151"/>
                    <a:pt x="12907" y="189"/>
                  </a:cubicBezTo>
                  <a:cubicBezTo>
                    <a:pt x="13550" y="224"/>
                    <a:pt x="14193" y="343"/>
                    <a:pt x="14800" y="546"/>
                  </a:cubicBezTo>
                  <a:cubicBezTo>
                    <a:pt x="15074" y="629"/>
                    <a:pt x="15348" y="736"/>
                    <a:pt x="15610" y="844"/>
                  </a:cubicBezTo>
                  <a:cubicBezTo>
                    <a:pt x="17027" y="1379"/>
                    <a:pt x="18467" y="1867"/>
                    <a:pt x="19801" y="2570"/>
                  </a:cubicBezTo>
                  <a:cubicBezTo>
                    <a:pt x="21110" y="3272"/>
                    <a:pt x="22301" y="4165"/>
                    <a:pt x="23349" y="5213"/>
                  </a:cubicBezTo>
                  <a:cubicBezTo>
                    <a:pt x="23873" y="5713"/>
                    <a:pt x="24361" y="6225"/>
                    <a:pt x="24825" y="6773"/>
                  </a:cubicBezTo>
                  <a:cubicBezTo>
                    <a:pt x="25313" y="7309"/>
                    <a:pt x="25694" y="7904"/>
                    <a:pt x="25980" y="8559"/>
                  </a:cubicBezTo>
                  <a:cubicBezTo>
                    <a:pt x="26093" y="8829"/>
                    <a:pt x="26238" y="9164"/>
                    <a:pt x="26172" y="9462"/>
                  </a:cubicBezTo>
                  <a:lnTo>
                    <a:pt x="26172" y="9462"/>
                  </a:lnTo>
                  <a:cubicBezTo>
                    <a:pt x="25962" y="9455"/>
                    <a:pt x="25747" y="9434"/>
                    <a:pt x="25539" y="9404"/>
                  </a:cubicBezTo>
                  <a:cubicBezTo>
                    <a:pt x="25135" y="9368"/>
                    <a:pt x="24730" y="9309"/>
                    <a:pt x="24325" y="9249"/>
                  </a:cubicBezTo>
                  <a:cubicBezTo>
                    <a:pt x="23527" y="9118"/>
                    <a:pt x="22730" y="8987"/>
                    <a:pt x="21944" y="8821"/>
                  </a:cubicBezTo>
                  <a:cubicBezTo>
                    <a:pt x="20920" y="8606"/>
                    <a:pt x="19896" y="8368"/>
                    <a:pt x="18860" y="8178"/>
                  </a:cubicBezTo>
                  <a:cubicBezTo>
                    <a:pt x="17622" y="7952"/>
                    <a:pt x="16360" y="7749"/>
                    <a:pt x="15122" y="7487"/>
                  </a:cubicBezTo>
                  <a:cubicBezTo>
                    <a:pt x="13621" y="7154"/>
                    <a:pt x="12145" y="6737"/>
                    <a:pt x="10704" y="6225"/>
                  </a:cubicBezTo>
                  <a:cubicBezTo>
                    <a:pt x="9097" y="5689"/>
                    <a:pt x="7502" y="5130"/>
                    <a:pt x="5918" y="4546"/>
                  </a:cubicBezTo>
                  <a:cubicBezTo>
                    <a:pt x="4239" y="3939"/>
                    <a:pt x="2632" y="3177"/>
                    <a:pt x="1096" y="2248"/>
                  </a:cubicBezTo>
                  <a:cubicBezTo>
                    <a:pt x="844" y="2088"/>
                    <a:pt x="593" y="1928"/>
                    <a:pt x="341" y="1757"/>
                  </a:cubicBezTo>
                  <a:lnTo>
                    <a:pt x="341" y="1757"/>
                  </a:lnTo>
                  <a:cubicBezTo>
                    <a:pt x="469" y="1579"/>
                    <a:pt x="629" y="1433"/>
                    <a:pt x="810" y="1308"/>
                  </a:cubicBezTo>
                  <a:cubicBezTo>
                    <a:pt x="1011" y="1213"/>
                    <a:pt x="1194" y="1070"/>
                    <a:pt x="1349" y="897"/>
                  </a:cubicBezTo>
                  <a:lnTo>
                    <a:pt x="1349" y="897"/>
                  </a:lnTo>
                  <a:cubicBezTo>
                    <a:pt x="3845" y="614"/>
                    <a:pt x="6364" y="354"/>
                    <a:pt x="8871" y="213"/>
                  </a:cubicBezTo>
                  <a:cubicBezTo>
                    <a:pt x="9610" y="160"/>
                    <a:pt x="10350" y="133"/>
                    <a:pt x="11090" y="133"/>
                  </a:cubicBezTo>
                  <a:close/>
                  <a:moveTo>
                    <a:pt x="11162" y="1"/>
                  </a:moveTo>
                  <a:cubicBezTo>
                    <a:pt x="10640" y="1"/>
                    <a:pt x="10117" y="16"/>
                    <a:pt x="9597" y="46"/>
                  </a:cubicBezTo>
                  <a:cubicBezTo>
                    <a:pt x="7204" y="153"/>
                    <a:pt x="4811" y="391"/>
                    <a:pt x="2429" y="641"/>
                  </a:cubicBezTo>
                  <a:lnTo>
                    <a:pt x="1203" y="784"/>
                  </a:lnTo>
                  <a:cubicBezTo>
                    <a:pt x="1176" y="784"/>
                    <a:pt x="1115" y="798"/>
                    <a:pt x="1097" y="830"/>
                  </a:cubicBezTo>
                  <a:lnTo>
                    <a:pt x="1097" y="830"/>
                  </a:lnTo>
                  <a:cubicBezTo>
                    <a:pt x="1097" y="830"/>
                    <a:pt x="1096" y="831"/>
                    <a:pt x="1096" y="832"/>
                  </a:cubicBezTo>
                  <a:cubicBezTo>
                    <a:pt x="929" y="1070"/>
                    <a:pt x="667" y="1177"/>
                    <a:pt x="429" y="1332"/>
                  </a:cubicBezTo>
                  <a:cubicBezTo>
                    <a:pt x="263" y="1463"/>
                    <a:pt x="132" y="1617"/>
                    <a:pt x="12" y="1784"/>
                  </a:cubicBezTo>
                  <a:cubicBezTo>
                    <a:pt x="1" y="1796"/>
                    <a:pt x="12" y="1820"/>
                    <a:pt x="24" y="1832"/>
                  </a:cubicBezTo>
                  <a:cubicBezTo>
                    <a:pt x="1644" y="2915"/>
                    <a:pt x="3394" y="3808"/>
                    <a:pt x="5216" y="4487"/>
                  </a:cubicBezTo>
                  <a:cubicBezTo>
                    <a:pt x="6763" y="5082"/>
                    <a:pt x="8335" y="5630"/>
                    <a:pt x="9895" y="6154"/>
                  </a:cubicBezTo>
                  <a:cubicBezTo>
                    <a:pt x="11288" y="6630"/>
                    <a:pt x="12693" y="7118"/>
                    <a:pt x="14133" y="7452"/>
                  </a:cubicBezTo>
                  <a:cubicBezTo>
                    <a:pt x="16562" y="8011"/>
                    <a:pt x="19039" y="8309"/>
                    <a:pt x="21468" y="8892"/>
                  </a:cubicBezTo>
                  <a:cubicBezTo>
                    <a:pt x="22194" y="9059"/>
                    <a:pt x="22944" y="9190"/>
                    <a:pt x="23682" y="9309"/>
                  </a:cubicBezTo>
                  <a:cubicBezTo>
                    <a:pt x="24444" y="9440"/>
                    <a:pt x="25206" y="9535"/>
                    <a:pt x="25980" y="9607"/>
                  </a:cubicBezTo>
                  <a:lnTo>
                    <a:pt x="26313" y="9607"/>
                  </a:lnTo>
                  <a:cubicBezTo>
                    <a:pt x="26349" y="9607"/>
                    <a:pt x="26444" y="9583"/>
                    <a:pt x="26456" y="9547"/>
                  </a:cubicBezTo>
                  <a:cubicBezTo>
                    <a:pt x="26552" y="9249"/>
                    <a:pt x="26444" y="8952"/>
                    <a:pt x="26349" y="8678"/>
                  </a:cubicBezTo>
                  <a:cubicBezTo>
                    <a:pt x="26230" y="8356"/>
                    <a:pt x="26075" y="8047"/>
                    <a:pt x="25885" y="7749"/>
                  </a:cubicBezTo>
                  <a:cubicBezTo>
                    <a:pt x="25492" y="7154"/>
                    <a:pt x="25051" y="6594"/>
                    <a:pt x="24551" y="6070"/>
                  </a:cubicBezTo>
                  <a:cubicBezTo>
                    <a:pt x="23551" y="4975"/>
                    <a:pt x="22420" y="3987"/>
                    <a:pt x="21182" y="3153"/>
                  </a:cubicBezTo>
                  <a:cubicBezTo>
                    <a:pt x="19920" y="2308"/>
                    <a:pt x="18503" y="1748"/>
                    <a:pt x="17086" y="1213"/>
                  </a:cubicBezTo>
                  <a:cubicBezTo>
                    <a:pt x="16467" y="986"/>
                    <a:pt x="15836" y="736"/>
                    <a:pt x="15205" y="510"/>
                  </a:cubicBezTo>
                  <a:cubicBezTo>
                    <a:pt x="14610" y="296"/>
                    <a:pt x="13990" y="165"/>
                    <a:pt x="13359" y="93"/>
                  </a:cubicBezTo>
                  <a:cubicBezTo>
                    <a:pt x="12630" y="31"/>
                    <a:pt x="11896" y="1"/>
                    <a:pt x="11162" y="1"/>
                  </a:cubicBezTo>
                  <a:close/>
                </a:path>
              </a:pathLst>
            </a:custGeom>
            <a:solidFill>
              <a:srgbClr val="234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07;p39"/>
            <p:cNvSpPr/>
            <p:nvPr/>
          </p:nvSpPr>
          <p:spPr>
            <a:xfrm>
              <a:off x="6689184" y="2588130"/>
              <a:ext cx="716010" cy="490909"/>
            </a:xfrm>
            <a:custGeom>
              <a:avLst/>
              <a:gdLst/>
              <a:ahLst/>
              <a:cxnLst/>
              <a:rect l="l" t="t" r="r" b="b"/>
              <a:pathLst>
                <a:path w="15408" h="10564" extrusionOk="0">
                  <a:moveTo>
                    <a:pt x="4594" y="0"/>
                  </a:moveTo>
                  <a:cubicBezTo>
                    <a:pt x="3045" y="0"/>
                    <a:pt x="2222" y="560"/>
                    <a:pt x="1691" y="1621"/>
                  </a:cubicBezTo>
                  <a:cubicBezTo>
                    <a:pt x="1512" y="1967"/>
                    <a:pt x="846" y="3014"/>
                    <a:pt x="0" y="4443"/>
                  </a:cubicBezTo>
                  <a:cubicBezTo>
                    <a:pt x="2203" y="4908"/>
                    <a:pt x="4441" y="6027"/>
                    <a:pt x="6311" y="7051"/>
                  </a:cubicBezTo>
                  <a:cubicBezTo>
                    <a:pt x="7739" y="7825"/>
                    <a:pt x="9263" y="9122"/>
                    <a:pt x="10156" y="10563"/>
                  </a:cubicBezTo>
                  <a:cubicBezTo>
                    <a:pt x="12538" y="7194"/>
                    <a:pt x="14693" y="3955"/>
                    <a:pt x="15407" y="3014"/>
                  </a:cubicBezTo>
                  <a:cubicBezTo>
                    <a:pt x="9903" y="962"/>
                    <a:pt x="6625" y="0"/>
                    <a:pt x="4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308;p39"/>
            <p:cNvSpPr/>
            <p:nvPr/>
          </p:nvSpPr>
          <p:spPr>
            <a:xfrm>
              <a:off x="6680866" y="2584970"/>
              <a:ext cx="732042" cy="496857"/>
            </a:xfrm>
            <a:custGeom>
              <a:avLst/>
              <a:gdLst/>
              <a:ahLst/>
              <a:cxnLst/>
              <a:rect l="l" t="t" r="r" b="b"/>
              <a:pathLst>
                <a:path w="15753" h="10692" extrusionOk="0">
                  <a:moveTo>
                    <a:pt x="4779" y="133"/>
                  </a:moveTo>
                  <a:cubicBezTo>
                    <a:pt x="5119" y="133"/>
                    <a:pt x="5459" y="164"/>
                    <a:pt x="5787" y="201"/>
                  </a:cubicBezTo>
                  <a:cubicBezTo>
                    <a:pt x="7002" y="380"/>
                    <a:pt x="8204" y="654"/>
                    <a:pt x="9383" y="1035"/>
                  </a:cubicBezTo>
                  <a:cubicBezTo>
                    <a:pt x="11413" y="1645"/>
                    <a:pt x="13408" y="2359"/>
                    <a:pt x="15402" y="3097"/>
                  </a:cubicBezTo>
                  <a:lnTo>
                    <a:pt x="15402" y="3097"/>
                  </a:lnTo>
                  <a:cubicBezTo>
                    <a:pt x="14913" y="3741"/>
                    <a:pt x="14470" y="4417"/>
                    <a:pt x="14014" y="5083"/>
                  </a:cubicBezTo>
                  <a:cubicBezTo>
                    <a:pt x="13252" y="6190"/>
                    <a:pt x="12490" y="7297"/>
                    <a:pt x="11717" y="8416"/>
                  </a:cubicBezTo>
                  <a:cubicBezTo>
                    <a:pt x="11266" y="9071"/>
                    <a:pt x="10806" y="9725"/>
                    <a:pt x="10345" y="10387"/>
                  </a:cubicBezTo>
                  <a:lnTo>
                    <a:pt x="10345" y="10387"/>
                  </a:lnTo>
                  <a:cubicBezTo>
                    <a:pt x="9522" y="9203"/>
                    <a:pt x="8470" y="8201"/>
                    <a:pt x="7240" y="7440"/>
                  </a:cubicBezTo>
                  <a:cubicBezTo>
                    <a:pt x="6597" y="7035"/>
                    <a:pt x="5906" y="6690"/>
                    <a:pt x="5228" y="6345"/>
                  </a:cubicBezTo>
                  <a:cubicBezTo>
                    <a:pt x="4489" y="5964"/>
                    <a:pt x="3716" y="5607"/>
                    <a:pt x="2942" y="5297"/>
                  </a:cubicBezTo>
                  <a:cubicBezTo>
                    <a:pt x="2105" y="4953"/>
                    <a:pt x="1246" y="4686"/>
                    <a:pt x="375" y="4486"/>
                  </a:cubicBezTo>
                  <a:lnTo>
                    <a:pt x="375" y="4486"/>
                  </a:lnTo>
                  <a:cubicBezTo>
                    <a:pt x="830" y="3729"/>
                    <a:pt x="1296" y="2971"/>
                    <a:pt x="1751" y="2213"/>
                  </a:cubicBezTo>
                  <a:cubicBezTo>
                    <a:pt x="1930" y="1916"/>
                    <a:pt x="2072" y="1582"/>
                    <a:pt x="2275" y="1297"/>
                  </a:cubicBezTo>
                  <a:cubicBezTo>
                    <a:pt x="2584" y="832"/>
                    <a:pt x="3037" y="475"/>
                    <a:pt x="3573" y="308"/>
                  </a:cubicBezTo>
                  <a:cubicBezTo>
                    <a:pt x="3958" y="178"/>
                    <a:pt x="4368" y="133"/>
                    <a:pt x="4779" y="133"/>
                  </a:cubicBezTo>
                  <a:close/>
                  <a:moveTo>
                    <a:pt x="4759" y="0"/>
                  </a:moveTo>
                  <a:cubicBezTo>
                    <a:pt x="3766" y="0"/>
                    <a:pt x="2780" y="226"/>
                    <a:pt x="2120" y="1023"/>
                  </a:cubicBezTo>
                  <a:cubicBezTo>
                    <a:pt x="1906" y="1308"/>
                    <a:pt x="1727" y="1618"/>
                    <a:pt x="1561" y="1939"/>
                  </a:cubicBezTo>
                  <a:cubicBezTo>
                    <a:pt x="1072" y="2797"/>
                    <a:pt x="537" y="3642"/>
                    <a:pt x="25" y="4487"/>
                  </a:cubicBezTo>
                  <a:cubicBezTo>
                    <a:pt x="1" y="4535"/>
                    <a:pt x="72" y="4559"/>
                    <a:pt x="96" y="4559"/>
                  </a:cubicBezTo>
                  <a:cubicBezTo>
                    <a:pt x="1703" y="4904"/>
                    <a:pt x="3239" y="5547"/>
                    <a:pt x="4716" y="6285"/>
                  </a:cubicBezTo>
                  <a:cubicBezTo>
                    <a:pt x="6061" y="6952"/>
                    <a:pt x="7383" y="7654"/>
                    <a:pt x="8514" y="8678"/>
                  </a:cubicBezTo>
                  <a:cubicBezTo>
                    <a:pt x="9157" y="9250"/>
                    <a:pt x="9728" y="9917"/>
                    <a:pt x="10193" y="10643"/>
                  </a:cubicBezTo>
                  <a:cubicBezTo>
                    <a:pt x="10212" y="10677"/>
                    <a:pt x="10275" y="10691"/>
                    <a:pt x="10340" y="10691"/>
                  </a:cubicBezTo>
                  <a:cubicBezTo>
                    <a:pt x="10350" y="10691"/>
                    <a:pt x="10360" y="10691"/>
                    <a:pt x="10370" y="10690"/>
                  </a:cubicBezTo>
                  <a:lnTo>
                    <a:pt x="10370" y="10690"/>
                  </a:lnTo>
                  <a:cubicBezTo>
                    <a:pt x="10371" y="10690"/>
                    <a:pt x="10373" y="10690"/>
                    <a:pt x="10374" y="10690"/>
                  </a:cubicBezTo>
                  <a:cubicBezTo>
                    <a:pt x="10420" y="10690"/>
                    <a:pt x="10461" y="10682"/>
                    <a:pt x="10482" y="10664"/>
                  </a:cubicBezTo>
                  <a:lnTo>
                    <a:pt x="10482" y="10664"/>
                  </a:lnTo>
                  <a:cubicBezTo>
                    <a:pt x="10499" y="10655"/>
                    <a:pt x="10508" y="10644"/>
                    <a:pt x="10507" y="10631"/>
                  </a:cubicBezTo>
                  <a:lnTo>
                    <a:pt x="10507" y="10631"/>
                  </a:lnTo>
                  <a:cubicBezTo>
                    <a:pt x="12049" y="8448"/>
                    <a:pt x="13544" y="6230"/>
                    <a:pt x="15062" y="4047"/>
                  </a:cubicBezTo>
                  <a:cubicBezTo>
                    <a:pt x="15288" y="3725"/>
                    <a:pt x="15503" y="3416"/>
                    <a:pt x="15741" y="3106"/>
                  </a:cubicBezTo>
                  <a:cubicBezTo>
                    <a:pt x="15753" y="3082"/>
                    <a:pt x="15717" y="3047"/>
                    <a:pt x="15693" y="3047"/>
                  </a:cubicBezTo>
                  <a:cubicBezTo>
                    <a:pt x="13824" y="2344"/>
                    <a:pt x="11943" y="1666"/>
                    <a:pt x="10026" y="1070"/>
                  </a:cubicBezTo>
                  <a:cubicBezTo>
                    <a:pt x="8764" y="654"/>
                    <a:pt x="7466" y="332"/>
                    <a:pt x="6156" y="118"/>
                  </a:cubicBezTo>
                  <a:cubicBezTo>
                    <a:pt x="5713" y="52"/>
                    <a:pt x="5235" y="0"/>
                    <a:pt x="47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309;p39"/>
            <p:cNvSpPr/>
            <p:nvPr/>
          </p:nvSpPr>
          <p:spPr>
            <a:xfrm>
              <a:off x="6411429" y="2794599"/>
              <a:ext cx="749747" cy="799098"/>
            </a:xfrm>
            <a:custGeom>
              <a:avLst/>
              <a:gdLst/>
              <a:ahLst/>
              <a:cxnLst/>
              <a:rect l="l" t="t" r="r" b="b"/>
              <a:pathLst>
                <a:path w="16134" h="17196" extrusionOk="0">
                  <a:moveTo>
                    <a:pt x="5977" y="0"/>
                  </a:moveTo>
                  <a:cubicBezTo>
                    <a:pt x="5180" y="1334"/>
                    <a:pt x="4227" y="3001"/>
                    <a:pt x="3346" y="4763"/>
                  </a:cubicBezTo>
                  <a:cubicBezTo>
                    <a:pt x="1155" y="8430"/>
                    <a:pt x="751" y="10811"/>
                    <a:pt x="429" y="11906"/>
                  </a:cubicBezTo>
                  <a:cubicBezTo>
                    <a:pt x="0" y="13299"/>
                    <a:pt x="572" y="15097"/>
                    <a:pt x="989" y="16395"/>
                  </a:cubicBezTo>
                  <a:cubicBezTo>
                    <a:pt x="1001" y="16431"/>
                    <a:pt x="1132" y="16681"/>
                    <a:pt x="1382" y="17098"/>
                  </a:cubicBezTo>
                  <a:cubicBezTo>
                    <a:pt x="1817" y="17164"/>
                    <a:pt x="2303" y="17195"/>
                    <a:pt x="2818" y="17195"/>
                  </a:cubicBezTo>
                  <a:cubicBezTo>
                    <a:pt x="4230" y="17195"/>
                    <a:pt x="5854" y="16961"/>
                    <a:pt x="7216" y="16586"/>
                  </a:cubicBezTo>
                  <a:cubicBezTo>
                    <a:pt x="8371" y="16252"/>
                    <a:pt x="9478" y="15740"/>
                    <a:pt x="10502" y="15085"/>
                  </a:cubicBezTo>
                  <a:cubicBezTo>
                    <a:pt x="10347" y="14800"/>
                    <a:pt x="10228" y="14585"/>
                    <a:pt x="10252" y="14502"/>
                  </a:cubicBezTo>
                  <a:cubicBezTo>
                    <a:pt x="10287" y="14276"/>
                    <a:pt x="11407" y="12573"/>
                    <a:pt x="13836" y="9311"/>
                  </a:cubicBezTo>
                  <a:cubicBezTo>
                    <a:pt x="14598" y="8275"/>
                    <a:pt x="15383" y="7192"/>
                    <a:pt x="16133" y="6120"/>
                  </a:cubicBezTo>
                  <a:cubicBezTo>
                    <a:pt x="15240" y="4679"/>
                    <a:pt x="13716" y="3382"/>
                    <a:pt x="12288" y="2596"/>
                  </a:cubicBezTo>
                  <a:cubicBezTo>
                    <a:pt x="10418" y="1584"/>
                    <a:pt x="8180" y="465"/>
                    <a:pt x="5977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310;p39"/>
            <p:cNvSpPr/>
            <p:nvPr/>
          </p:nvSpPr>
          <p:spPr>
            <a:xfrm>
              <a:off x="6413659" y="2790928"/>
              <a:ext cx="754719" cy="805650"/>
            </a:xfrm>
            <a:custGeom>
              <a:avLst/>
              <a:gdLst/>
              <a:ahLst/>
              <a:cxnLst/>
              <a:rect l="l" t="t" r="r" b="b"/>
              <a:pathLst>
                <a:path w="16241" h="17337" extrusionOk="0">
                  <a:moveTo>
                    <a:pt x="6057" y="173"/>
                  </a:moveTo>
                  <a:lnTo>
                    <a:pt x="6057" y="173"/>
                  </a:lnTo>
                  <a:cubicBezTo>
                    <a:pt x="8065" y="611"/>
                    <a:pt x="9937" y="1524"/>
                    <a:pt x="11740" y="2484"/>
                  </a:cubicBezTo>
                  <a:cubicBezTo>
                    <a:pt x="12585" y="2925"/>
                    <a:pt x="13383" y="3461"/>
                    <a:pt x="14121" y="4080"/>
                  </a:cubicBezTo>
                  <a:cubicBezTo>
                    <a:pt x="14502" y="4413"/>
                    <a:pt x="14847" y="4770"/>
                    <a:pt x="15181" y="5139"/>
                  </a:cubicBezTo>
                  <a:cubicBezTo>
                    <a:pt x="15335" y="5318"/>
                    <a:pt x="15478" y="5508"/>
                    <a:pt x="15621" y="5699"/>
                  </a:cubicBezTo>
                  <a:cubicBezTo>
                    <a:pt x="15681" y="5782"/>
                    <a:pt x="15752" y="5878"/>
                    <a:pt x="15812" y="5961"/>
                  </a:cubicBezTo>
                  <a:cubicBezTo>
                    <a:pt x="15835" y="5997"/>
                    <a:pt x="15859" y="6032"/>
                    <a:pt x="15883" y="6068"/>
                  </a:cubicBezTo>
                  <a:cubicBezTo>
                    <a:pt x="15931" y="6104"/>
                    <a:pt x="15931" y="6163"/>
                    <a:pt x="15895" y="6211"/>
                  </a:cubicBezTo>
                  <a:lnTo>
                    <a:pt x="15812" y="6330"/>
                  </a:lnTo>
                  <a:cubicBezTo>
                    <a:pt x="15097" y="7342"/>
                    <a:pt x="14371" y="8342"/>
                    <a:pt x="13633" y="9330"/>
                  </a:cubicBezTo>
                  <a:cubicBezTo>
                    <a:pt x="13629" y="9336"/>
                    <a:pt x="13629" y="9343"/>
                    <a:pt x="13631" y="9349"/>
                  </a:cubicBezTo>
                  <a:lnTo>
                    <a:pt x="13631" y="9349"/>
                  </a:lnTo>
                  <a:cubicBezTo>
                    <a:pt x="12814" y="10450"/>
                    <a:pt x="11997" y="11551"/>
                    <a:pt x="11228" y="12676"/>
                  </a:cubicBezTo>
                  <a:cubicBezTo>
                    <a:pt x="10835" y="13212"/>
                    <a:pt x="10478" y="13759"/>
                    <a:pt x="10144" y="14331"/>
                  </a:cubicBezTo>
                  <a:cubicBezTo>
                    <a:pt x="10108" y="14391"/>
                    <a:pt x="10085" y="14450"/>
                    <a:pt x="10061" y="14498"/>
                  </a:cubicBezTo>
                  <a:cubicBezTo>
                    <a:pt x="10028" y="14686"/>
                    <a:pt x="10210" y="14946"/>
                    <a:pt x="10303" y="15106"/>
                  </a:cubicBezTo>
                  <a:lnTo>
                    <a:pt x="10303" y="15106"/>
                  </a:lnTo>
                  <a:cubicBezTo>
                    <a:pt x="9213" y="15802"/>
                    <a:pt x="8017" y="16321"/>
                    <a:pt x="6775" y="16653"/>
                  </a:cubicBezTo>
                  <a:cubicBezTo>
                    <a:pt x="5596" y="16962"/>
                    <a:pt x="4382" y="17129"/>
                    <a:pt x="3179" y="17177"/>
                  </a:cubicBezTo>
                  <a:cubicBezTo>
                    <a:pt x="3011" y="17186"/>
                    <a:pt x="2844" y="17190"/>
                    <a:pt x="2677" y="17190"/>
                  </a:cubicBezTo>
                  <a:cubicBezTo>
                    <a:pt x="2260" y="17190"/>
                    <a:pt x="1848" y="17163"/>
                    <a:pt x="1435" y="17113"/>
                  </a:cubicBezTo>
                  <a:lnTo>
                    <a:pt x="1435" y="17113"/>
                  </a:lnTo>
                  <a:cubicBezTo>
                    <a:pt x="1310" y="16920"/>
                    <a:pt x="1203" y="16725"/>
                    <a:pt x="1095" y="16510"/>
                  </a:cubicBezTo>
                  <a:cubicBezTo>
                    <a:pt x="988" y="16224"/>
                    <a:pt x="893" y="15926"/>
                    <a:pt x="822" y="15617"/>
                  </a:cubicBezTo>
                  <a:cubicBezTo>
                    <a:pt x="619" y="14950"/>
                    <a:pt x="476" y="14260"/>
                    <a:pt x="405" y="13557"/>
                  </a:cubicBezTo>
                  <a:cubicBezTo>
                    <a:pt x="357" y="12986"/>
                    <a:pt x="417" y="12414"/>
                    <a:pt x="583" y="11854"/>
                  </a:cubicBezTo>
                  <a:cubicBezTo>
                    <a:pt x="655" y="11557"/>
                    <a:pt x="726" y="11271"/>
                    <a:pt x="810" y="10985"/>
                  </a:cubicBezTo>
                  <a:cubicBezTo>
                    <a:pt x="1048" y="10092"/>
                    <a:pt x="1345" y="9235"/>
                    <a:pt x="1691" y="8390"/>
                  </a:cubicBezTo>
                  <a:cubicBezTo>
                    <a:pt x="1929" y="7794"/>
                    <a:pt x="2203" y="7199"/>
                    <a:pt x="2500" y="6616"/>
                  </a:cubicBezTo>
                  <a:cubicBezTo>
                    <a:pt x="2846" y="5925"/>
                    <a:pt x="3262" y="5270"/>
                    <a:pt x="3608" y="4580"/>
                  </a:cubicBezTo>
                  <a:cubicBezTo>
                    <a:pt x="4373" y="3084"/>
                    <a:pt x="5198" y="1622"/>
                    <a:pt x="6057" y="173"/>
                  </a:cubicBezTo>
                  <a:close/>
                  <a:moveTo>
                    <a:pt x="5825" y="0"/>
                  </a:moveTo>
                  <a:cubicBezTo>
                    <a:pt x="5804" y="0"/>
                    <a:pt x="5785" y="4"/>
                    <a:pt x="5775" y="20"/>
                  </a:cubicBezTo>
                  <a:cubicBezTo>
                    <a:pt x="5227" y="948"/>
                    <a:pt x="4691" y="1877"/>
                    <a:pt x="4179" y="2830"/>
                  </a:cubicBezTo>
                  <a:cubicBezTo>
                    <a:pt x="3893" y="3342"/>
                    <a:pt x="3631" y="3854"/>
                    <a:pt x="3358" y="4365"/>
                  </a:cubicBezTo>
                  <a:cubicBezTo>
                    <a:pt x="3084" y="4913"/>
                    <a:pt x="2762" y="5425"/>
                    <a:pt x="2488" y="5961"/>
                  </a:cubicBezTo>
                  <a:cubicBezTo>
                    <a:pt x="1691" y="7402"/>
                    <a:pt x="1072" y="8926"/>
                    <a:pt x="607" y="10509"/>
                  </a:cubicBezTo>
                  <a:cubicBezTo>
                    <a:pt x="488" y="10950"/>
                    <a:pt x="381" y="11390"/>
                    <a:pt x="262" y="11819"/>
                  </a:cubicBezTo>
                  <a:cubicBezTo>
                    <a:pt x="0" y="12736"/>
                    <a:pt x="72" y="13664"/>
                    <a:pt x="274" y="14593"/>
                  </a:cubicBezTo>
                  <a:cubicBezTo>
                    <a:pt x="381" y="15081"/>
                    <a:pt x="512" y="15557"/>
                    <a:pt x="667" y="16034"/>
                  </a:cubicBezTo>
                  <a:cubicBezTo>
                    <a:pt x="703" y="16188"/>
                    <a:pt x="750" y="16343"/>
                    <a:pt x="810" y="16486"/>
                  </a:cubicBezTo>
                  <a:cubicBezTo>
                    <a:pt x="893" y="16665"/>
                    <a:pt x="1012" y="16843"/>
                    <a:pt x="1107" y="17010"/>
                  </a:cubicBezTo>
                  <a:cubicBezTo>
                    <a:pt x="1226" y="17212"/>
                    <a:pt x="1334" y="17236"/>
                    <a:pt x="1560" y="17260"/>
                  </a:cubicBezTo>
                  <a:cubicBezTo>
                    <a:pt x="1786" y="17284"/>
                    <a:pt x="2024" y="17308"/>
                    <a:pt x="2262" y="17319"/>
                  </a:cubicBezTo>
                  <a:cubicBezTo>
                    <a:pt x="2482" y="17330"/>
                    <a:pt x="2701" y="17336"/>
                    <a:pt x="2921" y="17336"/>
                  </a:cubicBezTo>
                  <a:cubicBezTo>
                    <a:pt x="3189" y="17336"/>
                    <a:pt x="3458" y="17327"/>
                    <a:pt x="3727" y="17308"/>
                  </a:cubicBezTo>
                  <a:cubicBezTo>
                    <a:pt x="4882" y="17248"/>
                    <a:pt x="6037" y="17058"/>
                    <a:pt x="7156" y="16760"/>
                  </a:cubicBezTo>
                  <a:cubicBezTo>
                    <a:pt x="8382" y="16426"/>
                    <a:pt x="9537" y="15903"/>
                    <a:pt x="10597" y="15224"/>
                  </a:cubicBezTo>
                  <a:cubicBezTo>
                    <a:pt x="10620" y="15212"/>
                    <a:pt x="10609" y="15188"/>
                    <a:pt x="10597" y="15164"/>
                  </a:cubicBezTo>
                  <a:cubicBezTo>
                    <a:pt x="10513" y="15022"/>
                    <a:pt x="10323" y="14772"/>
                    <a:pt x="10359" y="14605"/>
                  </a:cubicBezTo>
                  <a:cubicBezTo>
                    <a:pt x="10370" y="14545"/>
                    <a:pt x="10394" y="14498"/>
                    <a:pt x="10430" y="14450"/>
                  </a:cubicBezTo>
                  <a:cubicBezTo>
                    <a:pt x="10537" y="14248"/>
                    <a:pt x="10668" y="14045"/>
                    <a:pt x="10799" y="13855"/>
                  </a:cubicBezTo>
                  <a:cubicBezTo>
                    <a:pt x="11311" y="13045"/>
                    <a:pt x="11871" y="12271"/>
                    <a:pt x="12430" y="11497"/>
                  </a:cubicBezTo>
                  <a:cubicBezTo>
                    <a:pt x="12930" y="10807"/>
                    <a:pt x="13430" y="10116"/>
                    <a:pt x="13942" y="9438"/>
                  </a:cubicBezTo>
                  <a:cubicBezTo>
                    <a:pt x="13946" y="9432"/>
                    <a:pt x="13946" y="9425"/>
                    <a:pt x="13944" y="9419"/>
                  </a:cubicBezTo>
                  <a:lnTo>
                    <a:pt x="13944" y="9419"/>
                  </a:lnTo>
                  <a:cubicBezTo>
                    <a:pt x="14725" y="8377"/>
                    <a:pt x="15495" y="7312"/>
                    <a:pt x="16240" y="6247"/>
                  </a:cubicBezTo>
                  <a:cubicBezTo>
                    <a:pt x="16240" y="6235"/>
                    <a:pt x="16240" y="6223"/>
                    <a:pt x="16228" y="6211"/>
                  </a:cubicBezTo>
                  <a:cubicBezTo>
                    <a:pt x="15383" y="4913"/>
                    <a:pt x="14252" y="3818"/>
                    <a:pt x="12942" y="3008"/>
                  </a:cubicBezTo>
                  <a:cubicBezTo>
                    <a:pt x="12287" y="2591"/>
                    <a:pt x="11573" y="2234"/>
                    <a:pt x="10882" y="1889"/>
                  </a:cubicBezTo>
                  <a:cubicBezTo>
                    <a:pt x="10144" y="1520"/>
                    <a:pt x="9394" y="1163"/>
                    <a:pt x="8620" y="853"/>
                  </a:cubicBezTo>
                  <a:cubicBezTo>
                    <a:pt x="7739" y="496"/>
                    <a:pt x="6834" y="210"/>
                    <a:pt x="5906" y="8"/>
                  </a:cubicBezTo>
                  <a:cubicBezTo>
                    <a:pt x="5885" y="8"/>
                    <a:pt x="5853" y="0"/>
                    <a:pt x="58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311;p39"/>
            <p:cNvSpPr/>
            <p:nvPr/>
          </p:nvSpPr>
          <p:spPr>
            <a:xfrm>
              <a:off x="6446840" y="3461827"/>
              <a:ext cx="286627" cy="188993"/>
            </a:xfrm>
            <a:custGeom>
              <a:avLst/>
              <a:gdLst/>
              <a:ahLst/>
              <a:cxnLst/>
              <a:rect l="l" t="t" r="r" b="b"/>
              <a:pathLst>
                <a:path w="6168" h="4067" extrusionOk="0">
                  <a:moveTo>
                    <a:pt x="2429" y="0"/>
                  </a:moveTo>
                  <a:cubicBezTo>
                    <a:pt x="1687" y="0"/>
                    <a:pt x="912" y="183"/>
                    <a:pt x="524" y="668"/>
                  </a:cubicBezTo>
                  <a:cubicBezTo>
                    <a:pt x="0" y="1335"/>
                    <a:pt x="250" y="2454"/>
                    <a:pt x="548" y="3204"/>
                  </a:cubicBezTo>
                  <a:cubicBezTo>
                    <a:pt x="2379" y="3831"/>
                    <a:pt x="3583" y="4066"/>
                    <a:pt x="4400" y="4066"/>
                  </a:cubicBezTo>
                  <a:cubicBezTo>
                    <a:pt x="5102" y="4066"/>
                    <a:pt x="5518" y="3892"/>
                    <a:pt x="5799" y="3644"/>
                  </a:cubicBezTo>
                  <a:cubicBezTo>
                    <a:pt x="6168" y="3311"/>
                    <a:pt x="6108" y="3275"/>
                    <a:pt x="5870" y="2740"/>
                  </a:cubicBezTo>
                  <a:cubicBezTo>
                    <a:pt x="5382" y="1620"/>
                    <a:pt x="4751" y="620"/>
                    <a:pt x="3822" y="239"/>
                  </a:cubicBezTo>
                  <a:cubicBezTo>
                    <a:pt x="3479" y="95"/>
                    <a:pt x="2962" y="0"/>
                    <a:pt x="24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312;p39"/>
            <p:cNvSpPr/>
            <p:nvPr/>
          </p:nvSpPr>
          <p:spPr>
            <a:xfrm>
              <a:off x="6443540" y="3458249"/>
              <a:ext cx="293830" cy="195313"/>
            </a:xfrm>
            <a:custGeom>
              <a:avLst/>
              <a:gdLst/>
              <a:ahLst/>
              <a:cxnLst/>
              <a:rect l="l" t="t" r="r" b="b"/>
              <a:pathLst>
                <a:path w="6323" h="4203" extrusionOk="0">
                  <a:moveTo>
                    <a:pt x="2539" y="129"/>
                  </a:moveTo>
                  <a:cubicBezTo>
                    <a:pt x="2661" y="129"/>
                    <a:pt x="2783" y="136"/>
                    <a:pt x="2905" y="150"/>
                  </a:cubicBezTo>
                  <a:cubicBezTo>
                    <a:pt x="3405" y="173"/>
                    <a:pt x="3881" y="352"/>
                    <a:pt x="4298" y="638"/>
                  </a:cubicBezTo>
                  <a:cubicBezTo>
                    <a:pt x="4786" y="1043"/>
                    <a:pt x="5179" y="1555"/>
                    <a:pt x="5465" y="2126"/>
                  </a:cubicBezTo>
                  <a:cubicBezTo>
                    <a:pt x="5608" y="2424"/>
                    <a:pt x="5763" y="2721"/>
                    <a:pt x="5894" y="3031"/>
                  </a:cubicBezTo>
                  <a:cubicBezTo>
                    <a:pt x="5977" y="3245"/>
                    <a:pt x="6013" y="3388"/>
                    <a:pt x="5846" y="3555"/>
                  </a:cubicBezTo>
                  <a:cubicBezTo>
                    <a:pt x="5477" y="3948"/>
                    <a:pt x="4965" y="4067"/>
                    <a:pt x="4429" y="4067"/>
                  </a:cubicBezTo>
                  <a:cubicBezTo>
                    <a:pt x="3184" y="4067"/>
                    <a:pt x="1927" y="3649"/>
                    <a:pt x="762" y="3250"/>
                  </a:cubicBezTo>
                  <a:lnTo>
                    <a:pt x="762" y="3250"/>
                  </a:lnTo>
                  <a:cubicBezTo>
                    <a:pt x="554" y="2711"/>
                    <a:pt x="406" y="2127"/>
                    <a:pt x="464" y="1555"/>
                  </a:cubicBezTo>
                  <a:cubicBezTo>
                    <a:pt x="500" y="1019"/>
                    <a:pt x="833" y="554"/>
                    <a:pt x="1322" y="364"/>
                  </a:cubicBezTo>
                  <a:cubicBezTo>
                    <a:pt x="1708" y="207"/>
                    <a:pt x="2123" y="129"/>
                    <a:pt x="2539" y="129"/>
                  </a:cubicBezTo>
                  <a:close/>
                  <a:moveTo>
                    <a:pt x="2530" y="0"/>
                  </a:moveTo>
                  <a:cubicBezTo>
                    <a:pt x="2194" y="0"/>
                    <a:pt x="1861" y="40"/>
                    <a:pt x="1548" y="114"/>
                  </a:cubicBezTo>
                  <a:cubicBezTo>
                    <a:pt x="964" y="245"/>
                    <a:pt x="417" y="554"/>
                    <a:pt x="226" y="1150"/>
                  </a:cubicBezTo>
                  <a:cubicBezTo>
                    <a:pt x="0" y="1827"/>
                    <a:pt x="213" y="2635"/>
                    <a:pt x="475" y="3277"/>
                  </a:cubicBezTo>
                  <a:lnTo>
                    <a:pt x="475" y="3277"/>
                  </a:lnTo>
                  <a:cubicBezTo>
                    <a:pt x="475" y="3280"/>
                    <a:pt x="476" y="3282"/>
                    <a:pt x="477" y="3284"/>
                  </a:cubicBezTo>
                  <a:lnTo>
                    <a:pt x="477" y="3284"/>
                  </a:lnTo>
                  <a:cubicBezTo>
                    <a:pt x="484" y="3301"/>
                    <a:pt x="502" y="3314"/>
                    <a:pt x="526" y="3323"/>
                  </a:cubicBezTo>
                  <a:lnTo>
                    <a:pt x="526" y="3323"/>
                  </a:lnTo>
                  <a:cubicBezTo>
                    <a:pt x="529" y="3325"/>
                    <a:pt x="532" y="3327"/>
                    <a:pt x="536" y="3329"/>
                  </a:cubicBezTo>
                  <a:cubicBezTo>
                    <a:pt x="1750" y="3733"/>
                    <a:pt x="3024" y="4150"/>
                    <a:pt x="4322" y="4198"/>
                  </a:cubicBezTo>
                  <a:cubicBezTo>
                    <a:pt x="4392" y="4201"/>
                    <a:pt x="4462" y="4202"/>
                    <a:pt x="4533" y="4202"/>
                  </a:cubicBezTo>
                  <a:cubicBezTo>
                    <a:pt x="5047" y="4202"/>
                    <a:pt x="5593" y="4116"/>
                    <a:pt x="6001" y="3781"/>
                  </a:cubicBezTo>
                  <a:cubicBezTo>
                    <a:pt x="6144" y="3662"/>
                    <a:pt x="6322" y="3507"/>
                    <a:pt x="6298" y="3305"/>
                  </a:cubicBezTo>
                  <a:cubicBezTo>
                    <a:pt x="6275" y="3198"/>
                    <a:pt x="6239" y="3090"/>
                    <a:pt x="6179" y="2995"/>
                  </a:cubicBezTo>
                  <a:cubicBezTo>
                    <a:pt x="6108" y="2817"/>
                    <a:pt x="6025" y="2638"/>
                    <a:pt x="5941" y="2459"/>
                  </a:cubicBezTo>
                  <a:cubicBezTo>
                    <a:pt x="5644" y="1828"/>
                    <a:pt x="5263" y="1209"/>
                    <a:pt x="4739" y="745"/>
                  </a:cubicBezTo>
                  <a:cubicBezTo>
                    <a:pt x="4143" y="225"/>
                    <a:pt x="3329" y="0"/>
                    <a:pt x="25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313;p39"/>
            <p:cNvSpPr/>
            <p:nvPr/>
          </p:nvSpPr>
          <p:spPr>
            <a:xfrm>
              <a:off x="6439637" y="3495611"/>
              <a:ext cx="690544" cy="811831"/>
            </a:xfrm>
            <a:custGeom>
              <a:avLst/>
              <a:gdLst/>
              <a:ahLst/>
              <a:cxnLst/>
              <a:rect l="l" t="t" r="r" b="b"/>
              <a:pathLst>
                <a:path w="14860" h="17470" extrusionOk="0">
                  <a:moveTo>
                    <a:pt x="9924" y="0"/>
                  </a:moveTo>
                  <a:cubicBezTo>
                    <a:pt x="9914" y="0"/>
                    <a:pt x="9905" y="0"/>
                    <a:pt x="9895" y="0"/>
                  </a:cubicBezTo>
                  <a:cubicBezTo>
                    <a:pt x="8871" y="655"/>
                    <a:pt x="7764" y="1155"/>
                    <a:pt x="6609" y="1501"/>
                  </a:cubicBezTo>
                  <a:cubicBezTo>
                    <a:pt x="5260" y="1872"/>
                    <a:pt x="3661" y="2106"/>
                    <a:pt x="2258" y="2106"/>
                  </a:cubicBezTo>
                  <a:cubicBezTo>
                    <a:pt x="1727" y="2106"/>
                    <a:pt x="1225" y="2072"/>
                    <a:pt x="775" y="2001"/>
                  </a:cubicBezTo>
                  <a:lnTo>
                    <a:pt x="775" y="2001"/>
                  </a:lnTo>
                  <a:cubicBezTo>
                    <a:pt x="1" y="2548"/>
                    <a:pt x="9168" y="16062"/>
                    <a:pt x="9264" y="16562"/>
                  </a:cubicBezTo>
                  <a:cubicBezTo>
                    <a:pt x="9407" y="17312"/>
                    <a:pt x="9811" y="17443"/>
                    <a:pt x="10573" y="17467"/>
                  </a:cubicBezTo>
                  <a:cubicBezTo>
                    <a:pt x="10607" y="17468"/>
                    <a:pt x="10642" y="17469"/>
                    <a:pt x="10678" y="17469"/>
                  </a:cubicBezTo>
                  <a:cubicBezTo>
                    <a:pt x="11705" y="17469"/>
                    <a:pt x="13880" y="16838"/>
                    <a:pt x="14788" y="16550"/>
                  </a:cubicBezTo>
                  <a:cubicBezTo>
                    <a:pt x="14860" y="14276"/>
                    <a:pt x="13181" y="7132"/>
                    <a:pt x="12978" y="6537"/>
                  </a:cubicBezTo>
                  <a:cubicBezTo>
                    <a:pt x="12514" y="5168"/>
                    <a:pt x="11443" y="2144"/>
                    <a:pt x="10704" y="727"/>
                  </a:cubicBezTo>
                  <a:cubicBezTo>
                    <a:pt x="10471" y="295"/>
                    <a:pt x="10409" y="0"/>
                    <a:pt x="99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314;p39"/>
            <p:cNvSpPr/>
            <p:nvPr/>
          </p:nvSpPr>
          <p:spPr>
            <a:xfrm>
              <a:off x="6460688" y="3491103"/>
              <a:ext cx="673350" cy="820103"/>
            </a:xfrm>
            <a:custGeom>
              <a:avLst/>
              <a:gdLst/>
              <a:ahLst/>
              <a:cxnLst/>
              <a:rect l="l" t="t" r="r" b="b"/>
              <a:pathLst>
                <a:path w="14490" h="17648" extrusionOk="0">
                  <a:moveTo>
                    <a:pt x="9617" y="183"/>
                  </a:moveTo>
                  <a:cubicBezTo>
                    <a:pt x="9843" y="183"/>
                    <a:pt x="9955" y="515"/>
                    <a:pt x="10049" y="693"/>
                  </a:cubicBezTo>
                  <a:cubicBezTo>
                    <a:pt x="10275" y="1133"/>
                    <a:pt x="10490" y="1598"/>
                    <a:pt x="10680" y="2062"/>
                  </a:cubicBezTo>
                  <a:cubicBezTo>
                    <a:pt x="11144" y="3157"/>
                    <a:pt x="11561" y="4277"/>
                    <a:pt x="11954" y="5396"/>
                  </a:cubicBezTo>
                  <a:cubicBezTo>
                    <a:pt x="12156" y="5955"/>
                    <a:pt x="12371" y="6515"/>
                    <a:pt x="12514" y="7098"/>
                  </a:cubicBezTo>
                  <a:cubicBezTo>
                    <a:pt x="12692" y="7789"/>
                    <a:pt x="12847" y="8479"/>
                    <a:pt x="13002" y="9182"/>
                  </a:cubicBezTo>
                  <a:cubicBezTo>
                    <a:pt x="13418" y="11063"/>
                    <a:pt x="13811" y="12944"/>
                    <a:pt x="14061" y="14849"/>
                  </a:cubicBezTo>
                  <a:cubicBezTo>
                    <a:pt x="14109" y="15230"/>
                    <a:pt x="14145" y="15611"/>
                    <a:pt x="14169" y="16004"/>
                  </a:cubicBezTo>
                  <a:cubicBezTo>
                    <a:pt x="14180" y="16147"/>
                    <a:pt x="14180" y="16302"/>
                    <a:pt x="14180" y="16457"/>
                  </a:cubicBezTo>
                  <a:cubicBezTo>
                    <a:pt x="14180" y="16576"/>
                    <a:pt x="14180" y="16576"/>
                    <a:pt x="14085" y="16611"/>
                  </a:cubicBezTo>
                  <a:lnTo>
                    <a:pt x="13776" y="16695"/>
                  </a:lnTo>
                  <a:cubicBezTo>
                    <a:pt x="12740" y="17004"/>
                    <a:pt x="11680" y="17326"/>
                    <a:pt x="10609" y="17457"/>
                  </a:cubicBezTo>
                  <a:cubicBezTo>
                    <a:pt x="10452" y="17474"/>
                    <a:pt x="10288" y="17485"/>
                    <a:pt x="10128" y="17485"/>
                  </a:cubicBezTo>
                  <a:cubicBezTo>
                    <a:pt x="10069" y="17485"/>
                    <a:pt x="10011" y="17484"/>
                    <a:pt x="9954" y="17481"/>
                  </a:cubicBezTo>
                  <a:cubicBezTo>
                    <a:pt x="9728" y="17469"/>
                    <a:pt x="9466" y="17457"/>
                    <a:pt x="9287" y="17326"/>
                  </a:cubicBezTo>
                  <a:cubicBezTo>
                    <a:pt x="9049" y="17159"/>
                    <a:pt x="9037" y="16885"/>
                    <a:pt x="8942" y="16635"/>
                  </a:cubicBezTo>
                  <a:cubicBezTo>
                    <a:pt x="8823" y="16385"/>
                    <a:pt x="8680" y="16147"/>
                    <a:pt x="8525" y="15921"/>
                  </a:cubicBezTo>
                  <a:cubicBezTo>
                    <a:pt x="7894" y="14897"/>
                    <a:pt x="7227" y="13873"/>
                    <a:pt x="6572" y="12861"/>
                  </a:cubicBezTo>
                  <a:cubicBezTo>
                    <a:pt x="5679" y="11468"/>
                    <a:pt x="4786" y="10063"/>
                    <a:pt x="3917" y="8658"/>
                  </a:cubicBezTo>
                  <a:cubicBezTo>
                    <a:pt x="3096" y="7360"/>
                    <a:pt x="2286" y="6051"/>
                    <a:pt x="1536" y="4705"/>
                  </a:cubicBezTo>
                  <a:cubicBezTo>
                    <a:pt x="1262" y="4229"/>
                    <a:pt x="988" y="3741"/>
                    <a:pt x="750" y="3241"/>
                  </a:cubicBezTo>
                  <a:cubicBezTo>
                    <a:pt x="595" y="2955"/>
                    <a:pt x="488" y="2645"/>
                    <a:pt x="417" y="2336"/>
                  </a:cubicBezTo>
                  <a:cubicBezTo>
                    <a:pt x="417" y="2283"/>
                    <a:pt x="417" y="2212"/>
                    <a:pt x="441" y="2180"/>
                  </a:cubicBezTo>
                  <a:lnTo>
                    <a:pt x="441" y="2180"/>
                  </a:lnTo>
                  <a:cubicBezTo>
                    <a:pt x="931" y="2251"/>
                    <a:pt x="1425" y="2281"/>
                    <a:pt x="1920" y="2281"/>
                  </a:cubicBezTo>
                  <a:cubicBezTo>
                    <a:pt x="2739" y="2281"/>
                    <a:pt x="3561" y="2198"/>
                    <a:pt x="4370" y="2074"/>
                  </a:cubicBezTo>
                  <a:cubicBezTo>
                    <a:pt x="5810" y="1871"/>
                    <a:pt x="7215" y="1431"/>
                    <a:pt x="8513" y="764"/>
                  </a:cubicBezTo>
                  <a:cubicBezTo>
                    <a:pt x="8680" y="681"/>
                    <a:pt x="8846" y="597"/>
                    <a:pt x="9001" y="502"/>
                  </a:cubicBezTo>
                  <a:cubicBezTo>
                    <a:pt x="9168" y="395"/>
                    <a:pt x="9335" y="288"/>
                    <a:pt x="9513" y="205"/>
                  </a:cubicBezTo>
                  <a:cubicBezTo>
                    <a:pt x="9550" y="190"/>
                    <a:pt x="9585" y="183"/>
                    <a:pt x="9617" y="183"/>
                  </a:cubicBezTo>
                  <a:close/>
                  <a:moveTo>
                    <a:pt x="9433" y="1"/>
                  </a:moveTo>
                  <a:cubicBezTo>
                    <a:pt x="9416" y="1"/>
                    <a:pt x="9399" y="1"/>
                    <a:pt x="9382" y="2"/>
                  </a:cubicBezTo>
                  <a:cubicBezTo>
                    <a:pt x="9263" y="38"/>
                    <a:pt x="9144" y="97"/>
                    <a:pt x="9049" y="181"/>
                  </a:cubicBezTo>
                  <a:cubicBezTo>
                    <a:pt x="8894" y="276"/>
                    <a:pt x="8727" y="359"/>
                    <a:pt x="8561" y="455"/>
                  </a:cubicBezTo>
                  <a:cubicBezTo>
                    <a:pt x="7406" y="1098"/>
                    <a:pt x="6144" y="1550"/>
                    <a:pt x="4834" y="1788"/>
                  </a:cubicBezTo>
                  <a:cubicBezTo>
                    <a:pt x="3818" y="2003"/>
                    <a:pt x="2787" y="2114"/>
                    <a:pt x="1752" y="2114"/>
                  </a:cubicBezTo>
                  <a:cubicBezTo>
                    <a:pt x="1525" y="2114"/>
                    <a:pt x="1298" y="2108"/>
                    <a:pt x="1072" y="2098"/>
                  </a:cubicBezTo>
                  <a:cubicBezTo>
                    <a:pt x="798" y="2086"/>
                    <a:pt x="524" y="2062"/>
                    <a:pt x="262" y="2014"/>
                  </a:cubicBezTo>
                  <a:cubicBezTo>
                    <a:pt x="249" y="2012"/>
                    <a:pt x="236" y="2010"/>
                    <a:pt x="224" y="2010"/>
                  </a:cubicBezTo>
                  <a:cubicBezTo>
                    <a:pt x="203" y="2010"/>
                    <a:pt x="187" y="2015"/>
                    <a:pt x="178" y="2027"/>
                  </a:cubicBezTo>
                  <a:lnTo>
                    <a:pt x="178" y="2027"/>
                  </a:lnTo>
                  <a:cubicBezTo>
                    <a:pt x="0" y="2170"/>
                    <a:pt x="214" y="2598"/>
                    <a:pt x="274" y="2741"/>
                  </a:cubicBezTo>
                  <a:cubicBezTo>
                    <a:pt x="500" y="3276"/>
                    <a:pt x="750" y="3788"/>
                    <a:pt x="1036" y="4288"/>
                  </a:cubicBezTo>
                  <a:cubicBezTo>
                    <a:pt x="1905" y="5848"/>
                    <a:pt x="2846" y="7372"/>
                    <a:pt x="3798" y="8884"/>
                  </a:cubicBezTo>
                  <a:cubicBezTo>
                    <a:pt x="4798" y="10492"/>
                    <a:pt x="5822" y="12087"/>
                    <a:pt x="6846" y="13671"/>
                  </a:cubicBezTo>
                  <a:cubicBezTo>
                    <a:pt x="7227" y="14266"/>
                    <a:pt x="7620" y="14861"/>
                    <a:pt x="7989" y="15468"/>
                  </a:cubicBezTo>
                  <a:cubicBezTo>
                    <a:pt x="8204" y="15814"/>
                    <a:pt x="8442" y="16159"/>
                    <a:pt x="8620" y="16516"/>
                  </a:cubicBezTo>
                  <a:cubicBezTo>
                    <a:pt x="8704" y="16683"/>
                    <a:pt x="8739" y="16945"/>
                    <a:pt x="8858" y="17123"/>
                  </a:cubicBezTo>
                  <a:cubicBezTo>
                    <a:pt x="9144" y="17564"/>
                    <a:pt x="9739" y="17635"/>
                    <a:pt x="10216" y="17647"/>
                  </a:cubicBezTo>
                  <a:cubicBezTo>
                    <a:pt x="10763" y="17647"/>
                    <a:pt x="11323" y="17564"/>
                    <a:pt x="11859" y="17433"/>
                  </a:cubicBezTo>
                  <a:cubicBezTo>
                    <a:pt x="12490" y="17290"/>
                    <a:pt x="13133" y="17111"/>
                    <a:pt x="13752" y="16933"/>
                  </a:cubicBezTo>
                  <a:cubicBezTo>
                    <a:pt x="13990" y="16861"/>
                    <a:pt x="14216" y="16790"/>
                    <a:pt x="14454" y="16719"/>
                  </a:cubicBezTo>
                  <a:cubicBezTo>
                    <a:pt x="14466" y="16719"/>
                    <a:pt x="14478" y="16707"/>
                    <a:pt x="14478" y="16695"/>
                  </a:cubicBezTo>
                  <a:cubicBezTo>
                    <a:pt x="14490" y="16076"/>
                    <a:pt x="14442" y="15456"/>
                    <a:pt x="14347" y="14837"/>
                  </a:cubicBezTo>
                  <a:cubicBezTo>
                    <a:pt x="14240" y="14004"/>
                    <a:pt x="14097" y="13182"/>
                    <a:pt x="13942" y="12361"/>
                  </a:cubicBezTo>
                  <a:cubicBezTo>
                    <a:pt x="13645" y="10801"/>
                    <a:pt x="13323" y="9253"/>
                    <a:pt x="12942" y="7705"/>
                  </a:cubicBezTo>
                  <a:cubicBezTo>
                    <a:pt x="12633" y="6432"/>
                    <a:pt x="12168" y="5205"/>
                    <a:pt x="11716" y="3979"/>
                  </a:cubicBezTo>
                  <a:cubicBezTo>
                    <a:pt x="11359" y="3026"/>
                    <a:pt x="10990" y="2086"/>
                    <a:pt x="10561" y="1181"/>
                  </a:cubicBezTo>
                  <a:cubicBezTo>
                    <a:pt x="10466" y="990"/>
                    <a:pt x="10370" y="800"/>
                    <a:pt x="10275" y="609"/>
                  </a:cubicBezTo>
                  <a:cubicBezTo>
                    <a:pt x="10204" y="431"/>
                    <a:pt x="10097" y="288"/>
                    <a:pt x="9942" y="169"/>
                  </a:cubicBezTo>
                  <a:cubicBezTo>
                    <a:pt x="9789" y="60"/>
                    <a:pt x="9616" y="1"/>
                    <a:pt x="94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315;p39"/>
            <p:cNvSpPr/>
            <p:nvPr/>
          </p:nvSpPr>
          <p:spPr>
            <a:xfrm>
              <a:off x="6483923" y="4335756"/>
              <a:ext cx="703509" cy="129187"/>
            </a:xfrm>
            <a:custGeom>
              <a:avLst/>
              <a:gdLst/>
              <a:ahLst/>
              <a:cxnLst/>
              <a:rect l="l" t="t" r="r" b="b"/>
              <a:pathLst>
                <a:path w="15139" h="2780" extrusionOk="0">
                  <a:moveTo>
                    <a:pt x="14581" y="1"/>
                  </a:moveTo>
                  <a:cubicBezTo>
                    <a:pt x="14432" y="1"/>
                    <a:pt x="14252" y="49"/>
                    <a:pt x="14050" y="150"/>
                  </a:cubicBezTo>
                  <a:cubicBezTo>
                    <a:pt x="6458" y="369"/>
                    <a:pt x="4195" y="527"/>
                    <a:pt x="2996" y="527"/>
                  </a:cubicBezTo>
                  <a:cubicBezTo>
                    <a:pt x="2695" y="527"/>
                    <a:pt x="2461" y="517"/>
                    <a:pt x="2227" y="495"/>
                  </a:cubicBezTo>
                  <a:cubicBezTo>
                    <a:pt x="1851" y="454"/>
                    <a:pt x="1353" y="249"/>
                    <a:pt x="927" y="249"/>
                  </a:cubicBezTo>
                  <a:cubicBezTo>
                    <a:pt x="853" y="249"/>
                    <a:pt x="782" y="255"/>
                    <a:pt x="715" y="269"/>
                  </a:cubicBezTo>
                  <a:cubicBezTo>
                    <a:pt x="262" y="376"/>
                    <a:pt x="155" y="626"/>
                    <a:pt x="95" y="1043"/>
                  </a:cubicBezTo>
                  <a:cubicBezTo>
                    <a:pt x="0" y="1841"/>
                    <a:pt x="453" y="2210"/>
                    <a:pt x="1215" y="2448"/>
                  </a:cubicBezTo>
                  <a:cubicBezTo>
                    <a:pt x="1961" y="2688"/>
                    <a:pt x="2737" y="2779"/>
                    <a:pt x="3526" y="2779"/>
                  </a:cubicBezTo>
                  <a:cubicBezTo>
                    <a:pt x="5668" y="2779"/>
                    <a:pt x="7908" y="2107"/>
                    <a:pt x="9918" y="1924"/>
                  </a:cubicBezTo>
                  <a:cubicBezTo>
                    <a:pt x="11073" y="1817"/>
                    <a:pt x="12311" y="1888"/>
                    <a:pt x="13454" y="1686"/>
                  </a:cubicBezTo>
                  <a:cubicBezTo>
                    <a:pt x="14169" y="1567"/>
                    <a:pt x="14812" y="1543"/>
                    <a:pt x="15002" y="817"/>
                  </a:cubicBezTo>
                  <a:cubicBezTo>
                    <a:pt x="15138" y="305"/>
                    <a:pt x="14957" y="1"/>
                    <a:pt x="14581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316;p39"/>
            <p:cNvSpPr/>
            <p:nvPr/>
          </p:nvSpPr>
          <p:spPr>
            <a:xfrm>
              <a:off x="6475605" y="4332736"/>
              <a:ext cx="718751" cy="135785"/>
            </a:xfrm>
            <a:custGeom>
              <a:avLst/>
              <a:gdLst/>
              <a:ahLst/>
              <a:cxnLst/>
              <a:rect l="l" t="t" r="r" b="b"/>
              <a:pathLst>
                <a:path w="15467" h="2922" extrusionOk="0">
                  <a:moveTo>
                    <a:pt x="14787" y="141"/>
                  </a:moveTo>
                  <a:cubicBezTo>
                    <a:pt x="14883" y="141"/>
                    <a:pt x="14967" y="178"/>
                    <a:pt x="15014" y="286"/>
                  </a:cubicBezTo>
                  <a:cubicBezTo>
                    <a:pt x="15122" y="513"/>
                    <a:pt x="15050" y="834"/>
                    <a:pt x="14955" y="1048"/>
                  </a:cubicBezTo>
                  <a:cubicBezTo>
                    <a:pt x="14693" y="1584"/>
                    <a:pt x="13943" y="1608"/>
                    <a:pt x="13431" y="1691"/>
                  </a:cubicBezTo>
                  <a:cubicBezTo>
                    <a:pt x="12621" y="1822"/>
                    <a:pt x="11788" y="1822"/>
                    <a:pt x="10990" y="1858"/>
                  </a:cubicBezTo>
                  <a:cubicBezTo>
                    <a:pt x="10216" y="1882"/>
                    <a:pt x="9466" y="1965"/>
                    <a:pt x="8716" y="2084"/>
                  </a:cubicBezTo>
                  <a:cubicBezTo>
                    <a:pt x="7180" y="2334"/>
                    <a:pt x="5668" y="2691"/>
                    <a:pt x="4120" y="2763"/>
                  </a:cubicBezTo>
                  <a:cubicBezTo>
                    <a:pt x="3960" y="2773"/>
                    <a:pt x="3799" y="2777"/>
                    <a:pt x="3639" y="2777"/>
                  </a:cubicBezTo>
                  <a:cubicBezTo>
                    <a:pt x="3014" y="2777"/>
                    <a:pt x="2393" y="2705"/>
                    <a:pt x="1787" y="2572"/>
                  </a:cubicBezTo>
                  <a:cubicBezTo>
                    <a:pt x="1263" y="2429"/>
                    <a:pt x="584" y="2239"/>
                    <a:pt x="441" y="1632"/>
                  </a:cubicBezTo>
                  <a:cubicBezTo>
                    <a:pt x="370" y="1346"/>
                    <a:pt x="393" y="1048"/>
                    <a:pt x="501" y="786"/>
                  </a:cubicBezTo>
                  <a:cubicBezTo>
                    <a:pt x="612" y="542"/>
                    <a:pt x="847" y="391"/>
                    <a:pt x="1110" y="391"/>
                  </a:cubicBezTo>
                  <a:cubicBezTo>
                    <a:pt x="1129" y="391"/>
                    <a:pt x="1148" y="392"/>
                    <a:pt x="1167" y="393"/>
                  </a:cubicBezTo>
                  <a:cubicBezTo>
                    <a:pt x="1644" y="393"/>
                    <a:pt x="2096" y="596"/>
                    <a:pt x="2572" y="643"/>
                  </a:cubicBezTo>
                  <a:cubicBezTo>
                    <a:pt x="2810" y="655"/>
                    <a:pt x="3060" y="667"/>
                    <a:pt x="3299" y="667"/>
                  </a:cubicBezTo>
                  <a:cubicBezTo>
                    <a:pt x="4263" y="667"/>
                    <a:pt x="5216" y="608"/>
                    <a:pt x="6168" y="572"/>
                  </a:cubicBezTo>
                  <a:cubicBezTo>
                    <a:pt x="8454" y="477"/>
                    <a:pt x="10740" y="393"/>
                    <a:pt x="13014" y="334"/>
                  </a:cubicBezTo>
                  <a:lnTo>
                    <a:pt x="14260" y="287"/>
                  </a:lnTo>
                  <a:lnTo>
                    <a:pt x="14260" y="287"/>
                  </a:lnTo>
                  <a:cubicBezTo>
                    <a:pt x="14278" y="291"/>
                    <a:pt x="14296" y="293"/>
                    <a:pt x="14311" y="293"/>
                  </a:cubicBezTo>
                  <a:cubicBezTo>
                    <a:pt x="14326" y="293"/>
                    <a:pt x="14339" y="291"/>
                    <a:pt x="14348" y="286"/>
                  </a:cubicBezTo>
                  <a:cubicBezTo>
                    <a:pt x="14463" y="229"/>
                    <a:pt x="14639" y="141"/>
                    <a:pt x="14787" y="141"/>
                  </a:cubicBezTo>
                  <a:close/>
                  <a:moveTo>
                    <a:pt x="14690" y="1"/>
                  </a:moveTo>
                  <a:cubicBezTo>
                    <a:pt x="14490" y="1"/>
                    <a:pt x="14291" y="49"/>
                    <a:pt x="14117" y="144"/>
                  </a:cubicBezTo>
                  <a:lnTo>
                    <a:pt x="14117" y="144"/>
                  </a:lnTo>
                  <a:cubicBezTo>
                    <a:pt x="11495" y="216"/>
                    <a:pt x="8873" y="310"/>
                    <a:pt x="6251" y="405"/>
                  </a:cubicBezTo>
                  <a:cubicBezTo>
                    <a:pt x="5204" y="453"/>
                    <a:pt x="4168" y="513"/>
                    <a:pt x="3120" y="513"/>
                  </a:cubicBezTo>
                  <a:cubicBezTo>
                    <a:pt x="2870" y="513"/>
                    <a:pt x="2608" y="501"/>
                    <a:pt x="2346" y="477"/>
                  </a:cubicBezTo>
                  <a:cubicBezTo>
                    <a:pt x="1922" y="434"/>
                    <a:pt x="1467" y="241"/>
                    <a:pt x="1030" y="241"/>
                  </a:cubicBezTo>
                  <a:cubicBezTo>
                    <a:pt x="854" y="241"/>
                    <a:pt x="680" y="272"/>
                    <a:pt x="513" y="358"/>
                  </a:cubicBezTo>
                  <a:cubicBezTo>
                    <a:pt x="60" y="584"/>
                    <a:pt x="1" y="1322"/>
                    <a:pt x="191" y="1739"/>
                  </a:cubicBezTo>
                  <a:cubicBezTo>
                    <a:pt x="417" y="2275"/>
                    <a:pt x="1048" y="2489"/>
                    <a:pt x="1560" y="2632"/>
                  </a:cubicBezTo>
                  <a:cubicBezTo>
                    <a:pt x="2246" y="2825"/>
                    <a:pt x="2951" y="2921"/>
                    <a:pt x="3658" y="2921"/>
                  </a:cubicBezTo>
                  <a:cubicBezTo>
                    <a:pt x="3737" y="2921"/>
                    <a:pt x="3815" y="2920"/>
                    <a:pt x="3894" y="2918"/>
                  </a:cubicBezTo>
                  <a:cubicBezTo>
                    <a:pt x="5561" y="2894"/>
                    <a:pt x="7168" y="2513"/>
                    <a:pt x="8799" y="2251"/>
                  </a:cubicBezTo>
                  <a:cubicBezTo>
                    <a:pt x="9621" y="2108"/>
                    <a:pt x="10454" y="2025"/>
                    <a:pt x="11300" y="2001"/>
                  </a:cubicBezTo>
                  <a:cubicBezTo>
                    <a:pt x="12145" y="1989"/>
                    <a:pt x="12990" y="1929"/>
                    <a:pt x="13836" y="1798"/>
                  </a:cubicBezTo>
                  <a:cubicBezTo>
                    <a:pt x="14360" y="1715"/>
                    <a:pt x="15002" y="1667"/>
                    <a:pt x="15252" y="1132"/>
                  </a:cubicBezTo>
                  <a:cubicBezTo>
                    <a:pt x="15467" y="679"/>
                    <a:pt x="15407" y="120"/>
                    <a:pt x="14860" y="12"/>
                  </a:cubicBezTo>
                  <a:cubicBezTo>
                    <a:pt x="14803" y="5"/>
                    <a:pt x="14747" y="1"/>
                    <a:pt x="146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317;p39"/>
            <p:cNvSpPr/>
            <p:nvPr/>
          </p:nvSpPr>
          <p:spPr>
            <a:xfrm>
              <a:off x="6499398" y="4070548"/>
              <a:ext cx="673954" cy="347038"/>
            </a:xfrm>
            <a:custGeom>
              <a:avLst/>
              <a:gdLst/>
              <a:ahLst/>
              <a:cxnLst/>
              <a:rect l="l" t="t" r="r" b="b"/>
              <a:pathLst>
                <a:path w="14503" h="7468" extrusionOk="0">
                  <a:moveTo>
                    <a:pt x="6260" y="1"/>
                  </a:moveTo>
                  <a:cubicBezTo>
                    <a:pt x="5974" y="1"/>
                    <a:pt x="5721" y="12"/>
                    <a:pt x="5573" y="23"/>
                  </a:cubicBezTo>
                  <a:cubicBezTo>
                    <a:pt x="4977" y="70"/>
                    <a:pt x="5275" y="630"/>
                    <a:pt x="5215" y="1082"/>
                  </a:cubicBezTo>
                  <a:cubicBezTo>
                    <a:pt x="5144" y="1642"/>
                    <a:pt x="5370" y="1844"/>
                    <a:pt x="4799" y="2154"/>
                  </a:cubicBezTo>
                  <a:cubicBezTo>
                    <a:pt x="4382" y="2392"/>
                    <a:pt x="3787" y="2356"/>
                    <a:pt x="3334" y="2416"/>
                  </a:cubicBezTo>
                  <a:cubicBezTo>
                    <a:pt x="2441" y="2523"/>
                    <a:pt x="1215" y="2559"/>
                    <a:pt x="655" y="3309"/>
                  </a:cubicBezTo>
                  <a:cubicBezTo>
                    <a:pt x="84" y="4047"/>
                    <a:pt x="1" y="5166"/>
                    <a:pt x="298" y="5988"/>
                  </a:cubicBezTo>
                  <a:cubicBezTo>
                    <a:pt x="691" y="7059"/>
                    <a:pt x="1834" y="7226"/>
                    <a:pt x="2918" y="7393"/>
                  </a:cubicBezTo>
                  <a:cubicBezTo>
                    <a:pt x="3266" y="7445"/>
                    <a:pt x="3600" y="7468"/>
                    <a:pt x="3931" y="7468"/>
                  </a:cubicBezTo>
                  <a:cubicBezTo>
                    <a:pt x="4571" y="7468"/>
                    <a:pt x="5195" y="7384"/>
                    <a:pt x="5870" y="7274"/>
                  </a:cubicBezTo>
                  <a:cubicBezTo>
                    <a:pt x="6894" y="7107"/>
                    <a:pt x="7954" y="7167"/>
                    <a:pt x="9002" y="7083"/>
                  </a:cubicBezTo>
                  <a:cubicBezTo>
                    <a:pt x="10657" y="6940"/>
                    <a:pt x="12466" y="6869"/>
                    <a:pt x="14050" y="6321"/>
                  </a:cubicBezTo>
                  <a:cubicBezTo>
                    <a:pt x="14502" y="5190"/>
                    <a:pt x="13895" y="4631"/>
                    <a:pt x="13955" y="3571"/>
                  </a:cubicBezTo>
                  <a:cubicBezTo>
                    <a:pt x="13985" y="3061"/>
                    <a:pt x="14191" y="1689"/>
                    <a:pt x="13623" y="1689"/>
                  </a:cubicBezTo>
                  <a:cubicBezTo>
                    <a:pt x="13514" y="1689"/>
                    <a:pt x="13377" y="1739"/>
                    <a:pt x="13205" y="1856"/>
                  </a:cubicBezTo>
                  <a:lnTo>
                    <a:pt x="12097" y="2214"/>
                  </a:lnTo>
                  <a:cubicBezTo>
                    <a:pt x="11668" y="2342"/>
                    <a:pt x="11092" y="2435"/>
                    <a:pt x="10522" y="2435"/>
                  </a:cubicBezTo>
                  <a:cubicBezTo>
                    <a:pt x="10032" y="2435"/>
                    <a:pt x="9548" y="2366"/>
                    <a:pt x="9168" y="2190"/>
                  </a:cubicBezTo>
                  <a:cubicBezTo>
                    <a:pt x="8561" y="1916"/>
                    <a:pt x="8275" y="749"/>
                    <a:pt x="7882" y="285"/>
                  </a:cubicBezTo>
                  <a:cubicBezTo>
                    <a:pt x="7694" y="55"/>
                    <a:pt x="6895" y="1"/>
                    <a:pt x="62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318;p39"/>
            <p:cNvSpPr/>
            <p:nvPr/>
          </p:nvSpPr>
          <p:spPr>
            <a:xfrm>
              <a:off x="6496099" y="4067295"/>
              <a:ext cx="673908" cy="353637"/>
            </a:xfrm>
            <a:custGeom>
              <a:avLst/>
              <a:gdLst/>
              <a:ahLst/>
              <a:cxnLst/>
              <a:rect l="l" t="t" r="r" b="b"/>
              <a:pathLst>
                <a:path w="14502" h="7610" extrusionOk="0">
                  <a:moveTo>
                    <a:pt x="6153" y="160"/>
                  </a:moveTo>
                  <a:cubicBezTo>
                    <a:pt x="6209" y="160"/>
                    <a:pt x="6266" y="161"/>
                    <a:pt x="6322" y="164"/>
                  </a:cubicBezTo>
                  <a:cubicBezTo>
                    <a:pt x="6584" y="164"/>
                    <a:pt x="6858" y="164"/>
                    <a:pt x="7132" y="188"/>
                  </a:cubicBezTo>
                  <a:cubicBezTo>
                    <a:pt x="7322" y="212"/>
                    <a:pt x="7620" y="212"/>
                    <a:pt x="7787" y="343"/>
                  </a:cubicBezTo>
                  <a:cubicBezTo>
                    <a:pt x="7953" y="474"/>
                    <a:pt x="8073" y="771"/>
                    <a:pt x="8156" y="962"/>
                  </a:cubicBezTo>
                  <a:cubicBezTo>
                    <a:pt x="8287" y="1224"/>
                    <a:pt x="8406" y="1486"/>
                    <a:pt x="8561" y="1736"/>
                  </a:cubicBezTo>
                  <a:cubicBezTo>
                    <a:pt x="8692" y="1950"/>
                    <a:pt x="8858" y="2141"/>
                    <a:pt x="9073" y="2284"/>
                  </a:cubicBezTo>
                  <a:cubicBezTo>
                    <a:pt x="9335" y="2415"/>
                    <a:pt x="9608" y="2510"/>
                    <a:pt x="9894" y="2545"/>
                  </a:cubicBezTo>
                  <a:cubicBezTo>
                    <a:pt x="10161" y="2584"/>
                    <a:pt x="10428" y="2603"/>
                    <a:pt x="10694" y="2603"/>
                  </a:cubicBezTo>
                  <a:cubicBezTo>
                    <a:pt x="11094" y="2603"/>
                    <a:pt x="11494" y="2560"/>
                    <a:pt x="11894" y="2474"/>
                  </a:cubicBezTo>
                  <a:cubicBezTo>
                    <a:pt x="12275" y="2379"/>
                    <a:pt x="12656" y="2260"/>
                    <a:pt x="13037" y="2117"/>
                  </a:cubicBezTo>
                  <a:lnTo>
                    <a:pt x="13407" y="1998"/>
                  </a:lnTo>
                  <a:cubicBezTo>
                    <a:pt x="13421" y="1993"/>
                    <a:pt x="13429" y="1986"/>
                    <a:pt x="13431" y="1978"/>
                  </a:cubicBezTo>
                  <a:lnTo>
                    <a:pt x="13431" y="1978"/>
                  </a:lnTo>
                  <a:cubicBezTo>
                    <a:pt x="13523" y="1921"/>
                    <a:pt x="13625" y="1865"/>
                    <a:pt x="13716" y="1831"/>
                  </a:cubicBezTo>
                  <a:cubicBezTo>
                    <a:pt x="13730" y="1828"/>
                    <a:pt x="13740" y="1827"/>
                    <a:pt x="13747" y="1826"/>
                  </a:cubicBezTo>
                  <a:lnTo>
                    <a:pt x="13747" y="1826"/>
                  </a:lnTo>
                  <a:cubicBezTo>
                    <a:pt x="13768" y="1848"/>
                    <a:pt x="13789" y="1870"/>
                    <a:pt x="13799" y="1903"/>
                  </a:cubicBezTo>
                  <a:cubicBezTo>
                    <a:pt x="13883" y="2069"/>
                    <a:pt x="13930" y="2248"/>
                    <a:pt x="13919" y="2426"/>
                  </a:cubicBezTo>
                  <a:cubicBezTo>
                    <a:pt x="13942" y="2831"/>
                    <a:pt x="13883" y="3248"/>
                    <a:pt x="13871" y="3653"/>
                  </a:cubicBezTo>
                  <a:cubicBezTo>
                    <a:pt x="13847" y="4296"/>
                    <a:pt x="14133" y="4879"/>
                    <a:pt x="14133" y="5510"/>
                  </a:cubicBezTo>
                  <a:cubicBezTo>
                    <a:pt x="14133" y="5689"/>
                    <a:pt x="14109" y="5855"/>
                    <a:pt x="14073" y="6010"/>
                  </a:cubicBezTo>
                  <a:cubicBezTo>
                    <a:pt x="14061" y="6105"/>
                    <a:pt x="14026" y="6189"/>
                    <a:pt x="13990" y="6272"/>
                  </a:cubicBezTo>
                  <a:cubicBezTo>
                    <a:pt x="13919" y="6367"/>
                    <a:pt x="13764" y="6391"/>
                    <a:pt x="13657" y="6427"/>
                  </a:cubicBezTo>
                  <a:cubicBezTo>
                    <a:pt x="13264" y="6546"/>
                    <a:pt x="12859" y="6641"/>
                    <a:pt x="12454" y="6701"/>
                  </a:cubicBezTo>
                  <a:cubicBezTo>
                    <a:pt x="10775" y="6998"/>
                    <a:pt x="9061" y="7082"/>
                    <a:pt x="7370" y="7141"/>
                  </a:cubicBezTo>
                  <a:cubicBezTo>
                    <a:pt x="6930" y="7153"/>
                    <a:pt x="6501" y="7177"/>
                    <a:pt x="6072" y="7237"/>
                  </a:cubicBezTo>
                  <a:cubicBezTo>
                    <a:pt x="5620" y="7296"/>
                    <a:pt x="5179" y="7379"/>
                    <a:pt x="4727" y="7415"/>
                  </a:cubicBezTo>
                  <a:cubicBezTo>
                    <a:pt x="4484" y="7437"/>
                    <a:pt x="4241" y="7448"/>
                    <a:pt x="3998" y="7448"/>
                  </a:cubicBezTo>
                  <a:cubicBezTo>
                    <a:pt x="3444" y="7448"/>
                    <a:pt x="2892" y="7392"/>
                    <a:pt x="2346" y="7284"/>
                  </a:cubicBezTo>
                  <a:cubicBezTo>
                    <a:pt x="1750" y="7177"/>
                    <a:pt x="1119" y="6987"/>
                    <a:pt x="738" y="6486"/>
                  </a:cubicBezTo>
                  <a:cubicBezTo>
                    <a:pt x="345" y="5939"/>
                    <a:pt x="298" y="5129"/>
                    <a:pt x="417" y="4486"/>
                  </a:cubicBezTo>
                  <a:cubicBezTo>
                    <a:pt x="548" y="3819"/>
                    <a:pt x="905" y="3212"/>
                    <a:pt x="1548" y="2926"/>
                  </a:cubicBezTo>
                  <a:cubicBezTo>
                    <a:pt x="2143" y="2676"/>
                    <a:pt x="2798" y="2629"/>
                    <a:pt x="3429" y="2569"/>
                  </a:cubicBezTo>
                  <a:cubicBezTo>
                    <a:pt x="4024" y="2498"/>
                    <a:pt x="4798" y="2569"/>
                    <a:pt x="5275" y="2117"/>
                  </a:cubicBezTo>
                  <a:cubicBezTo>
                    <a:pt x="5429" y="1974"/>
                    <a:pt x="5441" y="1783"/>
                    <a:pt x="5441" y="1581"/>
                  </a:cubicBezTo>
                  <a:cubicBezTo>
                    <a:pt x="5441" y="1331"/>
                    <a:pt x="5465" y="1081"/>
                    <a:pt x="5441" y="831"/>
                  </a:cubicBezTo>
                  <a:cubicBezTo>
                    <a:pt x="5406" y="593"/>
                    <a:pt x="5358" y="271"/>
                    <a:pt x="5656" y="200"/>
                  </a:cubicBezTo>
                  <a:cubicBezTo>
                    <a:pt x="5816" y="173"/>
                    <a:pt x="5984" y="160"/>
                    <a:pt x="6153" y="160"/>
                  </a:cubicBezTo>
                  <a:close/>
                  <a:moveTo>
                    <a:pt x="5858" y="0"/>
                  </a:moveTo>
                  <a:cubicBezTo>
                    <a:pt x="5513" y="0"/>
                    <a:pt x="5145" y="53"/>
                    <a:pt x="5120" y="414"/>
                  </a:cubicBezTo>
                  <a:cubicBezTo>
                    <a:pt x="5120" y="533"/>
                    <a:pt x="5120" y="652"/>
                    <a:pt x="5132" y="771"/>
                  </a:cubicBezTo>
                  <a:cubicBezTo>
                    <a:pt x="5144" y="938"/>
                    <a:pt x="5144" y="1105"/>
                    <a:pt x="5132" y="1272"/>
                  </a:cubicBezTo>
                  <a:cubicBezTo>
                    <a:pt x="5120" y="1486"/>
                    <a:pt x="5179" y="1748"/>
                    <a:pt x="5048" y="1926"/>
                  </a:cubicBezTo>
                  <a:cubicBezTo>
                    <a:pt x="4846" y="2224"/>
                    <a:pt x="4417" y="2319"/>
                    <a:pt x="4096" y="2355"/>
                  </a:cubicBezTo>
                  <a:cubicBezTo>
                    <a:pt x="3739" y="2391"/>
                    <a:pt x="3381" y="2415"/>
                    <a:pt x="3036" y="2450"/>
                  </a:cubicBezTo>
                  <a:cubicBezTo>
                    <a:pt x="2381" y="2522"/>
                    <a:pt x="1679" y="2581"/>
                    <a:pt x="1095" y="2903"/>
                  </a:cubicBezTo>
                  <a:cubicBezTo>
                    <a:pt x="488" y="3236"/>
                    <a:pt x="179" y="3915"/>
                    <a:pt x="83" y="4581"/>
                  </a:cubicBezTo>
                  <a:cubicBezTo>
                    <a:pt x="0" y="5224"/>
                    <a:pt x="83" y="5974"/>
                    <a:pt x="488" y="6510"/>
                  </a:cubicBezTo>
                  <a:cubicBezTo>
                    <a:pt x="869" y="6998"/>
                    <a:pt x="1476" y="7225"/>
                    <a:pt x="2060" y="7356"/>
                  </a:cubicBezTo>
                  <a:cubicBezTo>
                    <a:pt x="2727" y="7525"/>
                    <a:pt x="3422" y="7610"/>
                    <a:pt x="4120" y="7610"/>
                  </a:cubicBezTo>
                  <a:cubicBezTo>
                    <a:pt x="4207" y="7610"/>
                    <a:pt x="4294" y="7608"/>
                    <a:pt x="4382" y="7606"/>
                  </a:cubicBezTo>
                  <a:cubicBezTo>
                    <a:pt x="5322" y="7582"/>
                    <a:pt x="6239" y="7356"/>
                    <a:pt x="7180" y="7308"/>
                  </a:cubicBezTo>
                  <a:cubicBezTo>
                    <a:pt x="8977" y="7225"/>
                    <a:pt x="10787" y="7189"/>
                    <a:pt x="12573" y="6879"/>
                  </a:cubicBezTo>
                  <a:cubicBezTo>
                    <a:pt x="12990" y="6808"/>
                    <a:pt x="13407" y="6713"/>
                    <a:pt x="13811" y="6606"/>
                  </a:cubicBezTo>
                  <a:cubicBezTo>
                    <a:pt x="13954" y="6558"/>
                    <a:pt x="14204" y="6534"/>
                    <a:pt x="14288" y="6403"/>
                  </a:cubicBezTo>
                  <a:cubicBezTo>
                    <a:pt x="14371" y="6213"/>
                    <a:pt x="14430" y="6010"/>
                    <a:pt x="14430" y="5808"/>
                  </a:cubicBezTo>
                  <a:cubicBezTo>
                    <a:pt x="14502" y="5129"/>
                    <a:pt x="14169" y="4486"/>
                    <a:pt x="14169" y="3808"/>
                  </a:cubicBezTo>
                  <a:cubicBezTo>
                    <a:pt x="14169" y="3379"/>
                    <a:pt x="14252" y="2938"/>
                    <a:pt x="14228" y="2510"/>
                  </a:cubicBezTo>
                  <a:cubicBezTo>
                    <a:pt x="14216" y="2141"/>
                    <a:pt x="14121" y="1748"/>
                    <a:pt x="13692" y="1688"/>
                  </a:cubicBezTo>
                  <a:cubicBezTo>
                    <a:pt x="13678" y="1687"/>
                    <a:pt x="13663" y="1687"/>
                    <a:pt x="13648" y="1687"/>
                  </a:cubicBezTo>
                  <a:cubicBezTo>
                    <a:pt x="13465" y="1687"/>
                    <a:pt x="13284" y="1754"/>
                    <a:pt x="13142" y="1860"/>
                  </a:cubicBezTo>
                  <a:lnTo>
                    <a:pt x="13142" y="1860"/>
                  </a:lnTo>
                  <a:cubicBezTo>
                    <a:pt x="12801" y="1977"/>
                    <a:pt x="12461" y="2095"/>
                    <a:pt x="12109" y="2212"/>
                  </a:cubicBezTo>
                  <a:cubicBezTo>
                    <a:pt x="11625" y="2357"/>
                    <a:pt x="11117" y="2440"/>
                    <a:pt x="10604" y="2440"/>
                  </a:cubicBezTo>
                  <a:cubicBezTo>
                    <a:pt x="10487" y="2440"/>
                    <a:pt x="10369" y="2435"/>
                    <a:pt x="10251" y="2426"/>
                  </a:cubicBezTo>
                  <a:cubicBezTo>
                    <a:pt x="9930" y="2415"/>
                    <a:pt x="9501" y="2379"/>
                    <a:pt x="9227" y="2176"/>
                  </a:cubicBezTo>
                  <a:cubicBezTo>
                    <a:pt x="8977" y="1998"/>
                    <a:pt x="8811" y="1688"/>
                    <a:pt x="8680" y="1414"/>
                  </a:cubicBezTo>
                  <a:cubicBezTo>
                    <a:pt x="8465" y="1010"/>
                    <a:pt x="8299" y="390"/>
                    <a:pt x="7846" y="200"/>
                  </a:cubicBezTo>
                  <a:cubicBezTo>
                    <a:pt x="7410" y="19"/>
                    <a:pt x="6887" y="9"/>
                    <a:pt x="6415" y="9"/>
                  </a:cubicBezTo>
                  <a:cubicBezTo>
                    <a:pt x="6360" y="9"/>
                    <a:pt x="6305" y="9"/>
                    <a:pt x="6251" y="9"/>
                  </a:cubicBezTo>
                  <a:cubicBezTo>
                    <a:pt x="6142" y="9"/>
                    <a:pt x="6002" y="0"/>
                    <a:pt x="58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319;p39"/>
            <p:cNvSpPr/>
            <p:nvPr/>
          </p:nvSpPr>
          <p:spPr>
            <a:xfrm>
              <a:off x="6491637" y="4306387"/>
              <a:ext cx="132858" cy="104046"/>
            </a:xfrm>
            <a:custGeom>
              <a:avLst/>
              <a:gdLst/>
              <a:ahLst/>
              <a:cxnLst/>
              <a:rect l="l" t="t" r="r" b="b"/>
              <a:pathLst>
                <a:path w="2859" h="2239" extrusionOk="0">
                  <a:moveTo>
                    <a:pt x="317" y="1"/>
                  </a:moveTo>
                  <a:cubicBezTo>
                    <a:pt x="239" y="1"/>
                    <a:pt x="178" y="16"/>
                    <a:pt x="144" y="56"/>
                  </a:cubicBezTo>
                  <a:cubicBezTo>
                    <a:pt x="1" y="234"/>
                    <a:pt x="25" y="794"/>
                    <a:pt x="132" y="1103"/>
                  </a:cubicBezTo>
                  <a:cubicBezTo>
                    <a:pt x="336" y="1671"/>
                    <a:pt x="1417" y="2239"/>
                    <a:pt x="2291" y="2239"/>
                  </a:cubicBezTo>
                  <a:cubicBezTo>
                    <a:pt x="2334" y="2239"/>
                    <a:pt x="2376" y="2237"/>
                    <a:pt x="2418" y="2234"/>
                  </a:cubicBezTo>
                  <a:cubicBezTo>
                    <a:pt x="2382" y="1163"/>
                    <a:pt x="2858" y="329"/>
                    <a:pt x="1215" y="187"/>
                  </a:cubicBezTo>
                  <a:cubicBezTo>
                    <a:pt x="988" y="159"/>
                    <a:pt x="568" y="1"/>
                    <a:pt x="317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320;p39"/>
            <p:cNvSpPr/>
            <p:nvPr/>
          </p:nvSpPr>
          <p:spPr>
            <a:xfrm>
              <a:off x="6486107" y="4303180"/>
              <a:ext cx="127328" cy="110459"/>
            </a:xfrm>
            <a:custGeom>
              <a:avLst/>
              <a:gdLst/>
              <a:ahLst/>
              <a:cxnLst/>
              <a:rect l="l" t="t" r="r" b="b"/>
              <a:pathLst>
                <a:path w="2740" h="2377" extrusionOk="0">
                  <a:moveTo>
                    <a:pt x="487" y="132"/>
                  </a:moveTo>
                  <a:cubicBezTo>
                    <a:pt x="517" y="132"/>
                    <a:pt x="551" y="140"/>
                    <a:pt x="584" y="148"/>
                  </a:cubicBezTo>
                  <a:cubicBezTo>
                    <a:pt x="644" y="160"/>
                    <a:pt x="715" y="184"/>
                    <a:pt x="775" y="196"/>
                  </a:cubicBezTo>
                  <a:cubicBezTo>
                    <a:pt x="906" y="220"/>
                    <a:pt x="1025" y="256"/>
                    <a:pt x="1144" y="291"/>
                  </a:cubicBezTo>
                  <a:cubicBezTo>
                    <a:pt x="1275" y="315"/>
                    <a:pt x="1430" y="315"/>
                    <a:pt x="1572" y="351"/>
                  </a:cubicBezTo>
                  <a:cubicBezTo>
                    <a:pt x="1953" y="410"/>
                    <a:pt x="2311" y="565"/>
                    <a:pt x="2406" y="982"/>
                  </a:cubicBezTo>
                  <a:cubicBezTo>
                    <a:pt x="2430" y="1184"/>
                    <a:pt x="2442" y="1387"/>
                    <a:pt x="2418" y="1589"/>
                  </a:cubicBezTo>
                  <a:cubicBezTo>
                    <a:pt x="2407" y="1804"/>
                    <a:pt x="2387" y="2019"/>
                    <a:pt x="2391" y="2242"/>
                  </a:cubicBezTo>
                  <a:lnTo>
                    <a:pt x="2391" y="2242"/>
                  </a:lnTo>
                  <a:cubicBezTo>
                    <a:pt x="1839" y="2220"/>
                    <a:pt x="1304" y="2021"/>
                    <a:pt x="858" y="1684"/>
                  </a:cubicBezTo>
                  <a:cubicBezTo>
                    <a:pt x="656" y="1553"/>
                    <a:pt x="501" y="1363"/>
                    <a:pt x="418" y="1149"/>
                  </a:cubicBezTo>
                  <a:cubicBezTo>
                    <a:pt x="322" y="875"/>
                    <a:pt x="298" y="589"/>
                    <a:pt x="358" y="315"/>
                  </a:cubicBezTo>
                  <a:cubicBezTo>
                    <a:pt x="370" y="256"/>
                    <a:pt x="394" y="148"/>
                    <a:pt x="453" y="136"/>
                  </a:cubicBezTo>
                  <a:cubicBezTo>
                    <a:pt x="464" y="133"/>
                    <a:pt x="475" y="132"/>
                    <a:pt x="487" y="132"/>
                  </a:cubicBezTo>
                  <a:close/>
                  <a:moveTo>
                    <a:pt x="432" y="1"/>
                  </a:moveTo>
                  <a:cubicBezTo>
                    <a:pt x="301" y="1"/>
                    <a:pt x="180" y="30"/>
                    <a:pt x="108" y="125"/>
                  </a:cubicBezTo>
                  <a:cubicBezTo>
                    <a:pt x="48" y="232"/>
                    <a:pt x="13" y="351"/>
                    <a:pt x="13" y="482"/>
                  </a:cubicBezTo>
                  <a:cubicBezTo>
                    <a:pt x="1" y="648"/>
                    <a:pt x="13" y="803"/>
                    <a:pt x="48" y="970"/>
                  </a:cubicBezTo>
                  <a:cubicBezTo>
                    <a:pt x="96" y="1232"/>
                    <a:pt x="227" y="1470"/>
                    <a:pt x="429" y="1637"/>
                  </a:cubicBezTo>
                  <a:cubicBezTo>
                    <a:pt x="1000" y="2116"/>
                    <a:pt x="1712" y="2376"/>
                    <a:pt x="2452" y="2376"/>
                  </a:cubicBezTo>
                  <a:cubicBezTo>
                    <a:pt x="2472" y="2376"/>
                    <a:pt x="2493" y="2376"/>
                    <a:pt x="2513" y="2376"/>
                  </a:cubicBezTo>
                  <a:lnTo>
                    <a:pt x="2513" y="2376"/>
                  </a:lnTo>
                  <a:cubicBezTo>
                    <a:pt x="2521" y="2376"/>
                    <a:pt x="2529" y="2376"/>
                    <a:pt x="2536" y="2376"/>
                  </a:cubicBezTo>
                  <a:cubicBezTo>
                    <a:pt x="2592" y="2376"/>
                    <a:pt x="2650" y="2365"/>
                    <a:pt x="2681" y="2343"/>
                  </a:cubicBezTo>
                  <a:lnTo>
                    <a:pt x="2681" y="2343"/>
                  </a:lnTo>
                  <a:cubicBezTo>
                    <a:pt x="2694" y="2333"/>
                    <a:pt x="2703" y="2320"/>
                    <a:pt x="2704" y="2303"/>
                  </a:cubicBezTo>
                  <a:lnTo>
                    <a:pt x="2704" y="2303"/>
                  </a:lnTo>
                  <a:cubicBezTo>
                    <a:pt x="2704" y="2303"/>
                    <a:pt x="2704" y="2303"/>
                    <a:pt x="2704" y="2303"/>
                  </a:cubicBezTo>
                  <a:cubicBezTo>
                    <a:pt x="2704" y="2302"/>
                    <a:pt x="2703" y="2301"/>
                    <a:pt x="2703" y="2299"/>
                  </a:cubicBezTo>
                  <a:lnTo>
                    <a:pt x="2703" y="2299"/>
                  </a:lnTo>
                  <a:cubicBezTo>
                    <a:pt x="2692" y="2051"/>
                    <a:pt x="2715" y="1814"/>
                    <a:pt x="2727" y="1577"/>
                  </a:cubicBezTo>
                  <a:cubicBezTo>
                    <a:pt x="2739" y="1375"/>
                    <a:pt x="2739" y="1172"/>
                    <a:pt x="2704" y="970"/>
                  </a:cubicBezTo>
                  <a:cubicBezTo>
                    <a:pt x="2608" y="494"/>
                    <a:pt x="2168" y="315"/>
                    <a:pt x="1727" y="232"/>
                  </a:cubicBezTo>
                  <a:cubicBezTo>
                    <a:pt x="1584" y="208"/>
                    <a:pt x="1430" y="196"/>
                    <a:pt x="1287" y="172"/>
                  </a:cubicBezTo>
                  <a:cubicBezTo>
                    <a:pt x="1132" y="136"/>
                    <a:pt x="1001" y="101"/>
                    <a:pt x="858" y="65"/>
                  </a:cubicBezTo>
                  <a:cubicBezTo>
                    <a:pt x="744" y="40"/>
                    <a:pt x="582" y="1"/>
                    <a:pt x="4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21;p39"/>
            <p:cNvSpPr/>
            <p:nvPr/>
          </p:nvSpPr>
          <p:spPr>
            <a:xfrm>
              <a:off x="6707447" y="4161212"/>
              <a:ext cx="99074" cy="46191"/>
            </a:xfrm>
            <a:custGeom>
              <a:avLst/>
              <a:gdLst/>
              <a:ahLst/>
              <a:cxnLst/>
              <a:rect l="l" t="t" r="r" b="b"/>
              <a:pathLst>
                <a:path w="2132" h="994" extrusionOk="0">
                  <a:moveTo>
                    <a:pt x="227" y="1"/>
                  </a:moveTo>
                  <a:cubicBezTo>
                    <a:pt x="179" y="1"/>
                    <a:pt x="60" y="1"/>
                    <a:pt x="36" y="48"/>
                  </a:cubicBezTo>
                  <a:cubicBezTo>
                    <a:pt x="0" y="108"/>
                    <a:pt x="119" y="120"/>
                    <a:pt x="143" y="132"/>
                  </a:cubicBezTo>
                  <a:cubicBezTo>
                    <a:pt x="762" y="179"/>
                    <a:pt x="1334" y="560"/>
                    <a:pt x="1786" y="953"/>
                  </a:cubicBezTo>
                  <a:cubicBezTo>
                    <a:pt x="1831" y="980"/>
                    <a:pt x="1882" y="993"/>
                    <a:pt x="1930" y="993"/>
                  </a:cubicBezTo>
                  <a:cubicBezTo>
                    <a:pt x="1946" y="993"/>
                    <a:pt x="1962" y="992"/>
                    <a:pt x="1977" y="989"/>
                  </a:cubicBezTo>
                  <a:cubicBezTo>
                    <a:pt x="2001" y="989"/>
                    <a:pt x="2132" y="941"/>
                    <a:pt x="2084" y="905"/>
                  </a:cubicBezTo>
                  <a:lnTo>
                    <a:pt x="2096" y="905"/>
                  </a:lnTo>
                  <a:cubicBezTo>
                    <a:pt x="1572" y="441"/>
                    <a:pt x="929" y="60"/>
                    <a:pt x="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22;p39"/>
            <p:cNvSpPr/>
            <p:nvPr/>
          </p:nvSpPr>
          <p:spPr>
            <a:xfrm>
              <a:off x="6631654" y="4177338"/>
              <a:ext cx="127978" cy="51675"/>
            </a:xfrm>
            <a:custGeom>
              <a:avLst/>
              <a:gdLst/>
              <a:ahLst/>
              <a:cxnLst/>
              <a:rect l="l" t="t" r="r" b="b"/>
              <a:pathLst>
                <a:path w="2754" h="1112" extrusionOk="0">
                  <a:moveTo>
                    <a:pt x="129" y="0"/>
                  </a:moveTo>
                  <a:cubicBezTo>
                    <a:pt x="83" y="0"/>
                    <a:pt x="37" y="8"/>
                    <a:pt x="24" y="35"/>
                  </a:cubicBezTo>
                  <a:cubicBezTo>
                    <a:pt x="0" y="94"/>
                    <a:pt x="95" y="118"/>
                    <a:pt x="131" y="118"/>
                  </a:cubicBezTo>
                  <a:cubicBezTo>
                    <a:pt x="560" y="177"/>
                    <a:pt x="976" y="273"/>
                    <a:pt x="1381" y="404"/>
                  </a:cubicBezTo>
                  <a:cubicBezTo>
                    <a:pt x="1762" y="523"/>
                    <a:pt x="2215" y="701"/>
                    <a:pt x="2429" y="1059"/>
                  </a:cubicBezTo>
                  <a:cubicBezTo>
                    <a:pt x="2450" y="1096"/>
                    <a:pt x="2520" y="1111"/>
                    <a:pt x="2588" y="1111"/>
                  </a:cubicBezTo>
                  <a:cubicBezTo>
                    <a:pt x="2673" y="1111"/>
                    <a:pt x="2753" y="1086"/>
                    <a:pt x="2727" y="1047"/>
                  </a:cubicBezTo>
                  <a:lnTo>
                    <a:pt x="2739" y="1047"/>
                  </a:lnTo>
                  <a:cubicBezTo>
                    <a:pt x="2512" y="654"/>
                    <a:pt x="2024" y="451"/>
                    <a:pt x="1607" y="320"/>
                  </a:cubicBezTo>
                  <a:cubicBezTo>
                    <a:pt x="1155" y="177"/>
                    <a:pt x="691" y="70"/>
                    <a:pt x="226" y="11"/>
                  </a:cubicBezTo>
                  <a:cubicBezTo>
                    <a:pt x="205" y="5"/>
                    <a:pt x="167" y="0"/>
                    <a:pt x="1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23;p39"/>
            <p:cNvSpPr/>
            <p:nvPr/>
          </p:nvSpPr>
          <p:spPr>
            <a:xfrm>
              <a:off x="7215930" y="2643894"/>
              <a:ext cx="610291" cy="488771"/>
            </a:xfrm>
            <a:custGeom>
              <a:avLst/>
              <a:gdLst/>
              <a:ahLst/>
              <a:cxnLst/>
              <a:rect l="l" t="t" r="r" b="b"/>
              <a:pathLst>
                <a:path w="13133" h="10518" extrusionOk="0">
                  <a:moveTo>
                    <a:pt x="7051" y="1"/>
                  </a:moveTo>
                  <a:cubicBezTo>
                    <a:pt x="5229" y="1"/>
                    <a:pt x="3095" y="778"/>
                    <a:pt x="774" y="2910"/>
                  </a:cubicBezTo>
                  <a:cubicBezTo>
                    <a:pt x="881" y="4208"/>
                    <a:pt x="345" y="5565"/>
                    <a:pt x="179" y="6851"/>
                  </a:cubicBezTo>
                  <a:cubicBezTo>
                    <a:pt x="143" y="7184"/>
                    <a:pt x="72" y="7815"/>
                    <a:pt x="0" y="8601"/>
                  </a:cubicBezTo>
                  <a:cubicBezTo>
                    <a:pt x="393" y="8470"/>
                    <a:pt x="798" y="8387"/>
                    <a:pt x="1203" y="8315"/>
                  </a:cubicBezTo>
                  <a:cubicBezTo>
                    <a:pt x="1785" y="8242"/>
                    <a:pt x="2387" y="8208"/>
                    <a:pt x="2999" y="8208"/>
                  </a:cubicBezTo>
                  <a:cubicBezTo>
                    <a:pt x="5078" y="8208"/>
                    <a:pt x="7268" y="8604"/>
                    <a:pt x="9144" y="9220"/>
                  </a:cubicBezTo>
                  <a:cubicBezTo>
                    <a:pt x="10216" y="9565"/>
                    <a:pt x="11252" y="10006"/>
                    <a:pt x="12264" y="10518"/>
                  </a:cubicBezTo>
                  <a:cubicBezTo>
                    <a:pt x="12478" y="9899"/>
                    <a:pt x="12645" y="9268"/>
                    <a:pt x="12776" y="8613"/>
                  </a:cubicBezTo>
                  <a:cubicBezTo>
                    <a:pt x="12978" y="7125"/>
                    <a:pt x="12656" y="7577"/>
                    <a:pt x="12895" y="6113"/>
                  </a:cubicBezTo>
                  <a:cubicBezTo>
                    <a:pt x="13133" y="4589"/>
                    <a:pt x="13109" y="3577"/>
                    <a:pt x="12037" y="2350"/>
                  </a:cubicBezTo>
                  <a:cubicBezTo>
                    <a:pt x="10961" y="1112"/>
                    <a:pt x="9228" y="1"/>
                    <a:pt x="7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324;p39"/>
            <p:cNvSpPr/>
            <p:nvPr/>
          </p:nvSpPr>
          <p:spPr>
            <a:xfrm>
              <a:off x="7208727" y="2640502"/>
              <a:ext cx="623023" cy="495603"/>
            </a:xfrm>
            <a:custGeom>
              <a:avLst/>
              <a:gdLst/>
              <a:ahLst/>
              <a:cxnLst/>
              <a:rect l="l" t="t" r="r" b="b"/>
              <a:pathLst>
                <a:path w="13407" h="10665" extrusionOk="0">
                  <a:moveTo>
                    <a:pt x="7245" y="127"/>
                  </a:moveTo>
                  <a:cubicBezTo>
                    <a:pt x="8818" y="127"/>
                    <a:pt x="10362" y="726"/>
                    <a:pt x="11538" y="1852"/>
                  </a:cubicBezTo>
                  <a:cubicBezTo>
                    <a:pt x="12073" y="2340"/>
                    <a:pt x="12561" y="2911"/>
                    <a:pt x="12823" y="3590"/>
                  </a:cubicBezTo>
                  <a:cubicBezTo>
                    <a:pt x="13132" y="4397"/>
                    <a:pt x="13050" y="5264"/>
                    <a:pt x="12908" y="6107"/>
                  </a:cubicBezTo>
                  <a:lnTo>
                    <a:pt x="12908" y="6107"/>
                  </a:lnTo>
                  <a:cubicBezTo>
                    <a:pt x="12907" y="6109"/>
                    <a:pt x="12907" y="6112"/>
                    <a:pt x="12907" y="6114"/>
                  </a:cubicBezTo>
                  <a:cubicBezTo>
                    <a:pt x="12907" y="6114"/>
                    <a:pt x="12907" y="6114"/>
                    <a:pt x="12907" y="6114"/>
                  </a:cubicBezTo>
                  <a:lnTo>
                    <a:pt x="12907" y="6114"/>
                  </a:lnTo>
                  <a:cubicBezTo>
                    <a:pt x="12907" y="6115"/>
                    <a:pt x="12906" y="6116"/>
                    <a:pt x="12906" y="6117"/>
                  </a:cubicBezTo>
                  <a:lnTo>
                    <a:pt x="12906" y="6117"/>
                  </a:lnTo>
                  <a:cubicBezTo>
                    <a:pt x="12835" y="6473"/>
                    <a:pt x="12800" y="6829"/>
                    <a:pt x="12811" y="7198"/>
                  </a:cubicBezTo>
                  <a:cubicBezTo>
                    <a:pt x="12823" y="7424"/>
                    <a:pt x="12859" y="7662"/>
                    <a:pt x="12847" y="7900"/>
                  </a:cubicBezTo>
                  <a:cubicBezTo>
                    <a:pt x="12813" y="8772"/>
                    <a:pt x="12568" y="9611"/>
                    <a:pt x="12295" y="10439"/>
                  </a:cubicBezTo>
                  <a:lnTo>
                    <a:pt x="12295" y="10439"/>
                  </a:lnTo>
                  <a:cubicBezTo>
                    <a:pt x="9459" y="9019"/>
                    <a:pt x="6289" y="8183"/>
                    <a:pt x="3118" y="8183"/>
                  </a:cubicBezTo>
                  <a:cubicBezTo>
                    <a:pt x="3011" y="8183"/>
                    <a:pt x="2905" y="8184"/>
                    <a:pt x="2798" y="8186"/>
                  </a:cubicBezTo>
                  <a:cubicBezTo>
                    <a:pt x="2334" y="8198"/>
                    <a:pt x="1882" y="8222"/>
                    <a:pt x="1429" y="8269"/>
                  </a:cubicBezTo>
                  <a:cubicBezTo>
                    <a:pt x="1063" y="8326"/>
                    <a:pt x="689" y="8397"/>
                    <a:pt x="326" y="8488"/>
                  </a:cubicBezTo>
                  <a:lnTo>
                    <a:pt x="326" y="8488"/>
                  </a:lnTo>
                  <a:cubicBezTo>
                    <a:pt x="386" y="7737"/>
                    <a:pt x="477" y="6986"/>
                    <a:pt x="608" y="6245"/>
                  </a:cubicBezTo>
                  <a:cubicBezTo>
                    <a:pt x="798" y="5316"/>
                    <a:pt x="1084" y="4388"/>
                    <a:pt x="1096" y="3435"/>
                  </a:cubicBezTo>
                  <a:cubicBezTo>
                    <a:pt x="1096" y="3328"/>
                    <a:pt x="1084" y="3233"/>
                    <a:pt x="1096" y="3138"/>
                  </a:cubicBezTo>
                  <a:cubicBezTo>
                    <a:pt x="1096" y="2971"/>
                    <a:pt x="1191" y="2923"/>
                    <a:pt x="1310" y="2816"/>
                  </a:cubicBezTo>
                  <a:cubicBezTo>
                    <a:pt x="1489" y="2649"/>
                    <a:pt x="1691" y="2483"/>
                    <a:pt x="1882" y="2328"/>
                  </a:cubicBezTo>
                  <a:cubicBezTo>
                    <a:pt x="2251" y="2042"/>
                    <a:pt x="2620" y="1768"/>
                    <a:pt x="3013" y="1518"/>
                  </a:cubicBezTo>
                  <a:cubicBezTo>
                    <a:pt x="3679" y="1090"/>
                    <a:pt x="4394" y="744"/>
                    <a:pt x="5144" y="494"/>
                  </a:cubicBezTo>
                  <a:cubicBezTo>
                    <a:pt x="5829" y="248"/>
                    <a:pt x="6540" y="127"/>
                    <a:pt x="7245" y="127"/>
                  </a:cubicBezTo>
                  <a:close/>
                  <a:moveTo>
                    <a:pt x="7112" y="0"/>
                  </a:moveTo>
                  <a:cubicBezTo>
                    <a:pt x="6641" y="0"/>
                    <a:pt x="6169" y="50"/>
                    <a:pt x="5703" y="149"/>
                  </a:cubicBezTo>
                  <a:cubicBezTo>
                    <a:pt x="4037" y="494"/>
                    <a:pt x="2536" y="1411"/>
                    <a:pt x="1251" y="2507"/>
                  </a:cubicBezTo>
                  <a:cubicBezTo>
                    <a:pt x="1131" y="2602"/>
                    <a:pt x="1012" y="2709"/>
                    <a:pt x="905" y="2804"/>
                  </a:cubicBezTo>
                  <a:cubicBezTo>
                    <a:pt x="786" y="2900"/>
                    <a:pt x="774" y="2911"/>
                    <a:pt x="786" y="3078"/>
                  </a:cubicBezTo>
                  <a:cubicBezTo>
                    <a:pt x="798" y="3376"/>
                    <a:pt x="786" y="3673"/>
                    <a:pt x="750" y="3959"/>
                  </a:cubicBezTo>
                  <a:cubicBezTo>
                    <a:pt x="679" y="4531"/>
                    <a:pt x="536" y="5102"/>
                    <a:pt x="417" y="5662"/>
                  </a:cubicBezTo>
                  <a:cubicBezTo>
                    <a:pt x="215" y="6638"/>
                    <a:pt x="84" y="7614"/>
                    <a:pt x="0" y="8615"/>
                  </a:cubicBezTo>
                  <a:cubicBezTo>
                    <a:pt x="0" y="8693"/>
                    <a:pt x="139" y="8740"/>
                    <a:pt x="228" y="8740"/>
                  </a:cubicBezTo>
                  <a:cubicBezTo>
                    <a:pt x="246" y="8740"/>
                    <a:pt x="262" y="8738"/>
                    <a:pt x="274" y="8734"/>
                  </a:cubicBezTo>
                  <a:cubicBezTo>
                    <a:pt x="679" y="8615"/>
                    <a:pt x="1096" y="8519"/>
                    <a:pt x="1512" y="8448"/>
                  </a:cubicBezTo>
                  <a:cubicBezTo>
                    <a:pt x="1893" y="8400"/>
                    <a:pt x="2274" y="8376"/>
                    <a:pt x="2667" y="8364"/>
                  </a:cubicBezTo>
                  <a:cubicBezTo>
                    <a:pt x="2861" y="8359"/>
                    <a:pt x="3054" y="8356"/>
                    <a:pt x="3246" y="8356"/>
                  </a:cubicBezTo>
                  <a:cubicBezTo>
                    <a:pt x="3847" y="8356"/>
                    <a:pt x="4444" y="8385"/>
                    <a:pt x="5049" y="8448"/>
                  </a:cubicBezTo>
                  <a:cubicBezTo>
                    <a:pt x="6632" y="8615"/>
                    <a:pt x="8192" y="8960"/>
                    <a:pt x="9704" y="9496"/>
                  </a:cubicBezTo>
                  <a:cubicBezTo>
                    <a:pt x="10609" y="9805"/>
                    <a:pt x="11502" y="10186"/>
                    <a:pt x="12359" y="10627"/>
                  </a:cubicBezTo>
                  <a:cubicBezTo>
                    <a:pt x="12374" y="10641"/>
                    <a:pt x="12436" y="10664"/>
                    <a:pt x="12489" y="10664"/>
                  </a:cubicBezTo>
                  <a:cubicBezTo>
                    <a:pt x="12523" y="10664"/>
                    <a:pt x="12552" y="10655"/>
                    <a:pt x="12561" y="10627"/>
                  </a:cubicBezTo>
                  <a:cubicBezTo>
                    <a:pt x="12835" y="9769"/>
                    <a:pt x="13109" y="8912"/>
                    <a:pt x="13145" y="7995"/>
                  </a:cubicBezTo>
                  <a:cubicBezTo>
                    <a:pt x="13145" y="7769"/>
                    <a:pt x="13133" y="7555"/>
                    <a:pt x="13109" y="7317"/>
                  </a:cubicBezTo>
                  <a:cubicBezTo>
                    <a:pt x="13097" y="6955"/>
                    <a:pt x="13131" y="6594"/>
                    <a:pt x="13200" y="6243"/>
                  </a:cubicBezTo>
                  <a:lnTo>
                    <a:pt x="13200" y="6243"/>
                  </a:lnTo>
                  <a:cubicBezTo>
                    <a:pt x="13202" y="6240"/>
                    <a:pt x="13204" y="6237"/>
                    <a:pt x="13204" y="6233"/>
                  </a:cubicBezTo>
                  <a:cubicBezTo>
                    <a:pt x="13323" y="5471"/>
                    <a:pt x="13407" y="4674"/>
                    <a:pt x="13192" y="3912"/>
                  </a:cubicBezTo>
                  <a:cubicBezTo>
                    <a:pt x="12990" y="3221"/>
                    <a:pt x="12550" y="2638"/>
                    <a:pt x="12049" y="2126"/>
                  </a:cubicBezTo>
                  <a:cubicBezTo>
                    <a:pt x="11311" y="1364"/>
                    <a:pt x="10395" y="768"/>
                    <a:pt x="9394" y="399"/>
                  </a:cubicBezTo>
                  <a:cubicBezTo>
                    <a:pt x="8655" y="133"/>
                    <a:pt x="7884" y="0"/>
                    <a:pt x="7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25;p39"/>
            <p:cNvSpPr/>
            <p:nvPr/>
          </p:nvSpPr>
          <p:spPr>
            <a:xfrm>
              <a:off x="7173874" y="3025280"/>
              <a:ext cx="611963" cy="632736"/>
            </a:xfrm>
            <a:custGeom>
              <a:avLst/>
              <a:gdLst/>
              <a:ahLst/>
              <a:cxnLst/>
              <a:rect l="l" t="t" r="r" b="b"/>
              <a:pathLst>
                <a:path w="13169" h="13616" extrusionOk="0">
                  <a:moveTo>
                    <a:pt x="3908" y="1"/>
                  </a:moveTo>
                  <a:cubicBezTo>
                    <a:pt x="3295" y="1"/>
                    <a:pt x="2691" y="35"/>
                    <a:pt x="2108" y="108"/>
                  </a:cubicBezTo>
                  <a:cubicBezTo>
                    <a:pt x="1703" y="168"/>
                    <a:pt x="1298" y="263"/>
                    <a:pt x="905" y="382"/>
                  </a:cubicBezTo>
                  <a:cubicBezTo>
                    <a:pt x="643" y="3013"/>
                    <a:pt x="262" y="7443"/>
                    <a:pt x="131" y="8943"/>
                  </a:cubicBezTo>
                  <a:cubicBezTo>
                    <a:pt x="0" y="10395"/>
                    <a:pt x="631" y="11872"/>
                    <a:pt x="1310" y="13193"/>
                  </a:cubicBezTo>
                  <a:cubicBezTo>
                    <a:pt x="1881" y="13515"/>
                    <a:pt x="2600" y="13615"/>
                    <a:pt x="3306" y="13615"/>
                  </a:cubicBezTo>
                  <a:cubicBezTo>
                    <a:pt x="3541" y="13615"/>
                    <a:pt x="3775" y="13604"/>
                    <a:pt x="4001" y="13586"/>
                  </a:cubicBezTo>
                  <a:cubicBezTo>
                    <a:pt x="5953" y="13408"/>
                    <a:pt x="9013" y="12717"/>
                    <a:pt x="10621" y="11050"/>
                  </a:cubicBezTo>
                  <a:cubicBezTo>
                    <a:pt x="10525" y="10836"/>
                    <a:pt x="10454" y="10621"/>
                    <a:pt x="10406" y="10383"/>
                  </a:cubicBezTo>
                  <a:cubicBezTo>
                    <a:pt x="10490" y="9645"/>
                    <a:pt x="12264" y="5109"/>
                    <a:pt x="13169" y="2299"/>
                  </a:cubicBezTo>
                  <a:cubicBezTo>
                    <a:pt x="12157" y="1787"/>
                    <a:pt x="11121" y="1347"/>
                    <a:pt x="10049" y="1001"/>
                  </a:cubicBezTo>
                  <a:cubicBezTo>
                    <a:pt x="8174" y="395"/>
                    <a:pt x="5986" y="1"/>
                    <a:pt x="3908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326;p39"/>
            <p:cNvSpPr/>
            <p:nvPr/>
          </p:nvSpPr>
          <p:spPr>
            <a:xfrm>
              <a:off x="7169970" y="3022446"/>
              <a:ext cx="623070" cy="638684"/>
            </a:xfrm>
            <a:custGeom>
              <a:avLst/>
              <a:gdLst/>
              <a:ahLst/>
              <a:cxnLst/>
              <a:rect l="l" t="t" r="r" b="b"/>
              <a:pathLst>
                <a:path w="13408" h="13744" extrusionOk="0">
                  <a:moveTo>
                    <a:pt x="4035" y="131"/>
                  </a:moveTo>
                  <a:cubicBezTo>
                    <a:pt x="6292" y="131"/>
                    <a:pt x="8565" y="602"/>
                    <a:pt x="10669" y="1360"/>
                  </a:cubicBezTo>
                  <a:cubicBezTo>
                    <a:pt x="11491" y="1653"/>
                    <a:pt x="12301" y="2005"/>
                    <a:pt x="13088" y="2402"/>
                  </a:cubicBezTo>
                  <a:lnTo>
                    <a:pt x="13088" y="2402"/>
                  </a:lnTo>
                  <a:cubicBezTo>
                    <a:pt x="12435" y="4416"/>
                    <a:pt x="11689" y="6382"/>
                    <a:pt x="10990" y="8361"/>
                  </a:cubicBezTo>
                  <a:cubicBezTo>
                    <a:pt x="10740" y="9004"/>
                    <a:pt x="10538" y="9647"/>
                    <a:pt x="10359" y="10301"/>
                  </a:cubicBezTo>
                  <a:cubicBezTo>
                    <a:pt x="10336" y="10373"/>
                    <a:pt x="10324" y="10456"/>
                    <a:pt x="10336" y="10540"/>
                  </a:cubicBezTo>
                  <a:cubicBezTo>
                    <a:pt x="10359" y="10635"/>
                    <a:pt x="10383" y="10742"/>
                    <a:pt x="10431" y="10837"/>
                  </a:cubicBezTo>
                  <a:cubicBezTo>
                    <a:pt x="10455" y="10909"/>
                    <a:pt x="10478" y="10980"/>
                    <a:pt x="10502" y="11052"/>
                  </a:cubicBezTo>
                  <a:cubicBezTo>
                    <a:pt x="10526" y="11159"/>
                    <a:pt x="10502" y="11183"/>
                    <a:pt x="10431" y="11254"/>
                  </a:cubicBezTo>
                  <a:cubicBezTo>
                    <a:pt x="10038" y="11623"/>
                    <a:pt x="9597" y="11933"/>
                    <a:pt x="9121" y="12183"/>
                  </a:cubicBezTo>
                  <a:cubicBezTo>
                    <a:pt x="8133" y="12707"/>
                    <a:pt x="7061" y="13076"/>
                    <a:pt x="5966" y="13290"/>
                  </a:cubicBezTo>
                  <a:cubicBezTo>
                    <a:pt x="5161" y="13462"/>
                    <a:pt x="4307" y="13613"/>
                    <a:pt x="3473" y="13613"/>
                  </a:cubicBezTo>
                  <a:cubicBezTo>
                    <a:pt x="3210" y="13613"/>
                    <a:pt x="2949" y="13598"/>
                    <a:pt x="2692" y="13564"/>
                  </a:cubicBezTo>
                  <a:cubicBezTo>
                    <a:pt x="2358" y="13528"/>
                    <a:pt x="2025" y="13433"/>
                    <a:pt x="1715" y="13302"/>
                  </a:cubicBezTo>
                  <a:cubicBezTo>
                    <a:pt x="1561" y="13230"/>
                    <a:pt x="1453" y="13088"/>
                    <a:pt x="1394" y="12933"/>
                  </a:cubicBezTo>
                  <a:cubicBezTo>
                    <a:pt x="1311" y="12766"/>
                    <a:pt x="1239" y="12599"/>
                    <a:pt x="1156" y="12433"/>
                  </a:cubicBezTo>
                  <a:cubicBezTo>
                    <a:pt x="846" y="11790"/>
                    <a:pt x="608" y="11099"/>
                    <a:pt x="453" y="10397"/>
                  </a:cubicBezTo>
                  <a:cubicBezTo>
                    <a:pt x="275" y="9456"/>
                    <a:pt x="406" y="8516"/>
                    <a:pt x="489" y="7575"/>
                  </a:cubicBezTo>
                  <a:cubicBezTo>
                    <a:pt x="680" y="5432"/>
                    <a:pt x="870" y="3289"/>
                    <a:pt x="1072" y="1146"/>
                  </a:cubicBezTo>
                  <a:cubicBezTo>
                    <a:pt x="1095" y="921"/>
                    <a:pt x="1117" y="696"/>
                    <a:pt x="1140" y="471"/>
                  </a:cubicBezTo>
                  <a:lnTo>
                    <a:pt x="1140" y="471"/>
                  </a:lnTo>
                  <a:cubicBezTo>
                    <a:pt x="1462" y="374"/>
                    <a:pt x="1785" y="295"/>
                    <a:pt x="2116" y="241"/>
                  </a:cubicBezTo>
                  <a:lnTo>
                    <a:pt x="2116" y="241"/>
                  </a:lnTo>
                  <a:cubicBezTo>
                    <a:pt x="2126" y="243"/>
                    <a:pt x="2138" y="244"/>
                    <a:pt x="2151" y="244"/>
                  </a:cubicBezTo>
                  <a:cubicBezTo>
                    <a:pt x="2163" y="244"/>
                    <a:pt x="2177" y="243"/>
                    <a:pt x="2192" y="241"/>
                  </a:cubicBezTo>
                  <a:cubicBezTo>
                    <a:pt x="2802" y="167"/>
                    <a:pt x="3418" y="131"/>
                    <a:pt x="4035" y="131"/>
                  </a:cubicBezTo>
                  <a:close/>
                  <a:moveTo>
                    <a:pt x="4025" y="1"/>
                  </a:moveTo>
                  <a:cubicBezTo>
                    <a:pt x="3441" y="1"/>
                    <a:pt x="2854" y="35"/>
                    <a:pt x="2273" y="99"/>
                  </a:cubicBezTo>
                  <a:lnTo>
                    <a:pt x="2273" y="99"/>
                  </a:lnTo>
                  <a:cubicBezTo>
                    <a:pt x="2260" y="96"/>
                    <a:pt x="2244" y="95"/>
                    <a:pt x="2226" y="95"/>
                  </a:cubicBezTo>
                  <a:cubicBezTo>
                    <a:pt x="2212" y="95"/>
                    <a:pt x="2196" y="96"/>
                    <a:pt x="2180" y="98"/>
                  </a:cubicBezTo>
                  <a:cubicBezTo>
                    <a:pt x="1763" y="169"/>
                    <a:pt x="1346" y="265"/>
                    <a:pt x="942" y="396"/>
                  </a:cubicBezTo>
                  <a:cubicBezTo>
                    <a:pt x="906" y="396"/>
                    <a:pt x="834" y="407"/>
                    <a:pt x="834" y="467"/>
                  </a:cubicBezTo>
                  <a:cubicBezTo>
                    <a:pt x="561" y="3253"/>
                    <a:pt x="322" y="6051"/>
                    <a:pt x="72" y="8849"/>
                  </a:cubicBezTo>
                  <a:cubicBezTo>
                    <a:pt x="1" y="9718"/>
                    <a:pt x="120" y="10587"/>
                    <a:pt x="406" y="11397"/>
                  </a:cubicBezTo>
                  <a:cubicBezTo>
                    <a:pt x="561" y="11837"/>
                    <a:pt x="751" y="12278"/>
                    <a:pt x="953" y="12695"/>
                  </a:cubicBezTo>
                  <a:cubicBezTo>
                    <a:pt x="1001" y="12814"/>
                    <a:pt x="1061" y="12921"/>
                    <a:pt x="1108" y="13028"/>
                  </a:cubicBezTo>
                  <a:cubicBezTo>
                    <a:pt x="1144" y="13123"/>
                    <a:pt x="1192" y="13219"/>
                    <a:pt x="1263" y="13302"/>
                  </a:cubicBezTo>
                  <a:cubicBezTo>
                    <a:pt x="1442" y="13421"/>
                    <a:pt x="1632" y="13492"/>
                    <a:pt x="1834" y="13540"/>
                  </a:cubicBezTo>
                  <a:cubicBezTo>
                    <a:pt x="2321" y="13693"/>
                    <a:pt x="2831" y="13743"/>
                    <a:pt x="3340" y="13743"/>
                  </a:cubicBezTo>
                  <a:cubicBezTo>
                    <a:pt x="3665" y="13743"/>
                    <a:pt x="3991" y="13723"/>
                    <a:pt x="4311" y="13695"/>
                  </a:cubicBezTo>
                  <a:cubicBezTo>
                    <a:pt x="5002" y="13623"/>
                    <a:pt x="5680" y="13504"/>
                    <a:pt x="6359" y="13349"/>
                  </a:cubicBezTo>
                  <a:cubicBezTo>
                    <a:pt x="7966" y="12968"/>
                    <a:pt x="9669" y="12349"/>
                    <a:pt x="10836" y="11147"/>
                  </a:cubicBezTo>
                  <a:cubicBezTo>
                    <a:pt x="10848" y="11135"/>
                    <a:pt x="10859" y="11123"/>
                    <a:pt x="10859" y="11111"/>
                  </a:cubicBezTo>
                  <a:cubicBezTo>
                    <a:pt x="10776" y="10897"/>
                    <a:pt x="10621" y="10623"/>
                    <a:pt x="10657" y="10385"/>
                  </a:cubicBezTo>
                  <a:cubicBezTo>
                    <a:pt x="10681" y="10242"/>
                    <a:pt x="10717" y="10099"/>
                    <a:pt x="10764" y="9968"/>
                  </a:cubicBezTo>
                  <a:cubicBezTo>
                    <a:pt x="10895" y="9504"/>
                    <a:pt x="11062" y="9039"/>
                    <a:pt x="11217" y="8587"/>
                  </a:cubicBezTo>
                  <a:cubicBezTo>
                    <a:pt x="11681" y="7265"/>
                    <a:pt x="12169" y="5944"/>
                    <a:pt x="12645" y="4610"/>
                  </a:cubicBezTo>
                  <a:cubicBezTo>
                    <a:pt x="12907" y="3872"/>
                    <a:pt x="13157" y="3122"/>
                    <a:pt x="13407" y="2384"/>
                  </a:cubicBezTo>
                  <a:cubicBezTo>
                    <a:pt x="13407" y="2360"/>
                    <a:pt x="13407" y="2336"/>
                    <a:pt x="13384" y="2336"/>
                  </a:cubicBezTo>
                  <a:cubicBezTo>
                    <a:pt x="10681" y="943"/>
                    <a:pt x="7704" y="145"/>
                    <a:pt x="4656" y="15"/>
                  </a:cubicBezTo>
                  <a:cubicBezTo>
                    <a:pt x="4446" y="5"/>
                    <a:pt x="4236" y="1"/>
                    <a:pt x="4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27;p39"/>
            <p:cNvSpPr/>
            <p:nvPr/>
          </p:nvSpPr>
          <p:spPr>
            <a:xfrm>
              <a:off x="7227547" y="3635023"/>
              <a:ext cx="14963" cy="6692"/>
            </a:xfrm>
            <a:custGeom>
              <a:avLst/>
              <a:gdLst/>
              <a:ahLst/>
              <a:cxnLst/>
              <a:rect l="l" t="t" r="r" b="b"/>
              <a:pathLst>
                <a:path w="322" h="144" extrusionOk="0">
                  <a:moveTo>
                    <a:pt x="36" y="1"/>
                  </a:moveTo>
                  <a:cubicBezTo>
                    <a:pt x="30" y="1"/>
                    <a:pt x="24" y="4"/>
                    <a:pt x="20" y="8"/>
                  </a:cubicBezTo>
                  <a:lnTo>
                    <a:pt x="20" y="8"/>
                  </a:lnTo>
                  <a:cubicBezTo>
                    <a:pt x="12" y="13"/>
                    <a:pt x="6" y="19"/>
                    <a:pt x="0" y="25"/>
                  </a:cubicBezTo>
                  <a:cubicBezTo>
                    <a:pt x="0" y="37"/>
                    <a:pt x="0" y="48"/>
                    <a:pt x="12" y="60"/>
                  </a:cubicBezTo>
                  <a:cubicBezTo>
                    <a:pt x="12" y="60"/>
                    <a:pt x="24" y="72"/>
                    <a:pt x="36" y="84"/>
                  </a:cubicBezTo>
                  <a:cubicBezTo>
                    <a:pt x="36" y="84"/>
                    <a:pt x="36" y="84"/>
                    <a:pt x="36" y="84"/>
                  </a:cubicBezTo>
                  <a:lnTo>
                    <a:pt x="36" y="84"/>
                  </a:lnTo>
                  <a:cubicBezTo>
                    <a:pt x="48" y="96"/>
                    <a:pt x="72" y="108"/>
                    <a:pt x="84" y="108"/>
                  </a:cubicBezTo>
                  <a:cubicBezTo>
                    <a:pt x="95" y="120"/>
                    <a:pt x="119" y="132"/>
                    <a:pt x="131" y="132"/>
                  </a:cubicBezTo>
                  <a:lnTo>
                    <a:pt x="179" y="144"/>
                  </a:lnTo>
                  <a:lnTo>
                    <a:pt x="286" y="144"/>
                  </a:lnTo>
                  <a:cubicBezTo>
                    <a:pt x="298" y="144"/>
                    <a:pt x="310" y="132"/>
                    <a:pt x="310" y="120"/>
                  </a:cubicBezTo>
                  <a:lnTo>
                    <a:pt x="310" y="120"/>
                  </a:lnTo>
                  <a:cubicBezTo>
                    <a:pt x="310" y="120"/>
                    <a:pt x="310" y="120"/>
                    <a:pt x="310" y="120"/>
                  </a:cubicBezTo>
                  <a:cubicBezTo>
                    <a:pt x="322" y="108"/>
                    <a:pt x="322" y="96"/>
                    <a:pt x="310" y="96"/>
                  </a:cubicBezTo>
                  <a:cubicBezTo>
                    <a:pt x="310" y="84"/>
                    <a:pt x="298" y="72"/>
                    <a:pt x="286" y="60"/>
                  </a:cubicBezTo>
                  <a:lnTo>
                    <a:pt x="286" y="60"/>
                  </a:lnTo>
                  <a:cubicBezTo>
                    <a:pt x="286" y="60"/>
                    <a:pt x="286" y="60"/>
                    <a:pt x="286" y="60"/>
                  </a:cubicBezTo>
                  <a:cubicBezTo>
                    <a:pt x="279" y="53"/>
                    <a:pt x="272" y="50"/>
                    <a:pt x="262" y="47"/>
                  </a:cubicBezTo>
                  <a:lnTo>
                    <a:pt x="262" y="47"/>
                  </a:lnTo>
                  <a:cubicBezTo>
                    <a:pt x="252" y="41"/>
                    <a:pt x="245" y="37"/>
                    <a:pt x="238" y="37"/>
                  </a:cubicBezTo>
                  <a:cubicBezTo>
                    <a:pt x="226" y="25"/>
                    <a:pt x="203" y="25"/>
                    <a:pt x="179" y="13"/>
                  </a:cubicBezTo>
                  <a:lnTo>
                    <a:pt x="179" y="13"/>
                  </a:lnTo>
                  <a:cubicBezTo>
                    <a:pt x="179" y="13"/>
                    <a:pt x="179" y="13"/>
                    <a:pt x="179" y="13"/>
                  </a:cubicBezTo>
                  <a:lnTo>
                    <a:pt x="143" y="1"/>
                  </a:lnTo>
                  <a:close/>
                </a:path>
              </a:pathLst>
            </a:custGeom>
            <a:solidFill>
              <a:srgbClr val="234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28;p39"/>
            <p:cNvSpPr/>
            <p:nvPr/>
          </p:nvSpPr>
          <p:spPr>
            <a:xfrm>
              <a:off x="7234704" y="3526468"/>
              <a:ext cx="308793" cy="131789"/>
            </a:xfrm>
            <a:custGeom>
              <a:avLst/>
              <a:gdLst/>
              <a:ahLst/>
              <a:cxnLst/>
              <a:rect l="l" t="t" r="r" b="b"/>
              <a:pathLst>
                <a:path w="6645" h="2836" extrusionOk="0">
                  <a:moveTo>
                    <a:pt x="2994" y="0"/>
                  </a:moveTo>
                  <a:cubicBezTo>
                    <a:pt x="2087" y="0"/>
                    <a:pt x="1130" y="255"/>
                    <a:pt x="525" y="837"/>
                  </a:cubicBezTo>
                  <a:cubicBezTo>
                    <a:pt x="13" y="1337"/>
                    <a:pt x="72" y="1861"/>
                    <a:pt x="1" y="2408"/>
                  </a:cubicBezTo>
                  <a:cubicBezTo>
                    <a:pt x="568" y="2727"/>
                    <a:pt x="1280" y="2835"/>
                    <a:pt x="1981" y="2835"/>
                  </a:cubicBezTo>
                  <a:cubicBezTo>
                    <a:pt x="2221" y="2835"/>
                    <a:pt x="2460" y="2822"/>
                    <a:pt x="2692" y="2801"/>
                  </a:cubicBezTo>
                  <a:cubicBezTo>
                    <a:pt x="4037" y="2682"/>
                    <a:pt x="5371" y="2384"/>
                    <a:pt x="6645" y="1920"/>
                  </a:cubicBezTo>
                  <a:cubicBezTo>
                    <a:pt x="6049" y="1122"/>
                    <a:pt x="5240" y="515"/>
                    <a:pt x="4299" y="194"/>
                  </a:cubicBezTo>
                  <a:cubicBezTo>
                    <a:pt x="3914" y="68"/>
                    <a:pt x="3461" y="0"/>
                    <a:pt x="29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29;p39"/>
            <p:cNvSpPr/>
            <p:nvPr/>
          </p:nvSpPr>
          <p:spPr>
            <a:xfrm>
              <a:off x="7227547" y="3523029"/>
              <a:ext cx="323710" cy="138155"/>
            </a:xfrm>
            <a:custGeom>
              <a:avLst/>
              <a:gdLst/>
              <a:ahLst/>
              <a:cxnLst/>
              <a:rect l="l" t="t" r="r" b="b"/>
              <a:pathLst>
                <a:path w="6966" h="2973" extrusionOk="0">
                  <a:moveTo>
                    <a:pt x="3061" y="127"/>
                  </a:moveTo>
                  <a:cubicBezTo>
                    <a:pt x="3633" y="127"/>
                    <a:pt x="4205" y="243"/>
                    <a:pt x="4691" y="458"/>
                  </a:cubicBezTo>
                  <a:cubicBezTo>
                    <a:pt x="5447" y="795"/>
                    <a:pt x="6112" y="1314"/>
                    <a:pt x="6608" y="1981"/>
                  </a:cubicBezTo>
                  <a:lnTo>
                    <a:pt x="6608" y="1981"/>
                  </a:lnTo>
                  <a:cubicBezTo>
                    <a:pt x="5398" y="2414"/>
                    <a:pt x="4122" y="2699"/>
                    <a:pt x="2834" y="2804"/>
                  </a:cubicBezTo>
                  <a:cubicBezTo>
                    <a:pt x="2834" y="2804"/>
                    <a:pt x="2834" y="2804"/>
                    <a:pt x="2834" y="2804"/>
                  </a:cubicBezTo>
                  <a:lnTo>
                    <a:pt x="2834" y="2804"/>
                  </a:lnTo>
                  <a:cubicBezTo>
                    <a:pt x="2599" y="2825"/>
                    <a:pt x="2359" y="2839"/>
                    <a:pt x="2118" y="2839"/>
                  </a:cubicBezTo>
                  <a:cubicBezTo>
                    <a:pt x="1565" y="2839"/>
                    <a:pt x="1010" y="2766"/>
                    <a:pt x="512" y="2542"/>
                  </a:cubicBezTo>
                  <a:cubicBezTo>
                    <a:pt x="441" y="2518"/>
                    <a:pt x="334" y="2494"/>
                    <a:pt x="322" y="2411"/>
                  </a:cubicBezTo>
                  <a:cubicBezTo>
                    <a:pt x="322" y="2327"/>
                    <a:pt x="322" y="2256"/>
                    <a:pt x="345" y="2185"/>
                  </a:cubicBezTo>
                  <a:cubicBezTo>
                    <a:pt x="345" y="1994"/>
                    <a:pt x="369" y="1815"/>
                    <a:pt x="417" y="1649"/>
                  </a:cubicBezTo>
                  <a:cubicBezTo>
                    <a:pt x="500" y="1304"/>
                    <a:pt x="691" y="994"/>
                    <a:pt x="976" y="780"/>
                  </a:cubicBezTo>
                  <a:cubicBezTo>
                    <a:pt x="1540" y="332"/>
                    <a:pt x="2301" y="127"/>
                    <a:pt x="3061" y="127"/>
                  </a:cubicBezTo>
                  <a:close/>
                  <a:moveTo>
                    <a:pt x="3131" y="0"/>
                  </a:moveTo>
                  <a:cubicBezTo>
                    <a:pt x="2263" y="0"/>
                    <a:pt x="1355" y="221"/>
                    <a:pt x="691" y="756"/>
                  </a:cubicBezTo>
                  <a:cubicBezTo>
                    <a:pt x="429" y="958"/>
                    <a:pt x="238" y="1232"/>
                    <a:pt x="131" y="1542"/>
                  </a:cubicBezTo>
                  <a:cubicBezTo>
                    <a:pt x="60" y="1851"/>
                    <a:pt x="12" y="2173"/>
                    <a:pt x="0" y="2506"/>
                  </a:cubicBezTo>
                  <a:cubicBezTo>
                    <a:pt x="0" y="2518"/>
                    <a:pt x="12" y="2530"/>
                    <a:pt x="24" y="2530"/>
                  </a:cubicBezTo>
                  <a:cubicBezTo>
                    <a:pt x="647" y="2867"/>
                    <a:pt x="1359" y="2972"/>
                    <a:pt x="2062" y="2972"/>
                  </a:cubicBezTo>
                  <a:cubicBezTo>
                    <a:pt x="2316" y="2972"/>
                    <a:pt x="2569" y="2958"/>
                    <a:pt x="2817" y="2937"/>
                  </a:cubicBezTo>
                  <a:lnTo>
                    <a:pt x="2817" y="2937"/>
                  </a:lnTo>
                  <a:cubicBezTo>
                    <a:pt x="2826" y="2937"/>
                    <a:pt x="2836" y="2936"/>
                    <a:pt x="2846" y="2935"/>
                  </a:cubicBezTo>
                  <a:lnTo>
                    <a:pt x="2846" y="2935"/>
                  </a:lnTo>
                  <a:cubicBezTo>
                    <a:pt x="2846" y="2935"/>
                    <a:pt x="2846" y="2935"/>
                    <a:pt x="2846" y="2935"/>
                  </a:cubicBezTo>
                  <a:cubicBezTo>
                    <a:pt x="2852" y="2934"/>
                    <a:pt x="2859" y="2934"/>
                    <a:pt x="2865" y="2933"/>
                  </a:cubicBezTo>
                  <a:lnTo>
                    <a:pt x="2865" y="2933"/>
                  </a:lnTo>
                  <a:cubicBezTo>
                    <a:pt x="4239" y="2813"/>
                    <a:pt x="5590" y="2516"/>
                    <a:pt x="6870" y="2030"/>
                  </a:cubicBezTo>
                  <a:cubicBezTo>
                    <a:pt x="6906" y="2018"/>
                    <a:pt x="6965" y="1994"/>
                    <a:pt x="6942" y="1958"/>
                  </a:cubicBezTo>
                  <a:cubicBezTo>
                    <a:pt x="6215" y="970"/>
                    <a:pt x="5084" y="220"/>
                    <a:pt x="3870" y="53"/>
                  </a:cubicBezTo>
                  <a:cubicBezTo>
                    <a:pt x="3631" y="19"/>
                    <a:pt x="3383" y="0"/>
                    <a:pt x="3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30;p39"/>
            <p:cNvSpPr/>
            <p:nvPr/>
          </p:nvSpPr>
          <p:spPr>
            <a:xfrm>
              <a:off x="7227547" y="3635023"/>
              <a:ext cx="14963" cy="8365"/>
            </a:xfrm>
            <a:custGeom>
              <a:avLst/>
              <a:gdLst/>
              <a:ahLst/>
              <a:cxnLst/>
              <a:rect l="l" t="t" r="r" b="b"/>
              <a:pathLst>
                <a:path w="322" h="180" extrusionOk="0">
                  <a:moveTo>
                    <a:pt x="95" y="1"/>
                  </a:moveTo>
                  <a:cubicBezTo>
                    <a:pt x="86" y="1"/>
                    <a:pt x="79" y="3"/>
                    <a:pt x="71" y="5"/>
                  </a:cubicBezTo>
                  <a:lnTo>
                    <a:pt x="71" y="5"/>
                  </a:lnTo>
                  <a:cubicBezTo>
                    <a:pt x="65" y="6"/>
                    <a:pt x="58" y="8"/>
                    <a:pt x="52" y="11"/>
                  </a:cubicBezTo>
                  <a:lnTo>
                    <a:pt x="52" y="11"/>
                  </a:lnTo>
                  <a:cubicBezTo>
                    <a:pt x="47" y="12"/>
                    <a:pt x="42" y="13"/>
                    <a:pt x="36" y="13"/>
                  </a:cubicBezTo>
                  <a:lnTo>
                    <a:pt x="24" y="13"/>
                  </a:lnTo>
                  <a:cubicBezTo>
                    <a:pt x="12" y="13"/>
                    <a:pt x="0" y="25"/>
                    <a:pt x="0" y="37"/>
                  </a:cubicBezTo>
                  <a:lnTo>
                    <a:pt x="0" y="84"/>
                  </a:lnTo>
                  <a:cubicBezTo>
                    <a:pt x="0" y="87"/>
                    <a:pt x="0" y="90"/>
                    <a:pt x="0" y="93"/>
                  </a:cubicBezTo>
                  <a:lnTo>
                    <a:pt x="0" y="93"/>
                  </a:lnTo>
                  <a:cubicBezTo>
                    <a:pt x="0" y="94"/>
                    <a:pt x="0" y="95"/>
                    <a:pt x="0" y="96"/>
                  </a:cubicBezTo>
                  <a:lnTo>
                    <a:pt x="1" y="96"/>
                  </a:lnTo>
                  <a:lnTo>
                    <a:pt x="1" y="96"/>
                  </a:lnTo>
                  <a:cubicBezTo>
                    <a:pt x="2" y="103"/>
                    <a:pt x="4" y="108"/>
                    <a:pt x="12" y="108"/>
                  </a:cubicBezTo>
                  <a:cubicBezTo>
                    <a:pt x="12" y="120"/>
                    <a:pt x="24" y="132"/>
                    <a:pt x="36" y="144"/>
                  </a:cubicBezTo>
                  <a:cubicBezTo>
                    <a:pt x="48" y="144"/>
                    <a:pt x="60" y="156"/>
                    <a:pt x="84" y="167"/>
                  </a:cubicBezTo>
                  <a:cubicBezTo>
                    <a:pt x="95" y="167"/>
                    <a:pt x="119" y="179"/>
                    <a:pt x="143" y="179"/>
                  </a:cubicBezTo>
                  <a:lnTo>
                    <a:pt x="286" y="179"/>
                  </a:lnTo>
                  <a:cubicBezTo>
                    <a:pt x="294" y="179"/>
                    <a:pt x="297" y="173"/>
                    <a:pt x="302" y="166"/>
                  </a:cubicBezTo>
                  <a:lnTo>
                    <a:pt x="302" y="166"/>
                  </a:lnTo>
                  <a:lnTo>
                    <a:pt x="310" y="167"/>
                  </a:lnTo>
                  <a:lnTo>
                    <a:pt x="310" y="156"/>
                  </a:lnTo>
                  <a:cubicBezTo>
                    <a:pt x="310" y="144"/>
                    <a:pt x="322" y="144"/>
                    <a:pt x="322" y="132"/>
                  </a:cubicBezTo>
                  <a:lnTo>
                    <a:pt x="322" y="108"/>
                  </a:lnTo>
                  <a:lnTo>
                    <a:pt x="322" y="96"/>
                  </a:lnTo>
                  <a:cubicBezTo>
                    <a:pt x="310" y="84"/>
                    <a:pt x="310" y="72"/>
                    <a:pt x="298" y="60"/>
                  </a:cubicBezTo>
                  <a:cubicBezTo>
                    <a:pt x="286" y="60"/>
                    <a:pt x="274" y="48"/>
                    <a:pt x="262" y="37"/>
                  </a:cubicBezTo>
                  <a:cubicBezTo>
                    <a:pt x="238" y="37"/>
                    <a:pt x="214" y="25"/>
                    <a:pt x="203" y="25"/>
                  </a:cubicBezTo>
                  <a:lnTo>
                    <a:pt x="143" y="1"/>
                  </a:lnTo>
                  <a:close/>
                </a:path>
              </a:pathLst>
            </a:custGeom>
            <a:solidFill>
              <a:srgbClr val="234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31;p39"/>
            <p:cNvSpPr/>
            <p:nvPr/>
          </p:nvSpPr>
          <p:spPr>
            <a:xfrm>
              <a:off x="7225874" y="3538782"/>
              <a:ext cx="630226" cy="682644"/>
            </a:xfrm>
            <a:custGeom>
              <a:avLst/>
              <a:gdLst/>
              <a:ahLst/>
              <a:cxnLst/>
              <a:rect l="l" t="t" r="r" b="b"/>
              <a:pathLst>
                <a:path w="13562" h="14690" extrusionOk="0">
                  <a:moveTo>
                    <a:pt x="9502" y="0"/>
                  </a:moveTo>
                  <a:cubicBezTo>
                    <a:pt x="8811" y="726"/>
                    <a:pt x="7847" y="1250"/>
                    <a:pt x="6823" y="1643"/>
                  </a:cubicBezTo>
                  <a:cubicBezTo>
                    <a:pt x="5549" y="2108"/>
                    <a:pt x="4227" y="2405"/>
                    <a:pt x="2882" y="2524"/>
                  </a:cubicBezTo>
                  <a:cubicBezTo>
                    <a:pt x="2650" y="2546"/>
                    <a:pt x="2411" y="2558"/>
                    <a:pt x="2171" y="2558"/>
                  </a:cubicBezTo>
                  <a:cubicBezTo>
                    <a:pt x="1470" y="2558"/>
                    <a:pt x="758" y="2450"/>
                    <a:pt x="191" y="2131"/>
                  </a:cubicBezTo>
                  <a:lnTo>
                    <a:pt x="191" y="2131"/>
                  </a:lnTo>
                  <a:cubicBezTo>
                    <a:pt x="203" y="2155"/>
                    <a:pt x="203" y="2167"/>
                    <a:pt x="191" y="2179"/>
                  </a:cubicBezTo>
                  <a:cubicBezTo>
                    <a:pt x="155" y="2250"/>
                    <a:pt x="0" y="2322"/>
                    <a:pt x="12" y="2393"/>
                  </a:cubicBezTo>
                  <a:cubicBezTo>
                    <a:pt x="227" y="3834"/>
                    <a:pt x="2191" y="5656"/>
                    <a:pt x="3763" y="8001"/>
                  </a:cubicBezTo>
                  <a:cubicBezTo>
                    <a:pt x="3977" y="8323"/>
                    <a:pt x="6823" y="12216"/>
                    <a:pt x="7025" y="12478"/>
                  </a:cubicBezTo>
                  <a:cubicBezTo>
                    <a:pt x="7359" y="12930"/>
                    <a:pt x="7359" y="14097"/>
                    <a:pt x="7763" y="14407"/>
                  </a:cubicBezTo>
                  <a:cubicBezTo>
                    <a:pt x="8039" y="14612"/>
                    <a:pt x="8622" y="14689"/>
                    <a:pt x="9274" y="14689"/>
                  </a:cubicBezTo>
                  <a:cubicBezTo>
                    <a:pt x="10284" y="14689"/>
                    <a:pt x="11458" y="14504"/>
                    <a:pt x="11907" y="14323"/>
                  </a:cubicBezTo>
                  <a:cubicBezTo>
                    <a:pt x="12347" y="14145"/>
                    <a:pt x="12752" y="13907"/>
                    <a:pt x="13133" y="13609"/>
                  </a:cubicBezTo>
                  <a:cubicBezTo>
                    <a:pt x="13562" y="13252"/>
                    <a:pt x="13133" y="13716"/>
                    <a:pt x="13050" y="13049"/>
                  </a:cubicBezTo>
                  <a:cubicBezTo>
                    <a:pt x="12812" y="11251"/>
                    <a:pt x="11383" y="4108"/>
                    <a:pt x="10930" y="2893"/>
                  </a:cubicBezTo>
                  <a:cubicBezTo>
                    <a:pt x="10788" y="2500"/>
                    <a:pt x="10407" y="48"/>
                    <a:pt x="95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332;p39"/>
            <p:cNvSpPr/>
            <p:nvPr/>
          </p:nvSpPr>
          <p:spPr>
            <a:xfrm>
              <a:off x="7218114" y="3536087"/>
              <a:ext cx="635245" cy="688964"/>
            </a:xfrm>
            <a:custGeom>
              <a:avLst/>
              <a:gdLst/>
              <a:ahLst/>
              <a:cxnLst/>
              <a:rect l="l" t="t" r="r" b="b"/>
              <a:pathLst>
                <a:path w="13670" h="14826" extrusionOk="0">
                  <a:moveTo>
                    <a:pt x="9718" y="149"/>
                  </a:moveTo>
                  <a:cubicBezTo>
                    <a:pt x="10043" y="276"/>
                    <a:pt x="10243" y="736"/>
                    <a:pt x="10359" y="1011"/>
                  </a:cubicBezTo>
                  <a:cubicBezTo>
                    <a:pt x="10538" y="1475"/>
                    <a:pt x="10681" y="1939"/>
                    <a:pt x="10788" y="2416"/>
                  </a:cubicBezTo>
                  <a:cubicBezTo>
                    <a:pt x="10943" y="2987"/>
                    <a:pt x="11121" y="3547"/>
                    <a:pt x="11264" y="4130"/>
                  </a:cubicBezTo>
                  <a:cubicBezTo>
                    <a:pt x="11776" y="6214"/>
                    <a:pt x="12193" y="8321"/>
                    <a:pt x="12586" y="10417"/>
                  </a:cubicBezTo>
                  <a:cubicBezTo>
                    <a:pt x="12752" y="11309"/>
                    <a:pt x="12931" y="12202"/>
                    <a:pt x="13050" y="13107"/>
                  </a:cubicBezTo>
                  <a:cubicBezTo>
                    <a:pt x="13052" y="13116"/>
                    <a:pt x="13056" y="13125"/>
                    <a:pt x="13062" y="13132"/>
                  </a:cubicBezTo>
                  <a:lnTo>
                    <a:pt x="13062" y="13132"/>
                  </a:lnTo>
                  <a:cubicBezTo>
                    <a:pt x="13062" y="13274"/>
                    <a:pt x="13122" y="13417"/>
                    <a:pt x="13241" y="13512"/>
                  </a:cubicBezTo>
                  <a:cubicBezTo>
                    <a:pt x="13247" y="13518"/>
                    <a:pt x="13266" y="13531"/>
                    <a:pt x="13287" y="13542"/>
                  </a:cubicBezTo>
                  <a:lnTo>
                    <a:pt x="13287" y="13542"/>
                  </a:lnTo>
                  <a:cubicBezTo>
                    <a:pt x="13230" y="13572"/>
                    <a:pt x="13165" y="13646"/>
                    <a:pt x="13110" y="13679"/>
                  </a:cubicBezTo>
                  <a:cubicBezTo>
                    <a:pt x="13014" y="13762"/>
                    <a:pt x="12919" y="13822"/>
                    <a:pt x="12812" y="13893"/>
                  </a:cubicBezTo>
                  <a:cubicBezTo>
                    <a:pt x="12598" y="14024"/>
                    <a:pt x="12359" y="14155"/>
                    <a:pt x="12133" y="14274"/>
                  </a:cubicBezTo>
                  <a:cubicBezTo>
                    <a:pt x="11538" y="14548"/>
                    <a:pt x="10812" y="14608"/>
                    <a:pt x="10157" y="14655"/>
                  </a:cubicBezTo>
                  <a:cubicBezTo>
                    <a:pt x="9947" y="14675"/>
                    <a:pt x="9734" y="14684"/>
                    <a:pt x="9521" y="14684"/>
                  </a:cubicBezTo>
                  <a:cubicBezTo>
                    <a:pt x="9347" y="14684"/>
                    <a:pt x="9173" y="14678"/>
                    <a:pt x="9002" y="14667"/>
                  </a:cubicBezTo>
                  <a:cubicBezTo>
                    <a:pt x="8692" y="14667"/>
                    <a:pt x="8395" y="14596"/>
                    <a:pt x="8121" y="14453"/>
                  </a:cubicBezTo>
                  <a:cubicBezTo>
                    <a:pt x="7835" y="14274"/>
                    <a:pt x="7764" y="13857"/>
                    <a:pt x="7692" y="13560"/>
                  </a:cubicBezTo>
                  <a:cubicBezTo>
                    <a:pt x="7597" y="13203"/>
                    <a:pt x="7537" y="12822"/>
                    <a:pt x="7323" y="12500"/>
                  </a:cubicBezTo>
                  <a:cubicBezTo>
                    <a:pt x="6752" y="11679"/>
                    <a:pt x="6132" y="10881"/>
                    <a:pt x="5537" y="10059"/>
                  </a:cubicBezTo>
                  <a:cubicBezTo>
                    <a:pt x="4870" y="9131"/>
                    <a:pt x="4216" y="8178"/>
                    <a:pt x="3537" y="7249"/>
                  </a:cubicBezTo>
                  <a:cubicBezTo>
                    <a:pt x="2823" y="6285"/>
                    <a:pt x="2037" y="5380"/>
                    <a:pt x="1334" y="4416"/>
                  </a:cubicBezTo>
                  <a:cubicBezTo>
                    <a:pt x="1037" y="4023"/>
                    <a:pt x="775" y="3606"/>
                    <a:pt x="560" y="3178"/>
                  </a:cubicBezTo>
                  <a:cubicBezTo>
                    <a:pt x="477" y="2999"/>
                    <a:pt x="406" y="2808"/>
                    <a:pt x="358" y="2630"/>
                  </a:cubicBezTo>
                  <a:cubicBezTo>
                    <a:pt x="334" y="2511"/>
                    <a:pt x="298" y="2439"/>
                    <a:pt x="394" y="2344"/>
                  </a:cubicBezTo>
                  <a:cubicBezTo>
                    <a:pt x="398" y="2341"/>
                    <a:pt x="402" y="2337"/>
                    <a:pt x="407" y="2334"/>
                  </a:cubicBezTo>
                  <a:lnTo>
                    <a:pt x="407" y="2334"/>
                  </a:lnTo>
                  <a:cubicBezTo>
                    <a:pt x="984" y="2601"/>
                    <a:pt x="1620" y="2693"/>
                    <a:pt x="2261" y="2693"/>
                  </a:cubicBezTo>
                  <a:cubicBezTo>
                    <a:pt x="2835" y="2693"/>
                    <a:pt x="3412" y="2620"/>
                    <a:pt x="3954" y="2535"/>
                  </a:cubicBezTo>
                  <a:cubicBezTo>
                    <a:pt x="5347" y="2356"/>
                    <a:pt x="6704" y="1951"/>
                    <a:pt x="7978" y="1344"/>
                  </a:cubicBezTo>
                  <a:cubicBezTo>
                    <a:pt x="8622" y="1050"/>
                    <a:pt x="9202" y="638"/>
                    <a:pt x="9718" y="149"/>
                  </a:cubicBezTo>
                  <a:close/>
                  <a:moveTo>
                    <a:pt x="9713" y="0"/>
                  </a:moveTo>
                  <a:cubicBezTo>
                    <a:pt x="9646" y="0"/>
                    <a:pt x="9582" y="17"/>
                    <a:pt x="9526" y="58"/>
                  </a:cubicBezTo>
                  <a:cubicBezTo>
                    <a:pt x="9419" y="141"/>
                    <a:pt x="9323" y="237"/>
                    <a:pt x="9228" y="332"/>
                  </a:cubicBezTo>
                  <a:cubicBezTo>
                    <a:pt x="9121" y="427"/>
                    <a:pt x="9014" y="511"/>
                    <a:pt x="8907" y="594"/>
                  </a:cubicBezTo>
                  <a:cubicBezTo>
                    <a:pt x="8669" y="772"/>
                    <a:pt x="8418" y="927"/>
                    <a:pt x="8157" y="1082"/>
                  </a:cubicBezTo>
                  <a:cubicBezTo>
                    <a:pt x="7073" y="1654"/>
                    <a:pt x="5906" y="2070"/>
                    <a:pt x="4704" y="2285"/>
                  </a:cubicBezTo>
                  <a:cubicBezTo>
                    <a:pt x="3976" y="2435"/>
                    <a:pt x="3195" y="2569"/>
                    <a:pt x="2432" y="2569"/>
                  </a:cubicBezTo>
                  <a:cubicBezTo>
                    <a:pt x="2047" y="2569"/>
                    <a:pt x="1666" y="2535"/>
                    <a:pt x="1299" y="2451"/>
                  </a:cubicBezTo>
                  <a:cubicBezTo>
                    <a:pt x="1013" y="2392"/>
                    <a:pt x="739" y="2285"/>
                    <a:pt x="489" y="2154"/>
                  </a:cubicBezTo>
                  <a:cubicBezTo>
                    <a:pt x="467" y="2141"/>
                    <a:pt x="421" y="2132"/>
                    <a:pt x="372" y="2132"/>
                  </a:cubicBezTo>
                  <a:cubicBezTo>
                    <a:pt x="287" y="2132"/>
                    <a:pt x="191" y="2157"/>
                    <a:pt x="191" y="2225"/>
                  </a:cubicBezTo>
                  <a:cubicBezTo>
                    <a:pt x="191" y="2320"/>
                    <a:pt x="72" y="2344"/>
                    <a:pt x="36" y="2404"/>
                  </a:cubicBezTo>
                  <a:cubicBezTo>
                    <a:pt x="1" y="2475"/>
                    <a:pt x="1" y="2558"/>
                    <a:pt x="36" y="2630"/>
                  </a:cubicBezTo>
                  <a:cubicBezTo>
                    <a:pt x="72" y="2797"/>
                    <a:pt x="132" y="2963"/>
                    <a:pt x="203" y="3118"/>
                  </a:cubicBezTo>
                  <a:cubicBezTo>
                    <a:pt x="370" y="3499"/>
                    <a:pt x="584" y="3856"/>
                    <a:pt x="822" y="4201"/>
                  </a:cubicBezTo>
                  <a:cubicBezTo>
                    <a:pt x="1441" y="5094"/>
                    <a:pt x="2156" y="5904"/>
                    <a:pt x="2811" y="6761"/>
                  </a:cubicBezTo>
                  <a:cubicBezTo>
                    <a:pt x="3608" y="7809"/>
                    <a:pt x="4335" y="8893"/>
                    <a:pt x="5109" y="9952"/>
                  </a:cubicBezTo>
                  <a:cubicBezTo>
                    <a:pt x="5751" y="10833"/>
                    <a:pt x="6406" y="11690"/>
                    <a:pt x="7025" y="12583"/>
                  </a:cubicBezTo>
                  <a:cubicBezTo>
                    <a:pt x="7252" y="12905"/>
                    <a:pt x="7299" y="13322"/>
                    <a:pt x="7395" y="13703"/>
                  </a:cubicBezTo>
                  <a:cubicBezTo>
                    <a:pt x="7478" y="14012"/>
                    <a:pt x="7561" y="14381"/>
                    <a:pt x="7847" y="14560"/>
                  </a:cubicBezTo>
                  <a:cubicBezTo>
                    <a:pt x="8109" y="14703"/>
                    <a:pt x="8395" y="14774"/>
                    <a:pt x="8692" y="14786"/>
                  </a:cubicBezTo>
                  <a:cubicBezTo>
                    <a:pt x="8929" y="14814"/>
                    <a:pt x="9167" y="14826"/>
                    <a:pt x="9404" y="14826"/>
                  </a:cubicBezTo>
                  <a:cubicBezTo>
                    <a:pt x="9571" y="14826"/>
                    <a:pt x="9739" y="14820"/>
                    <a:pt x="9907" y="14810"/>
                  </a:cubicBezTo>
                  <a:cubicBezTo>
                    <a:pt x="10633" y="14798"/>
                    <a:pt x="11359" y="14679"/>
                    <a:pt x="12062" y="14465"/>
                  </a:cubicBezTo>
                  <a:cubicBezTo>
                    <a:pt x="12467" y="14322"/>
                    <a:pt x="12860" y="14107"/>
                    <a:pt x="13217" y="13857"/>
                  </a:cubicBezTo>
                  <a:cubicBezTo>
                    <a:pt x="13360" y="13774"/>
                    <a:pt x="13502" y="13667"/>
                    <a:pt x="13622" y="13548"/>
                  </a:cubicBezTo>
                  <a:cubicBezTo>
                    <a:pt x="13669" y="13476"/>
                    <a:pt x="13633" y="13476"/>
                    <a:pt x="13562" y="13441"/>
                  </a:cubicBezTo>
                  <a:cubicBezTo>
                    <a:pt x="13431" y="13381"/>
                    <a:pt x="13395" y="13238"/>
                    <a:pt x="13371" y="13084"/>
                  </a:cubicBezTo>
                  <a:cubicBezTo>
                    <a:pt x="13205" y="11869"/>
                    <a:pt x="12955" y="10643"/>
                    <a:pt x="12717" y="9440"/>
                  </a:cubicBezTo>
                  <a:cubicBezTo>
                    <a:pt x="12419" y="7892"/>
                    <a:pt x="12109" y="6356"/>
                    <a:pt x="11752" y="4832"/>
                  </a:cubicBezTo>
                  <a:cubicBezTo>
                    <a:pt x="11538" y="3892"/>
                    <a:pt x="11276" y="2975"/>
                    <a:pt x="11026" y="2046"/>
                  </a:cubicBezTo>
                  <a:cubicBezTo>
                    <a:pt x="10871" y="1439"/>
                    <a:pt x="10681" y="689"/>
                    <a:pt x="10228" y="237"/>
                  </a:cubicBezTo>
                  <a:cubicBezTo>
                    <a:pt x="10105" y="131"/>
                    <a:pt x="9899" y="0"/>
                    <a:pt x="97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333;p39"/>
            <p:cNvSpPr/>
            <p:nvPr/>
          </p:nvSpPr>
          <p:spPr>
            <a:xfrm>
              <a:off x="7307198" y="4265771"/>
              <a:ext cx="619166" cy="334538"/>
            </a:xfrm>
            <a:custGeom>
              <a:avLst/>
              <a:gdLst/>
              <a:ahLst/>
              <a:cxnLst/>
              <a:rect l="l" t="t" r="r" b="b"/>
              <a:pathLst>
                <a:path w="13324" h="7199" extrusionOk="0">
                  <a:moveTo>
                    <a:pt x="12597" y="1"/>
                  </a:moveTo>
                  <a:cubicBezTo>
                    <a:pt x="8537" y="1727"/>
                    <a:pt x="5716" y="2418"/>
                    <a:pt x="3596" y="2608"/>
                  </a:cubicBezTo>
                  <a:cubicBezTo>
                    <a:pt x="2894" y="2656"/>
                    <a:pt x="2251" y="2763"/>
                    <a:pt x="1632" y="3073"/>
                  </a:cubicBezTo>
                  <a:cubicBezTo>
                    <a:pt x="763" y="3513"/>
                    <a:pt x="1" y="4894"/>
                    <a:pt x="644" y="5728"/>
                  </a:cubicBezTo>
                  <a:cubicBezTo>
                    <a:pt x="1406" y="6704"/>
                    <a:pt x="3001" y="6859"/>
                    <a:pt x="4120" y="7097"/>
                  </a:cubicBezTo>
                  <a:cubicBezTo>
                    <a:pt x="4429" y="7166"/>
                    <a:pt x="4776" y="7199"/>
                    <a:pt x="5144" y="7199"/>
                  </a:cubicBezTo>
                  <a:cubicBezTo>
                    <a:pt x="6491" y="7199"/>
                    <a:pt x="8107" y="6758"/>
                    <a:pt x="9061" y="6037"/>
                  </a:cubicBezTo>
                  <a:cubicBezTo>
                    <a:pt x="9811" y="5478"/>
                    <a:pt x="10419" y="4466"/>
                    <a:pt x="11085" y="3811"/>
                  </a:cubicBezTo>
                  <a:cubicBezTo>
                    <a:pt x="11693" y="3216"/>
                    <a:pt x="12181" y="3108"/>
                    <a:pt x="12705" y="2454"/>
                  </a:cubicBezTo>
                  <a:cubicBezTo>
                    <a:pt x="13026" y="2084"/>
                    <a:pt x="13324" y="1692"/>
                    <a:pt x="13169" y="1156"/>
                  </a:cubicBezTo>
                  <a:cubicBezTo>
                    <a:pt x="12978" y="477"/>
                    <a:pt x="13038" y="156"/>
                    <a:pt x="12597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334;p39"/>
            <p:cNvSpPr/>
            <p:nvPr/>
          </p:nvSpPr>
          <p:spPr>
            <a:xfrm>
              <a:off x="7314401" y="4262333"/>
              <a:ext cx="615867" cy="341462"/>
            </a:xfrm>
            <a:custGeom>
              <a:avLst/>
              <a:gdLst/>
              <a:ahLst/>
              <a:cxnLst/>
              <a:rect l="l" t="t" r="r" b="b"/>
              <a:pathLst>
                <a:path w="13253" h="7348" extrusionOk="0">
                  <a:moveTo>
                    <a:pt x="12431" y="173"/>
                  </a:moveTo>
                  <a:cubicBezTo>
                    <a:pt x="12739" y="360"/>
                    <a:pt x="12738" y="801"/>
                    <a:pt x="12835" y="1135"/>
                  </a:cubicBezTo>
                  <a:cubicBezTo>
                    <a:pt x="12919" y="1396"/>
                    <a:pt x="12907" y="1694"/>
                    <a:pt x="12788" y="1944"/>
                  </a:cubicBezTo>
                  <a:cubicBezTo>
                    <a:pt x="12657" y="2194"/>
                    <a:pt x="12502" y="2420"/>
                    <a:pt x="12312" y="2623"/>
                  </a:cubicBezTo>
                  <a:cubicBezTo>
                    <a:pt x="11942" y="3028"/>
                    <a:pt x="11466" y="3266"/>
                    <a:pt x="11061" y="3611"/>
                  </a:cubicBezTo>
                  <a:cubicBezTo>
                    <a:pt x="10645" y="3980"/>
                    <a:pt x="10264" y="4397"/>
                    <a:pt x="9942" y="4837"/>
                  </a:cubicBezTo>
                  <a:cubicBezTo>
                    <a:pt x="9585" y="5290"/>
                    <a:pt x="9228" y="5742"/>
                    <a:pt x="8775" y="6088"/>
                  </a:cubicBezTo>
                  <a:cubicBezTo>
                    <a:pt x="8382" y="6373"/>
                    <a:pt x="7942" y="6599"/>
                    <a:pt x="7478" y="6754"/>
                  </a:cubicBezTo>
                  <a:cubicBezTo>
                    <a:pt x="6699" y="7052"/>
                    <a:pt x="5875" y="7210"/>
                    <a:pt x="5047" y="7210"/>
                  </a:cubicBezTo>
                  <a:cubicBezTo>
                    <a:pt x="4849" y="7210"/>
                    <a:pt x="4651" y="7201"/>
                    <a:pt x="4453" y="7183"/>
                  </a:cubicBezTo>
                  <a:cubicBezTo>
                    <a:pt x="4001" y="7135"/>
                    <a:pt x="3549" y="7028"/>
                    <a:pt x="3096" y="6933"/>
                  </a:cubicBezTo>
                  <a:cubicBezTo>
                    <a:pt x="2608" y="6850"/>
                    <a:pt x="2120" y="6707"/>
                    <a:pt x="1667" y="6528"/>
                  </a:cubicBezTo>
                  <a:cubicBezTo>
                    <a:pt x="1239" y="6338"/>
                    <a:pt x="786" y="6064"/>
                    <a:pt x="548" y="5647"/>
                  </a:cubicBezTo>
                  <a:cubicBezTo>
                    <a:pt x="322" y="5230"/>
                    <a:pt x="405" y="4730"/>
                    <a:pt x="584" y="4325"/>
                  </a:cubicBezTo>
                  <a:cubicBezTo>
                    <a:pt x="774" y="3885"/>
                    <a:pt x="1084" y="3516"/>
                    <a:pt x="1489" y="3254"/>
                  </a:cubicBezTo>
                  <a:cubicBezTo>
                    <a:pt x="2025" y="2920"/>
                    <a:pt x="2679" y="2813"/>
                    <a:pt x="3298" y="2754"/>
                  </a:cubicBezTo>
                  <a:cubicBezTo>
                    <a:pt x="4072" y="2682"/>
                    <a:pt x="4846" y="2575"/>
                    <a:pt x="5608" y="2420"/>
                  </a:cubicBezTo>
                  <a:cubicBezTo>
                    <a:pt x="7668" y="2004"/>
                    <a:pt x="9680" y="1301"/>
                    <a:pt x="11633" y="504"/>
                  </a:cubicBezTo>
                  <a:cubicBezTo>
                    <a:pt x="11903" y="400"/>
                    <a:pt x="12164" y="287"/>
                    <a:pt x="12431" y="173"/>
                  </a:cubicBezTo>
                  <a:close/>
                  <a:moveTo>
                    <a:pt x="12442" y="0"/>
                  </a:moveTo>
                  <a:cubicBezTo>
                    <a:pt x="12412" y="0"/>
                    <a:pt x="12382" y="7"/>
                    <a:pt x="12352" y="20"/>
                  </a:cubicBezTo>
                  <a:lnTo>
                    <a:pt x="12352" y="20"/>
                  </a:lnTo>
                  <a:cubicBezTo>
                    <a:pt x="12341" y="21"/>
                    <a:pt x="12331" y="24"/>
                    <a:pt x="12323" y="27"/>
                  </a:cubicBezTo>
                  <a:cubicBezTo>
                    <a:pt x="10168" y="944"/>
                    <a:pt x="7942" y="1777"/>
                    <a:pt x="5632" y="2266"/>
                  </a:cubicBezTo>
                  <a:cubicBezTo>
                    <a:pt x="4799" y="2432"/>
                    <a:pt x="3953" y="2563"/>
                    <a:pt x="3108" y="2635"/>
                  </a:cubicBezTo>
                  <a:cubicBezTo>
                    <a:pt x="2501" y="2682"/>
                    <a:pt x="1894" y="2849"/>
                    <a:pt x="1334" y="3111"/>
                  </a:cubicBezTo>
                  <a:cubicBezTo>
                    <a:pt x="917" y="3349"/>
                    <a:pt x="572" y="3694"/>
                    <a:pt x="346" y="4123"/>
                  </a:cubicBezTo>
                  <a:cubicBezTo>
                    <a:pt x="131" y="4528"/>
                    <a:pt x="0" y="5016"/>
                    <a:pt x="155" y="5468"/>
                  </a:cubicBezTo>
                  <a:cubicBezTo>
                    <a:pt x="298" y="5921"/>
                    <a:pt x="703" y="6230"/>
                    <a:pt x="1096" y="6445"/>
                  </a:cubicBezTo>
                  <a:cubicBezTo>
                    <a:pt x="1965" y="6921"/>
                    <a:pt x="3013" y="7064"/>
                    <a:pt x="3977" y="7254"/>
                  </a:cubicBezTo>
                  <a:cubicBezTo>
                    <a:pt x="4316" y="7319"/>
                    <a:pt x="4663" y="7348"/>
                    <a:pt x="5011" y="7348"/>
                  </a:cubicBezTo>
                  <a:cubicBezTo>
                    <a:pt x="5692" y="7348"/>
                    <a:pt x="6379" y="7237"/>
                    <a:pt x="7025" y="7064"/>
                  </a:cubicBezTo>
                  <a:cubicBezTo>
                    <a:pt x="8061" y="6790"/>
                    <a:pt x="8990" y="6326"/>
                    <a:pt x="9704" y="5528"/>
                  </a:cubicBezTo>
                  <a:cubicBezTo>
                    <a:pt x="10109" y="5075"/>
                    <a:pt x="10454" y="4587"/>
                    <a:pt x="10859" y="4135"/>
                  </a:cubicBezTo>
                  <a:cubicBezTo>
                    <a:pt x="11264" y="3694"/>
                    <a:pt x="11752" y="3409"/>
                    <a:pt x="12204" y="3040"/>
                  </a:cubicBezTo>
                  <a:cubicBezTo>
                    <a:pt x="12609" y="2718"/>
                    <a:pt x="13074" y="2242"/>
                    <a:pt x="13193" y="1718"/>
                  </a:cubicBezTo>
                  <a:cubicBezTo>
                    <a:pt x="13252" y="1420"/>
                    <a:pt x="13145" y="1158"/>
                    <a:pt x="13085" y="873"/>
                  </a:cubicBezTo>
                  <a:cubicBezTo>
                    <a:pt x="13062" y="682"/>
                    <a:pt x="13002" y="504"/>
                    <a:pt x="12931" y="325"/>
                  </a:cubicBezTo>
                  <a:cubicBezTo>
                    <a:pt x="12847" y="182"/>
                    <a:pt x="12716" y="75"/>
                    <a:pt x="12550" y="27"/>
                  </a:cubicBezTo>
                  <a:cubicBezTo>
                    <a:pt x="12514" y="9"/>
                    <a:pt x="12478" y="0"/>
                    <a:pt x="124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335;p39"/>
            <p:cNvSpPr/>
            <p:nvPr/>
          </p:nvSpPr>
          <p:spPr>
            <a:xfrm>
              <a:off x="7324903" y="4066133"/>
              <a:ext cx="572696" cy="463213"/>
            </a:xfrm>
            <a:custGeom>
              <a:avLst/>
              <a:gdLst/>
              <a:ahLst/>
              <a:cxnLst/>
              <a:rect l="l" t="t" r="r" b="b"/>
              <a:pathLst>
                <a:path w="12324" h="9968" extrusionOk="0">
                  <a:moveTo>
                    <a:pt x="6205" y="1"/>
                  </a:moveTo>
                  <a:cubicBezTo>
                    <a:pt x="5865" y="1"/>
                    <a:pt x="5541" y="96"/>
                    <a:pt x="5251" y="332"/>
                  </a:cubicBezTo>
                  <a:cubicBezTo>
                    <a:pt x="4751" y="737"/>
                    <a:pt x="5013" y="1261"/>
                    <a:pt x="4644" y="1606"/>
                  </a:cubicBezTo>
                  <a:cubicBezTo>
                    <a:pt x="4513" y="1499"/>
                    <a:pt x="4549" y="1404"/>
                    <a:pt x="4537" y="1237"/>
                  </a:cubicBezTo>
                  <a:cubicBezTo>
                    <a:pt x="4498" y="1224"/>
                    <a:pt x="4458" y="1218"/>
                    <a:pt x="4420" y="1218"/>
                  </a:cubicBezTo>
                  <a:cubicBezTo>
                    <a:pt x="4281" y="1218"/>
                    <a:pt x="4152" y="1297"/>
                    <a:pt x="4096" y="1427"/>
                  </a:cubicBezTo>
                  <a:cubicBezTo>
                    <a:pt x="4025" y="1594"/>
                    <a:pt x="3989" y="1773"/>
                    <a:pt x="3977" y="1951"/>
                  </a:cubicBezTo>
                  <a:cubicBezTo>
                    <a:pt x="3751" y="3678"/>
                    <a:pt x="2287" y="3999"/>
                    <a:pt x="1144" y="4928"/>
                  </a:cubicBezTo>
                  <a:cubicBezTo>
                    <a:pt x="227" y="5678"/>
                    <a:pt x="1" y="7690"/>
                    <a:pt x="453" y="8690"/>
                  </a:cubicBezTo>
                  <a:cubicBezTo>
                    <a:pt x="667" y="9155"/>
                    <a:pt x="1251" y="9333"/>
                    <a:pt x="1751" y="9440"/>
                  </a:cubicBezTo>
                  <a:cubicBezTo>
                    <a:pt x="2830" y="9655"/>
                    <a:pt x="4337" y="9968"/>
                    <a:pt x="5728" y="9968"/>
                  </a:cubicBezTo>
                  <a:cubicBezTo>
                    <a:pt x="6655" y="9968"/>
                    <a:pt x="7530" y="9829"/>
                    <a:pt x="8192" y="9428"/>
                  </a:cubicBezTo>
                  <a:cubicBezTo>
                    <a:pt x="9085" y="8893"/>
                    <a:pt x="9811" y="8119"/>
                    <a:pt x="10490" y="7345"/>
                  </a:cubicBezTo>
                  <a:cubicBezTo>
                    <a:pt x="10823" y="6976"/>
                    <a:pt x="11133" y="6535"/>
                    <a:pt x="11502" y="6202"/>
                  </a:cubicBezTo>
                  <a:cubicBezTo>
                    <a:pt x="11812" y="5940"/>
                    <a:pt x="12300" y="5869"/>
                    <a:pt x="12312" y="5368"/>
                  </a:cubicBezTo>
                  <a:cubicBezTo>
                    <a:pt x="12324" y="4833"/>
                    <a:pt x="11978" y="4154"/>
                    <a:pt x="11907" y="3594"/>
                  </a:cubicBezTo>
                  <a:cubicBezTo>
                    <a:pt x="11859" y="3213"/>
                    <a:pt x="11812" y="2832"/>
                    <a:pt x="11740" y="2451"/>
                  </a:cubicBezTo>
                  <a:cubicBezTo>
                    <a:pt x="11711" y="2236"/>
                    <a:pt x="11408" y="750"/>
                    <a:pt x="10885" y="750"/>
                  </a:cubicBezTo>
                  <a:cubicBezTo>
                    <a:pt x="10771" y="750"/>
                    <a:pt x="10647" y="820"/>
                    <a:pt x="10514" y="987"/>
                  </a:cubicBezTo>
                  <a:cubicBezTo>
                    <a:pt x="10009" y="1614"/>
                    <a:pt x="9771" y="1992"/>
                    <a:pt x="9466" y="1992"/>
                  </a:cubicBezTo>
                  <a:cubicBezTo>
                    <a:pt x="9354" y="1992"/>
                    <a:pt x="9232" y="1941"/>
                    <a:pt x="9085" y="1832"/>
                  </a:cubicBezTo>
                  <a:cubicBezTo>
                    <a:pt x="8716" y="1558"/>
                    <a:pt x="8787" y="987"/>
                    <a:pt x="8490" y="713"/>
                  </a:cubicBezTo>
                  <a:cubicBezTo>
                    <a:pt x="8216" y="463"/>
                    <a:pt x="7192" y="189"/>
                    <a:pt x="6787" y="82"/>
                  </a:cubicBezTo>
                  <a:cubicBezTo>
                    <a:pt x="6590" y="31"/>
                    <a:pt x="6395" y="1"/>
                    <a:pt x="62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36;p39"/>
            <p:cNvSpPr/>
            <p:nvPr/>
          </p:nvSpPr>
          <p:spPr>
            <a:xfrm>
              <a:off x="7326576" y="4062090"/>
              <a:ext cx="579899" cy="470369"/>
            </a:xfrm>
            <a:custGeom>
              <a:avLst/>
              <a:gdLst/>
              <a:ahLst/>
              <a:cxnLst/>
              <a:rect l="l" t="t" r="r" b="b"/>
              <a:pathLst>
                <a:path w="12479" h="10122" extrusionOk="0">
                  <a:moveTo>
                    <a:pt x="6238" y="161"/>
                  </a:moveTo>
                  <a:cubicBezTo>
                    <a:pt x="6616" y="161"/>
                    <a:pt x="7003" y="285"/>
                    <a:pt x="7370" y="395"/>
                  </a:cubicBezTo>
                  <a:cubicBezTo>
                    <a:pt x="7632" y="467"/>
                    <a:pt x="7882" y="562"/>
                    <a:pt x="8120" y="669"/>
                  </a:cubicBezTo>
                  <a:cubicBezTo>
                    <a:pt x="8359" y="788"/>
                    <a:pt x="8454" y="967"/>
                    <a:pt x="8525" y="1217"/>
                  </a:cubicBezTo>
                  <a:cubicBezTo>
                    <a:pt x="8609" y="1467"/>
                    <a:pt x="8680" y="1717"/>
                    <a:pt x="8882" y="1884"/>
                  </a:cubicBezTo>
                  <a:cubicBezTo>
                    <a:pt x="9037" y="2015"/>
                    <a:pt x="9228" y="2110"/>
                    <a:pt x="9430" y="2134"/>
                  </a:cubicBezTo>
                  <a:cubicBezTo>
                    <a:pt x="9452" y="2136"/>
                    <a:pt x="9474" y="2138"/>
                    <a:pt x="9496" y="2138"/>
                  </a:cubicBezTo>
                  <a:cubicBezTo>
                    <a:pt x="9664" y="2138"/>
                    <a:pt x="9826" y="2059"/>
                    <a:pt x="9942" y="1943"/>
                  </a:cubicBezTo>
                  <a:cubicBezTo>
                    <a:pt x="10173" y="1689"/>
                    <a:pt x="10392" y="1424"/>
                    <a:pt x="10601" y="1148"/>
                  </a:cubicBezTo>
                  <a:lnTo>
                    <a:pt x="10601" y="1148"/>
                  </a:lnTo>
                  <a:cubicBezTo>
                    <a:pt x="10609" y="1144"/>
                    <a:pt x="10616" y="1140"/>
                    <a:pt x="10621" y="1133"/>
                  </a:cubicBezTo>
                  <a:cubicBezTo>
                    <a:pt x="10676" y="1067"/>
                    <a:pt x="10794" y="917"/>
                    <a:pt x="10897" y="917"/>
                  </a:cubicBezTo>
                  <a:cubicBezTo>
                    <a:pt x="10904" y="917"/>
                    <a:pt x="10911" y="918"/>
                    <a:pt x="10918" y="919"/>
                  </a:cubicBezTo>
                  <a:cubicBezTo>
                    <a:pt x="10895" y="919"/>
                    <a:pt x="10954" y="943"/>
                    <a:pt x="10966" y="955"/>
                  </a:cubicBezTo>
                  <a:cubicBezTo>
                    <a:pt x="11014" y="1003"/>
                    <a:pt x="11049" y="1050"/>
                    <a:pt x="11085" y="1110"/>
                  </a:cubicBezTo>
                  <a:cubicBezTo>
                    <a:pt x="11240" y="1372"/>
                    <a:pt x="11359" y="1657"/>
                    <a:pt x="11430" y="1955"/>
                  </a:cubicBezTo>
                  <a:cubicBezTo>
                    <a:pt x="11490" y="2181"/>
                    <a:pt x="11538" y="2419"/>
                    <a:pt x="11573" y="2657"/>
                  </a:cubicBezTo>
                  <a:cubicBezTo>
                    <a:pt x="11633" y="2979"/>
                    <a:pt x="11669" y="3312"/>
                    <a:pt x="11728" y="3646"/>
                  </a:cubicBezTo>
                  <a:cubicBezTo>
                    <a:pt x="11764" y="3920"/>
                    <a:pt x="11835" y="4181"/>
                    <a:pt x="11930" y="4443"/>
                  </a:cubicBezTo>
                  <a:cubicBezTo>
                    <a:pt x="12061" y="4872"/>
                    <a:pt x="12323" y="5515"/>
                    <a:pt x="11895" y="5848"/>
                  </a:cubicBezTo>
                  <a:cubicBezTo>
                    <a:pt x="11740" y="5979"/>
                    <a:pt x="11561" y="6051"/>
                    <a:pt x="11395" y="6170"/>
                  </a:cubicBezTo>
                  <a:cubicBezTo>
                    <a:pt x="11180" y="6337"/>
                    <a:pt x="10990" y="6527"/>
                    <a:pt x="10823" y="6753"/>
                  </a:cubicBezTo>
                  <a:cubicBezTo>
                    <a:pt x="10061" y="7670"/>
                    <a:pt x="9275" y="8599"/>
                    <a:pt x="8275" y="9277"/>
                  </a:cubicBezTo>
                  <a:cubicBezTo>
                    <a:pt x="7498" y="9810"/>
                    <a:pt x="6587" y="9970"/>
                    <a:pt x="5666" y="9970"/>
                  </a:cubicBezTo>
                  <a:cubicBezTo>
                    <a:pt x="5599" y="9970"/>
                    <a:pt x="5532" y="9970"/>
                    <a:pt x="5465" y="9968"/>
                  </a:cubicBezTo>
                  <a:cubicBezTo>
                    <a:pt x="4453" y="9932"/>
                    <a:pt x="3441" y="9813"/>
                    <a:pt x="2453" y="9599"/>
                  </a:cubicBezTo>
                  <a:cubicBezTo>
                    <a:pt x="2001" y="9515"/>
                    <a:pt x="1536" y="9456"/>
                    <a:pt x="1108" y="9277"/>
                  </a:cubicBezTo>
                  <a:cubicBezTo>
                    <a:pt x="667" y="9087"/>
                    <a:pt x="489" y="8706"/>
                    <a:pt x="405" y="8241"/>
                  </a:cubicBezTo>
                  <a:cubicBezTo>
                    <a:pt x="239" y="7372"/>
                    <a:pt x="369" y="6479"/>
                    <a:pt x="762" y="5682"/>
                  </a:cubicBezTo>
                  <a:cubicBezTo>
                    <a:pt x="1167" y="4920"/>
                    <a:pt x="2013" y="4562"/>
                    <a:pt x="2691" y="4098"/>
                  </a:cubicBezTo>
                  <a:cubicBezTo>
                    <a:pt x="3429" y="3598"/>
                    <a:pt x="3977" y="2967"/>
                    <a:pt x="4096" y="2062"/>
                  </a:cubicBezTo>
                  <a:cubicBezTo>
                    <a:pt x="4108" y="1919"/>
                    <a:pt x="4132" y="1776"/>
                    <a:pt x="4168" y="1634"/>
                  </a:cubicBezTo>
                  <a:cubicBezTo>
                    <a:pt x="4191" y="1574"/>
                    <a:pt x="4227" y="1503"/>
                    <a:pt x="4275" y="1455"/>
                  </a:cubicBezTo>
                  <a:cubicBezTo>
                    <a:pt x="4286" y="1444"/>
                    <a:pt x="4316" y="1419"/>
                    <a:pt x="4348" y="1398"/>
                  </a:cubicBezTo>
                  <a:lnTo>
                    <a:pt x="4348" y="1398"/>
                  </a:lnTo>
                  <a:cubicBezTo>
                    <a:pt x="4354" y="1509"/>
                    <a:pt x="4379" y="1592"/>
                    <a:pt x="4477" y="1681"/>
                  </a:cubicBezTo>
                  <a:cubicBezTo>
                    <a:pt x="4512" y="1716"/>
                    <a:pt x="4606" y="1758"/>
                    <a:pt x="4677" y="1758"/>
                  </a:cubicBezTo>
                  <a:cubicBezTo>
                    <a:pt x="4702" y="1758"/>
                    <a:pt x="4724" y="1753"/>
                    <a:pt x="4739" y="1741"/>
                  </a:cubicBezTo>
                  <a:cubicBezTo>
                    <a:pt x="4930" y="1550"/>
                    <a:pt x="4965" y="1312"/>
                    <a:pt x="5013" y="1062"/>
                  </a:cubicBezTo>
                  <a:cubicBezTo>
                    <a:pt x="5072" y="752"/>
                    <a:pt x="5263" y="479"/>
                    <a:pt x="5549" y="336"/>
                  </a:cubicBezTo>
                  <a:cubicBezTo>
                    <a:pt x="5772" y="208"/>
                    <a:pt x="6003" y="161"/>
                    <a:pt x="6238" y="161"/>
                  </a:cubicBezTo>
                  <a:close/>
                  <a:moveTo>
                    <a:pt x="6059" y="1"/>
                  </a:moveTo>
                  <a:cubicBezTo>
                    <a:pt x="5855" y="1"/>
                    <a:pt x="5653" y="32"/>
                    <a:pt x="5453" y="110"/>
                  </a:cubicBezTo>
                  <a:cubicBezTo>
                    <a:pt x="5144" y="229"/>
                    <a:pt x="4894" y="467"/>
                    <a:pt x="4763" y="776"/>
                  </a:cubicBezTo>
                  <a:cubicBezTo>
                    <a:pt x="4705" y="949"/>
                    <a:pt x="4691" y="1135"/>
                    <a:pt x="4637" y="1304"/>
                  </a:cubicBezTo>
                  <a:lnTo>
                    <a:pt x="4637" y="1304"/>
                  </a:lnTo>
                  <a:cubicBezTo>
                    <a:pt x="4614" y="1286"/>
                    <a:pt x="4576" y="1272"/>
                    <a:pt x="4560" y="1264"/>
                  </a:cubicBezTo>
                  <a:cubicBezTo>
                    <a:pt x="4487" y="1226"/>
                    <a:pt x="4408" y="1207"/>
                    <a:pt x="4330" y="1207"/>
                  </a:cubicBezTo>
                  <a:cubicBezTo>
                    <a:pt x="4191" y="1207"/>
                    <a:pt x="4056" y="1265"/>
                    <a:pt x="3965" y="1372"/>
                  </a:cubicBezTo>
                  <a:cubicBezTo>
                    <a:pt x="3775" y="1598"/>
                    <a:pt x="3810" y="1943"/>
                    <a:pt x="3751" y="2205"/>
                  </a:cubicBezTo>
                  <a:cubicBezTo>
                    <a:pt x="3656" y="2681"/>
                    <a:pt x="3406" y="3122"/>
                    <a:pt x="3060" y="3455"/>
                  </a:cubicBezTo>
                  <a:cubicBezTo>
                    <a:pt x="2715" y="3777"/>
                    <a:pt x="2346" y="4051"/>
                    <a:pt x="1941" y="4277"/>
                  </a:cubicBezTo>
                  <a:cubicBezTo>
                    <a:pt x="1560" y="4515"/>
                    <a:pt x="1120" y="4753"/>
                    <a:pt x="810" y="5098"/>
                  </a:cubicBezTo>
                  <a:cubicBezTo>
                    <a:pt x="179" y="5765"/>
                    <a:pt x="0" y="6837"/>
                    <a:pt x="48" y="7730"/>
                  </a:cubicBezTo>
                  <a:cubicBezTo>
                    <a:pt x="72" y="8134"/>
                    <a:pt x="143" y="8622"/>
                    <a:pt x="405" y="8956"/>
                  </a:cubicBezTo>
                  <a:cubicBezTo>
                    <a:pt x="715" y="9337"/>
                    <a:pt x="1251" y="9480"/>
                    <a:pt x="1715" y="9575"/>
                  </a:cubicBezTo>
                  <a:cubicBezTo>
                    <a:pt x="2751" y="9813"/>
                    <a:pt x="3787" y="9980"/>
                    <a:pt x="4846" y="10075"/>
                  </a:cubicBezTo>
                  <a:cubicBezTo>
                    <a:pt x="5173" y="10102"/>
                    <a:pt x="5510" y="10121"/>
                    <a:pt x="5849" y="10121"/>
                  </a:cubicBezTo>
                  <a:cubicBezTo>
                    <a:pt x="6570" y="10121"/>
                    <a:pt x="7298" y="10033"/>
                    <a:pt x="7954" y="9742"/>
                  </a:cubicBezTo>
                  <a:cubicBezTo>
                    <a:pt x="8490" y="9480"/>
                    <a:pt x="8978" y="9134"/>
                    <a:pt x="9406" y="8718"/>
                  </a:cubicBezTo>
                  <a:cubicBezTo>
                    <a:pt x="9894" y="8265"/>
                    <a:pt x="10359" y="7777"/>
                    <a:pt x="10776" y="7265"/>
                  </a:cubicBezTo>
                  <a:cubicBezTo>
                    <a:pt x="11002" y="7003"/>
                    <a:pt x="11204" y="6741"/>
                    <a:pt x="11442" y="6491"/>
                  </a:cubicBezTo>
                  <a:cubicBezTo>
                    <a:pt x="11621" y="6325"/>
                    <a:pt x="11823" y="6182"/>
                    <a:pt x="12038" y="6063"/>
                  </a:cubicBezTo>
                  <a:cubicBezTo>
                    <a:pt x="12216" y="5967"/>
                    <a:pt x="12347" y="5813"/>
                    <a:pt x="12407" y="5634"/>
                  </a:cubicBezTo>
                  <a:cubicBezTo>
                    <a:pt x="12478" y="5372"/>
                    <a:pt x="12407" y="5074"/>
                    <a:pt x="12335" y="4836"/>
                  </a:cubicBezTo>
                  <a:cubicBezTo>
                    <a:pt x="12252" y="4539"/>
                    <a:pt x="12145" y="4241"/>
                    <a:pt x="12073" y="3920"/>
                  </a:cubicBezTo>
                  <a:cubicBezTo>
                    <a:pt x="11990" y="3586"/>
                    <a:pt x="11966" y="3229"/>
                    <a:pt x="11919" y="2884"/>
                  </a:cubicBezTo>
                  <a:cubicBezTo>
                    <a:pt x="11883" y="2586"/>
                    <a:pt x="11811" y="2288"/>
                    <a:pt x="11740" y="1991"/>
                  </a:cubicBezTo>
                  <a:cubicBezTo>
                    <a:pt x="11617" y="1555"/>
                    <a:pt x="11378" y="730"/>
                    <a:pt x="10807" y="730"/>
                  </a:cubicBezTo>
                  <a:cubicBezTo>
                    <a:pt x="10770" y="730"/>
                    <a:pt x="10732" y="733"/>
                    <a:pt x="10692" y="741"/>
                  </a:cubicBezTo>
                  <a:cubicBezTo>
                    <a:pt x="10549" y="776"/>
                    <a:pt x="10430" y="872"/>
                    <a:pt x="10347" y="991"/>
                  </a:cubicBezTo>
                  <a:cubicBezTo>
                    <a:pt x="10347" y="991"/>
                    <a:pt x="10347" y="991"/>
                    <a:pt x="10346" y="991"/>
                  </a:cubicBezTo>
                  <a:lnTo>
                    <a:pt x="10346" y="991"/>
                  </a:lnTo>
                  <a:cubicBezTo>
                    <a:pt x="10342" y="994"/>
                    <a:pt x="10338" y="998"/>
                    <a:pt x="10335" y="1003"/>
                  </a:cubicBezTo>
                  <a:cubicBezTo>
                    <a:pt x="10133" y="1253"/>
                    <a:pt x="9942" y="1526"/>
                    <a:pt x="9716" y="1753"/>
                  </a:cubicBezTo>
                  <a:cubicBezTo>
                    <a:pt x="9617" y="1852"/>
                    <a:pt x="9493" y="1984"/>
                    <a:pt x="9351" y="1984"/>
                  </a:cubicBezTo>
                  <a:cubicBezTo>
                    <a:pt x="9322" y="1984"/>
                    <a:pt x="9293" y="1979"/>
                    <a:pt x="9263" y="1967"/>
                  </a:cubicBezTo>
                  <a:cubicBezTo>
                    <a:pt x="8775" y="1729"/>
                    <a:pt x="8918" y="1026"/>
                    <a:pt x="8490" y="717"/>
                  </a:cubicBezTo>
                  <a:cubicBezTo>
                    <a:pt x="8097" y="443"/>
                    <a:pt x="7573" y="324"/>
                    <a:pt x="7120" y="193"/>
                  </a:cubicBezTo>
                  <a:cubicBezTo>
                    <a:pt x="6772" y="94"/>
                    <a:pt x="6414" y="1"/>
                    <a:pt x="60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37;p39"/>
            <p:cNvSpPr/>
            <p:nvPr/>
          </p:nvSpPr>
          <p:spPr>
            <a:xfrm>
              <a:off x="7378577" y="4426746"/>
              <a:ext cx="180397" cy="104650"/>
            </a:xfrm>
            <a:custGeom>
              <a:avLst/>
              <a:gdLst/>
              <a:ahLst/>
              <a:cxnLst/>
              <a:rect l="l" t="t" r="r" b="b"/>
              <a:pathLst>
                <a:path w="3882" h="2252" extrusionOk="0">
                  <a:moveTo>
                    <a:pt x="1281" y="1"/>
                  </a:moveTo>
                  <a:cubicBezTo>
                    <a:pt x="639" y="1"/>
                    <a:pt x="216" y="196"/>
                    <a:pt x="167" y="966"/>
                  </a:cubicBezTo>
                  <a:cubicBezTo>
                    <a:pt x="132" y="1633"/>
                    <a:pt x="1" y="2121"/>
                    <a:pt x="3453" y="2252"/>
                  </a:cubicBezTo>
                  <a:cubicBezTo>
                    <a:pt x="3620" y="2228"/>
                    <a:pt x="3882" y="1180"/>
                    <a:pt x="3715" y="859"/>
                  </a:cubicBezTo>
                  <a:cubicBezTo>
                    <a:pt x="3453" y="371"/>
                    <a:pt x="2275" y="61"/>
                    <a:pt x="1739" y="25"/>
                  </a:cubicBezTo>
                  <a:cubicBezTo>
                    <a:pt x="1577" y="10"/>
                    <a:pt x="1423" y="1"/>
                    <a:pt x="1281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38;p39"/>
            <p:cNvSpPr/>
            <p:nvPr/>
          </p:nvSpPr>
          <p:spPr>
            <a:xfrm>
              <a:off x="7378019" y="4423958"/>
              <a:ext cx="184300" cy="110831"/>
            </a:xfrm>
            <a:custGeom>
              <a:avLst/>
              <a:gdLst/>
              <a:ahLst/>
              <a:cxnLst/>
              <a:rect l="l" t="t" r="r" b="b"/>
              <a:pathLst>
                <a:path w="3966" h="2385" extrusionOk="0">
                  <a:moveTo>
                    <a:pt x="1359" y="128"/>
                  </a:moveTo>
                  <a:cubicBezTo>
                    <a:pt x="1517" y="128"/>
                    <a:pt x="1676" y="142"/>
                    <a:pt x="1822" y="157"/>
                  </a:cubicBezTo>
                  <a:cubicBezTo>
                    <a:pt x="2203" y="204"/>
                    <a:pt x="2584" y="300"/>
                    <a:pt x="2942" y="454"/>
                  </a:cubicBezTo>
                  <a:cubicBezTo>
                    <a:pt x="3144" y="526"/>
                    <a:pt x="3323" y="645"/>
                    <a:pt x="3477" y="788"/>
                  </a:cubicBezTo>
                  <a:cubicBezTo>
                    <a:pt x="3584" y="919"/>
                    <a:pt x="3644" y="1086"/>
                    <a:pt x="3620" y="1264"/>
                  </a:cubicBezTo>
                  <a:cubicBezTo>
                    <a:pt x="3620" y="1467"/>
                    <a:pt x="3584" y="1669"/>
                    <a:pt x="3537" y="1871"/>
                  </a:cubicBezTo>
                  <a:cubicBezTo>
                    <a:pt x="3515" y="1946"/>
                    <a:pt x="3455" y="2185"/>
                    <a:pt x="3383" y="2250"/>
                  </a:cubicBezTo>
                  <a:lnTo>
                    <a:pt x="3383" y="2250"/>
                  </a:lnTo>
                  <a:cubicBezTo>
                    <a:pt x="2587" y="2227"/>
                    <a:pt x="1720" y="2207"/>
                    <a:pt x="953" y="1967"/>
                  </a:cubicBezTo>
                  <a:cubicBezTo>
                    <a:pt x="679" y="1883"/>
                    <a:pt x="405" y="1752"/>
                    <a:pt x="346" y="1455"/>
                  </a:cubicBezTo>
                  <a:cubicBezTo>
                    <a:pt x="334" y="1336"/>
                    <a:pt x="334" y="1216"/>
                    <a:pt x="346" y="1097"/>
                  </a:cubicBezTo>
                  <a:cubicBezTo>
                    <a:pt x="370" y="788"/>
                    <a:pt x="429" y="431"/>
                    <a:pt x="727" y="264"/>
                  </a:cubicBezTo>
                  <a:cubicBezTo>
                    <a:pt x="903" y="158"/>
                    <a:pt x="1129" y="128"/>
                    <a:pt x="1359" y="128"/>
                  </a:cubicBezTo>
                  <a:close/>
                  <a:moveTo>
                    <a:pt x="1346" y="0"/>
                  </a:moveTo>
                  <a:cubicBezTo>
                    <a:pt x="1238" y="0"/>
                    <a:pt x="1131" y="5"/>
                    <a:pt x="1025" y="14"/>
                  </a:cubicBezTo>
                  <a:cubicBezTo>
                    <a:pt x="656" y="50"/>
                    <a:pt x="298" y="169"/>
                    <a:pt x="144" y="526"/>
                  </a:cubicBezTo>
                  <a:cubicBezTo>
                    <a:pt x="48" y="764"/>
                    <a:pt x="1" y="1026"/>
                    <a:pt x="24" y="1276"/>
                  </a:cubicBezTo>
                  <a:cubicBezTo>
                    <a:pt x="24" y="1609"/>
                    <a:pt x="215" y="1824"/>
                    <a:pt x="513" y="1967"/>
                  </a:cubicBezTo>
                  <a:cubicBezTo>
                    <a:pt x="846" y="2098"/>
                    <a:pt x="1191" y="2181"/>
                    <a:pt x="1537" y="2229"/>
                  </a:cubicBezTo>
                  <a:cubicBezTo>
                    <a:pt x="2180" y="2312"/>
                    <a:pt x="2822" y="2359"/>
                    <a:pt x="3465" y="2383"/>
                  </a:cubicBezTo>
                  <a:lnTo>
                    <a:pt x="3465" y="2383"/>
                  </a:lnTo>
                  <a:cubicBezTo>
                    <a:pt x="3474" y="2384"/>
                    <a:pt x="3482" y="2384"/>
                    <a:pt x="3491" y="2384"/>
                  </a:cubicBezTo>
                  <a:cubicBezTo>
                    <a:pt x="3494" y="2384"/>
                    <a:pt x="3498" y="2384"/>
                    <a:pt x="3502" y="2384"/>
                  </a:cubicBezTo>
                  <a:lnTo>
                    <a:pt x="3502" y="2384"/>
                  </a:lnTo>
                  <a:cubicBezTo>
                    <a:pt x="3506" y="2384"/>
                    <a:pt x="3510" y="2384"/>
                    <a:pt x="3514" y="2384"/>
                  </a:cubicBezTo>
                  <a:cubicBezTo>
                    <a:pt x="3562" y="2384"/>
                    <a:pt x="3624" y="2379"/>
                    <a:pt x="3631" y="2343"/>
                  </a:cubicBezTo>
                  <a:lnTo>
                    <a:pt x="3631" y="2343"/>
                  </a:lnTo>
                  <a:cubicBezTo>
                    <a:pt x="3709" y="2288"/>
                    <a:pt x="3746" y="2185"/>
                    <a:pt x="3775" y="2098"/>
                  </a:cubicBezTo>
                  <a:cubicBezTo>
                    <a:pt x="3846" y="1907"/>
                    <a:pt x="3906" y="1705"/>
                    <a:pt x="3930" y="1502"/>
                  </a:cubicBezTo>
                  <a:cubicBezTo>
                    <a:pt x="3965" y="1324"/>
                    <a:pt x="3954" y="1133"/>
                    <a:pt x="3906" y="966"/>
                  </a:cubicBezTo>
                  <a:cubicBezTo>
                    <a:pt x="3823" y="800"/>
                    <a:pt x="3704" y="669"/>
                    <a:pt x="3549" y="585"/>
                  </a:cubicBezTo>
                  <a:cubicBezTo>
                    <a:pt x="3156" y="347"/>
                    <a:pt x="2739" y="193"/>
                    <a:pt x="2287" y="109"/>
                  </a:cubicBezTo>
                  <a:cubicBezTo>
                    <a:pt x="1976" y="38"/>
                    <a:pt x="1660" y="0"/>
                    <a:pt x="1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39;p39"/>
            <p:cNvSpPr/>
            <p:nvPr/>
          </p:nvSpPr>
          <p:spPr>
            <a:xfrm>
              <a:off x="7473191" y="4207962"/>
              <a:ext cx="252100" cy="74166"/>
            </a:xfrm>
            <a:custGeom>
              <a:avLst/>
              <a:gdLst/>
              <a:ahLst/>
              <a:cxnLst/>
              <a:rect l="l" t="t" r="r" b="b"/>
              <a:pathLst>
                <a:path w="5425" h="1596" extrusionOk="0">
                  <a:moveTo>
                    <a:pt x="2020" y="0"/>
                  </a:moveTo>
                  <a:cubicBezTo>
                    <a:pt x="1348" y="0"/>
                    <a:pt x="677" y="143"/>
                    <a:pt x="72" y="435"/>
                  </a:cubicBezTo>
                  <a:cubicBezTo>
                    <a:pt x="1" y="459"/>
                    <a:pt x="36" y="495"/>
                    <a:pt x="72" y="519"/>
                  </a:cubicBezTo>
                  <a:cubicBezTo>
                    <a:pt x="101" y="527"/>
                    <a:pt x="130" y="531"/>
                    <a:pt x="157" y="531"/>
                  </a:cubicBezTo>
                  <a:cubicBezTo>
                    <a:pt x="206" y="531"/>
                    <a:pt x="252" y="518"/>
                    <a:pt x="298" y="495"/>
                  </a:cubicBezTo>
                  <a:cubicBezTo>
                    <a:pt x="813" y="245"/>
                    <a:pt x="1377" y="127"/>
                    <a:pt x="1942" y="127"/>
                  </a:cubicBezTo>
                  <a:cubicBezTo>
                    <a:pt x="3127" y="127"/>
                    <a:pt x="4319" y="647"/>
                    <a:pt x="5085" y="1566"/>
                  </a:cubicBezTo>
                  <a:cubicBezTo>
                    <a:pt x="5102" y="1587"/>
                    <a:pt x="5140" y="1596"/>
                    <a:pt x="5183" y="1596"/>
                  </a:cubicBezTo>
                  <a:cubicBezTo>
                    <a:pt x="5288" y="1596"/>
                    <a:pt x="5424" y="1545"/>
                    <a:pt x="5382" y="1495"/>
                  </a:cubicBezTo>
                  <a:lnTo>
                    <a:pt x="5394" y="1495"/>
                  </a:lnTo>
                  <a:cubicBezTo>
                    <a:pt x="4568" y="513"/>
                    <a:pt x="3293" y="0"/>
                    <a:pt x="20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40;p39"/>
            <p:cNvSpPr/>
            <p:nvPr/>
          </p:nvSpPr>
          <p:spPr>
            <a:xfrm>
              <a:off x="7433180" y="4246718"/>
              <a:ext cx="254516" cy="73887"/>
            </a:xfrm>
            <a:custGeom>
              <a:avLst/>
              <a:gdLst/>
              <a:ahLst/>
              <a:cxnLst/>
              <a:rect l="l" t="t" r="r" b="b"/>
              <a:pathLst>
                <a:path w="5477" h="1590" extrusionOk="0">
                  <a:moveTo>
                    <a:pt x="2026" y="0"/>
                  </a:moveTo>
                  <a:cubicBezTo>
                    <a:pt x="1369" y="0"/>
                    <a:pt x="713" y="138"/>
                    <a:pt x="123" y="423"/>
                  </a:cubicBezTo>
                  <a:cubicBezTo>
                    <a:pt x="0" y="480"/>
                    <a:pt x="163" y="529"/>
                    <a:pt x="277" y="529"/>
                  </a:cubicBezTo>
                  <a:cubicBezTo>
                    <a:pt x="306" y="529"/>
                    <a:pt x="332" y="525"/>
                    <a:pt x="350" y="518"/>
                  </a:cubicBezTo>
                  <a:cubicBezTo>
                    <a:pt x="894" y="265"/>
                    <a:pt x="1473" y="144"/>
                    <a:pt x="2047" y="144"/>
                  </a:cubicBezTo>
                  <a:cubicBezTo>
                    <a:pt x="3204" y="144"/>
                    <a:pt x="4340" y="639"/>
                    <a:pt x="5136" y="1554"/>
                  </a:cubicBezTo>
                  <a:cubicBezTo>
                    <a:pt x="5157" y="1579"/>
                    <a:pt x="5209" y="1590"/>
                    <a:pt x="5264" y="1590"/>
                  </a:cubicBezTo>
                  <a:cubicBezTo>
                    <a:pt x="5364" y="1590"/>
                    <a:pt x="5476" y="1556"/>
                    <a:pt x="5445" y="1518"/>
                  </a:cubicBezTo>
                  <a:cubicBezTo>
                    <a:pt x="4617" y="532"/>
                    <a:pt x="3317" y="0"/>
                    <a:pt x="20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41;p39"/>
            <p:cNvSpPr/>
            <p:nvPr/>
          </p:nvSpPr>
          <p:spPr>
            <a:xfrm>
              <a:off x="6660977" y="2419208"/>
              <a:ext cx="1275369" cy="720099"/>
            </a:xfrm>
            <a:custGeom>
              <a:avLst/>
              <a:gdLst/>
              <a:ahLst/>
              <a:cxnLst/>
              <a:rect l="l" t="t" r="r" b="b"/>
              <a:pathLst>
                <a:path w="27445" h="15496" extrusionOk="0">
                  <a:moveTo>
                    <a:pt x="19364" y="1"/>
                  </a:moveTo>
                  <a:cubicBezTo>
                    <a:pt x="18340" y="1"/>
                    <a:pt x="17312" y="149"/>
                    <a:pt x="16276" y="268"/>
                  </a:cubicBezTo>
                  <a:cubicBezTo>
                    <a:pt x="14002" y="542"/>
                    <a:pt x="11656" y="482"/>
                    <a:pt x="3798" y="3018"/>
                  </a:cubicBezTo>
                  <a:cubicBezTo>
                    <a:pt x="3012" y="3375"/>
                    <a:pt x="738" y="6995"/>
                    <a:pt x="0" y="7733"/>
                  </a:cubicBezTo>
                  <a:cubicBezTo>
                    <a:pt x="616" y="7517"/>
                    <a:pt x="1352" y="7434"/>
                    <a:pt x="2106" y="7434"/>
                  </a:cubicBezTo>
                  <a:cubicBezTo>
                    <a:pt x="3057" y="7434"/>
                    <a:pt x="4037" y="7567"/>
                    <a:pt x="4834" y="7733"/>
                  </a:cubicBezTo>
                  <a:cubicBezTo>
                    <a:pt x="7239" y="8221"/>
                    <a:pt x="9990" y="8626"/>
                    <a:pt x="12347" y="9364"/>
                  </a:cubicBezTo>
                  <a:cubicBezTo>
                    <a:pt x="15752" y="10424"/>
                    <a:pt x="17883" y="11424"/>
                    <a:pt x="21181" y="12793"/>
                  </a:cubicBezTo>
                  <a:cubicBezTo>
                    <a:pt x="22908" y="13531"/>
                    <a:pt x="24563" y="14448"/>
                    <a:pt x="26134" y="15496"/>
                  </a:cubicBezTo>
                  <a:cubicBezTo>
                    <a:pt x="27027" y="13436"/>
                    <a:pt x="27432" y="9412"/>
                    <a:pt x="27444" y="6328"/>
                  </a:cubicBezTo>
                  <a:cubicBezTo>
                    <a:pt x="27444" y="5256"/>
                    <a:pt x="27301" y="4316"/>
                    <a:pt x="26623" y="3447"/>
                  </a:cubicBezTo>
                  <a:cubicBezTo>
                    <a:pt x="25491" y="2006"/>
                    <a:pt x="23229" y="768"/>
                    <a:pt x="21515" y="280"/>
                  </a:cubicBezTo>
                  <a:cubicBezTo>
                    <a:pt x="20798" y="74"/>
                    <a:pt x="20082" y="1"/>
                    <a:pt x="193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42;p39"/>
            <p:cNvSpPr/>
            <p:nvPr/>
          </p:nvSpPr>
          <p:spPr>
            <a:xfrm>
              <a:off x="6651450" y="2416095"/>
              <a:ext cx="1298139" cy="726698"/>
            </a:xfrm>
            <a:custGeom>
              <a:avLst/>
              <a:gdLst/>
              <a:ahLst/>
              <a:cxnLst/>
              <a:rect l="l" t="t" r="r" b="b"/>
              <a:pathLst>
                <a:path w="27935" h="15638" extrusionOk="0">
                  <a:moveTo>
                    <a:pt x="19438" y="134"/>
                  </a:moveTo>
                  <a:cubicBezTo>
                    <a:pt x="19861" y="134"/>
                    <a:pt x="20286" y="158"/>
                    <a:pt x="20708" y="204"/>
                  </a:cubicBezTo>
                  <a:cubicBezTo>
                    <a:pt x="21410" y="323"/>
                    <a:pt x="22101" y="513"/>
                    <a:pt x="22756" y="799"/>
                  </a:cubicBezTo>
                  <a:cubicBezTo>
                    <a:pt x="24018" y="1335"/>
                    <a:pt x="25268" y="2061"/>
                    <a:pt x="26232" y="3037"/>
                  </a:cubicBezTo>
                  <a:cubicBezTo>
                    <a:pt x="26732" y="3502"/>
                    <a:pt x="27089" y="4085"/>
                    <a:pt x="27304" y="4728"/>
                  </a:cubicBezTo>
                  <a:cubicBezTo>
                    <a:pt x="27494" y="5395"/>
                    <a:pt x="27506" y="6074"/>
                    <a:pt x="27494" y="6764"/>
                  </a:cubicBezTo>
                  <a:cubicBezTo>
                    <a:pt x="27470" y="8181"/>
                    <a:pt x="27375" y="9598"/>
                    <a:pt x="27209" y="11015"/>
                  </a:cubicBezTo>
                  <a:cubicBezTo>
                    <a:pt x="27078" y="12312"/>
                    <a:pt x="26828" y="13586"/>
                    <a:pt x="26447" y="14837"/>
                  </a:cubicBezTo>
                  <a:cubicBezTo>
                    <a:pt x="26392" y="15017"/>
                    <a:pt x="26324" y="15198"/>
                    <a:pt x="26253" y="15379"/>
                  </a:cubicBezTo>
                  <a:lnTo>
                    <a:pt x="26253" y="15379"/>
                  </a:lnTo>
                  <a:cubicBezTo>
                    <a:pt x="24864" y="14441"/>
                    <a:pt x="23390" y="13622"/>
                    <a:pt x="21863" y="12943"/>
                  </a:cubicBezTo>
                  <a:cubicBezTo>
                    <a:pt x="21017" y="12574"/>
                    <a:pt x="20160" y="12229"/>
                    <a:pt x="19303" y="11872"/>
                  </a:cubicBezTo>
                  <a:cubicBezTo>
                    <a:pt x="18493" y="11527"/>
                    <a:pt x="17672" y="11193"/>
                    <a:pt x="16850" y="10860"/>
                  </a:cubicBezTo>
                  <a:cubicBezTo>
                    <a:pt x="15124" y="10145"/>
                    <a:pt x="13350" y="9550"/>
                    <a:pt x="11552" y="9050"/>
                  </a:cubicBezTo>
                  <a:cubicBezTo>
                    <a:pt x="9647" y="8550"/>
                    <a:pt x="7718" y="8240"/>
                    <a:pt x="5789" y="7859"/>
                  </a:cubicBezTo>
                  <a:cubicBezTo>
                    <a:pt x="4663" y="7640"/>
                    <a:pt x="3469" y="7412"/>
                    <a:pt x="2293" y="7412"/>
                  </a:cubicBezTo>
                  <a:cubicBezTo>
                    <a:pt x="1695" y="7412"/>
                    <a:pt x="1102" y="7471"/>
                    <a:pt x="525" y="7620"/>
                  </a:cubicBezTo>
                  <a:lnTo>
                    <a:pt x="525" y="7620"/>
                  </a:lnTo>
                  <a:cubicBezTo>
                    <a:pt x="961" y="7127"/>
                    <a:pt x="1319" y="6560"/>
                    <a:pt x="1705" y="6038"/>
                  </a:cubicBezTo>
                  <a:cubicBezTo>
                    <a:pt x="2253" y="5276"/>
                    <a:pt x="2789" y="4502"/>
                    <a:pt x="3396" y="3788"/>
                  </a:cubicBezTo>
                  <a:cubicBezTo>
                    <a:pt x="3592" y="3557"/>
                    <a:pt x="3810" y="3271"/>
                    <a:pt x="4083" y="3134"/>
                  </a:cubicBezTo>
                  <a:lnTo>
                    <a:pt x="4083" y="3134"/>
                  </a:lnTo>
                  <a:cubicBezTo>
                    <a:pt x="4084" y="3134"/>
                    <a:pt x="4085" y="3133"/>
                    <a:pt x="4087" y="3133"/>
                  </a:cubicBezTo>
                  <a:cubicBezTo>
                    <a:pt x="6527" y="2347"/>
                    <a:pt x="9016" y="1597"/>
                    <a:pt x="11540" y="1085"/>
                  </a:cubicBezTo>
                  <a:cubicBezTo>
                    <a:pt x="12850" y="823"/>
                    <a:pt x="14171" y="632"/>
                    <a:pt x="15505" y="501"/>
                  </a:cubicBezTo>
                  <a:cubicBezTo>
                    <a:pt x="16374" y="418"/>
                    <a:pt x="17231" y="299"/>
                    <a:pt x="18100" y="216"/>
                  </a:cubicBezTo>
                  <a:cubicBezTo>
                    <a:pt x="18541" y="161"/>
                    <a:pt x="18989" y="134"/>
                    <a:pt x="19438" y="134"/>
                  </a:cubicBezTo>
                  <a:close/>
                  <a:moveTo>
                    <a:pt x="19617" y="1"/>
                  </a:moveTo>
                  <a:cubicBezTo>
                    <a:pt x="18378" y="1"/>
                    <a:pt x="17149" y="207"/>
                    <a:pt x="15910" y="335"/>
                  </a:cubicBezTo>
                  <a:cubicBezTo>
                    <a:pt x="14647" y="466"/>
                    <a:pt x="13397" y="597"/>
                    <a:pt x="12147" y="823"/>
                  </a:cubicBezTo>
                  <a:cubicBezTo>
                    <a:pt x="9778" y="1263"/>
                    <a:pt x="7456" y="1918"/>
                    <a:pt x="5158" y="2645"/>
                  </a:cubicBezTo>
                  <a:cubicBezTo>
                    <a:pt x="4741" y="2764"/>
                    <a:pt x="4325" y="2895"/>
                    <a:pt x="3920" y="3026"/>
                  </a:cubicBezTo>
                  <a:cubicBezTo>
                    <a:pt x="3878" y="3040"/>
                    <a:pt x="3857" y="3055"/>
                    <a:pt x="3850" y="3069"/>
                  </a:cubicBezTo>
                  <a:lnTo>
                    <a:pt x="3850" y="3069"/>
                  </a:lnTo>
                  <a:cubicBezTo>
                    <a:pt x="3626" y="3198"/>
                    <a:pt x="3436" y="3369"/>
                    <a:pt x="3277" y="3573"/>
                  </a:cubicBezTo>
                  <a:cubicBezTo>
                    <a:pt x="2991" y="3883"/>
                    <a:pt x="2729" y="4216"/>
                    <a:pt x="2467" y="4550"/>
                  </a:cubicBezTo>
                  <a:cubicBezTo>
                    <a:pt x="1884" y="5323"/>
                    <a:pt x="1336" y="6121"/>
                    <a:pt x="765" y="6907"/>
                  </a:cubicBezTo>
                  <a:cubicBezTo>
                    <a:pt x="550" y="7205"/>
                    <a:pt x="312" y="7502"/>
                    <a:pt x="62" y="7776"/>
                  </a:cubicBezTo>
                  <a:cubicBezTo>
                    <a:pt x="1" y="7847"/>
                    <a:pt x="128" y="7865"/>
                    <a:pt x="217" y="7865"/>
                  </a:cubicBezTo>
                  <a:cubicBezTo>
                    <a:pt x="249" y="7865"/>
                    <a:pt x="276" y="7863"/>
                    <a:pt x="289" y="7859"/>
                  </a:cubicBezTo>
                  <a:cubicBezTo>
                    <a:pt x="938" y="7635"/>
                    <a:pt x="1621" y="7550"/>
                    <a:pt x="2311" y="7550"/>
                  </a:cubicBezTo>
                  <a:cubicBezTo>
                    <a:pt x="3339" y="7550"/>
                    <a:pt x="4384" y="7738"/>
                    <a:pt x="5361" y="7931"/>
                  </a:cubicBezTo>
                  <a:cubicBezTo>
                    <a:pt x="7218" y="8300"/>
                    <a:pt x="9087" y="8598"/>
                    <a:pt x="10921" y="9050"/>
                  </a:cubicBezTo>
                  <a:cubicBezTo>
                    <a:pt x="14469" y="9931"/>
                    <a:pt x="17803" y="11455"/>
                    <a:pt x="21172" y="12848"/>
                  </a:cubicBezTo>
                  <a:cubicBezTo>
                    <a:pt x="22934" y="13598"/>
                    <a:pt x="24625" y="14515"/>
                    <a:pt x="26197" y="15610"/>
                  </a:cubicBezTo>
                  <a:cubicBezTo>
                    <a:pt x="26223" y="15626"/>
                    <a:pt x="26279" y="15638"/>
                    <a:pt x="26335" y="15638"/>
                  </a:cubicBezTo>
                  <a:cubicBezTo>
                    <a:pt x="26404" y="15638"/>
                    <a:pt x="26474" y="15621"/>
                    <a:pt x="26494" y="15575"/>
                  </a:cubicBezTo>
                  <a:cubicBezTo>
                    <a:pt x="26970" y="14456"/>
                    <a:pt x="27197" y="13241"/>
                    <a:pt x="27387" y="12050"/>
                  </a:cubicBezTo>
                  <a:cubicBezTo>
                    <a:pt x="27601" y="10598"/>
                    <a:pt x="27732" y="9145"/>
                    <a:pt x="27792" y="7681"/>
                  </a:cubicBezTo>
                  <a:cubicBezTo>
                    <a:pt x="27840" y="6312"/>
                    <a:pt x="27935" y="4835"/>
                    <a:pt x="27101" y="3657"/>
                  </a:cubicBezTo>
                  <a:cubicBezTo>
                    <a:pt x="26327" y="2549"/>
                    <a:pt x="25101" y="1752"/>
                    <a:pt x="23922" y="1144"/>
                  </a:cubicBezTo>
                  <a:cubicBezTo>
                    <a:pt x="22601" y="466"/>
                    <a:pt x="21208" y="25"/>
                    <a:pt x="19720" y="1"/>
                  </a:cubicBezTo>
                  <a:cubicBezTo>
                    <a:pt x="19685" y="1"/>
                    <a:pt x="19651" y="1"/>
                    <a:pt x="19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43;p39"/>
            <p:cNvSpPr/>
            <p:nvPr/>
          </p:nvSpPr>
          <p:spPr>
            <a:xfrm>
              <a:off x="7715815" y="2501462"/>
              <a:ext cx="73887" cy="518745"/>
            </a:xfrm>
            <a:custGeom>
              <a:avLst/>
              <a:gdLst/>
              <a:ahLst/>
              <a:cxnLst/>
              <a:rect l="l" t="t" r="r" b="b"/>
              <a:pathLst>
                <a:path w="1590" h="11163" extrusionOk="0">
                  <a:moveTo>
                    <a:pt x="1177" y="0"/>
                  </a:moveTo>
                  <a:cubicBezTo>
                    <a:pt x="1134" y="0"/>
                    <a:pt x="1106" y="13"/>
                    <a:pt x="1114" y="46"/>
                  </a:cubicBezTo>
                  <a:cubicBezTo>
                    <a:pt x="1566" y="2927"/>
                    <a:pt x="1114" y="5880"/>
                    <a:pt x="530" y="8701"/>
                  </a:cubicBezTo>
                  <a:cubicBezTo>
                    <a:pt x="375" y="9487"/>
                    <a:pt x="197" y="10261"/>
                    <a:pt x="18" y="11035"/>
                  </a:cubicBezTo>
                  <a:cubicBezTo>
                    <a:pt x="1" y="11096"/>
                    <a:pt x="160" y="11162"/>
                    <a:pt x="252" y="11162"/>
                  </a:cubicBezTo>
                  <a:cubicBezTo>
                    <a:pt x="287" y="11162"/>
                    <a:pt x="313" y="11153"/>
                    <a:pt x="316" y="11130"/>
                  </a:cubicBezTo>
                  <a:cubicBezTo>
                    <a:pt x="971" y="8332"/>
                    <a:pt x="1590" y="5487"/>
                    <a:pt x="1590" y="2605"/>
                  </a:cubicBezTo>
                  <a:cubicBezTo>
                    <a:pt x="1590" y="1772"/>
                    <a:pt x="1530" y="939"/>
                    <a:pt x="1411" y="105"/>
                  </a:cubicBezTo>
                  <a:cubicBezTo>
                    <a:pt x="1396" y="50"/>
                    <a:pt x="1260" y="0"/>
                    <a:pt x="1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44;p39"/>
            <p:cNvSpPr/>
            <p:nvPr/>
          </p:nvSpPr>
          <p:spPr>
            <a:xfrm>
              <a:off x="7833758" y="2602489"/>
              <a:ext cx="59993" cy="488586"/>
            </a:xfrm>
            <a:custGeom>
              <a:avLst/>
              <a:gdLst/>
              <a:ahLst/>
              <a:cxnLst/>
              <a:rect l="l" t="t" r="r" b="b"/>
              <a:pathLst>
                <a:path w="1291" h="10514" extrusionOk="0">
                  <a:moveTo>
                    <a:pt x="778" y="50"/>
                  </a:moveTo>
                  <a:lnTo>
                    <a:pt x="778" y="51"/>
                  </a:lnTo>
                  <a:lnTo>
                    <a:pt x="778" y="51"/>
                  </a:lnTo>
                  <a:cubicBezTo>
                    <a:pt x="778" y="51"/>
                    <a:pt x="778" y="51"/>
                    <a:pt x="778" y="51"/>
                  </a:cubicBezTo>
                  <a:lnTo>
                    <a:pt x="778" y="51"/>
                  </a:lnTo>
                  <a:cubicBezTo>
                    <a:pt x="778" y="50"/>
                    <a:pt x="778" y="50"/>
                    <a:pt x="778" y="50"/>
                  </a:cubicBezTo>
                  <a:close/>
                  <a:moveTo>
                    <a:pt x="778" y="51"/>
                  </a:moveTo>
                  <a:lnTo>
                    <a:pt x="778" y="51"/>
                  </a:lnTo>
                  <a:cubicBezTo>
                    <a:pt x="778" y="54"/>
                    <a:pt x="778" y="58"/>
                    <a:pt x="778" y="62"/>
                  </a:cubicBezTo>
                  <a:lnTo>
                    <a:pt x="778" y="51"/>
                  </a:lnTo>
                  <a:close/>
                  <a:moveTo>
                    <a:pt x="884" y="0"/>
                  </a:moveTo>
                  <a:cubicBezTo>
                    <a:pt x="829" y="0"/>
                    <a:pt x="783" y="15"/>
                    <a:pt x="778" y="51"/>
                  </a:cubicBezTo>
                  <a:lnTo>
                    <a:pt x="778" y="51"/>
                  </a:lnTo>
                  <a:cubicBezTo>
                    <a:pt x="993" y="1265"/>
                    <a:pt x="981" y="2515"/>
                    <a:pt x="933" y="3741"/>
                  </a:cubicBezTo>
                  <a:cubicBezTo>
                    <a:pt x="874" y="5230"/>
                    <a:pt x="719" y="6706"/>
                    <a:pt x="481" y="8182"/>
                  </a:cubicBezTo>
                  <a:cubicBezTo>
                    <a:pt x="362" y="8932"/>
                    <a:pt x="207" y="9671"/>
                    <a:pt x="16" y="10409"/>
                  </a:cubicBezTo>
                  <a:cubicBezTo>
                    <a:pt x="1" y="10464"/>
                    <a:pt x="130" y="10514"/>
                    <a:pt x="231" y="10514"/>
                  </a:cubicBezTo>
                  <a:cubicBezTo>
                    <a:pt x="282" y="10514"/>
                    <a:pt x="326" y="10501"/>
                    <a:pt x="338" y="10468"/>
                  </a:cubicBezTo>
                  <a:cubicBezTo>
                    <a:pt x="683" y="9087"/>
                    <a:pt x="921" y="7694"/>
                    <a:pt x="1064" y="6289"/>
                  </a:cubicBezTo>
                  <a:cubicBezTo>
                    <a:pt x="1219" y="4837"/>
                    <a:pt x="1290" y="3384"/>
                    <a:pt x="1255" y="1932"/>
                  </a:cubicBezTo>
                  <a:cubicBezTo>
                    <a:pt x="1243" y="1312"/>
                    <a:pt x="1195" y="693"/>
                    <a:pt x="1088" y="86"/>
                  </a:cubicBezTo>
                  <a:cubicBezTo>
                    <a:pt x="1081" y="37"/>
                    <a:pt x="971" y="0"/>
                    <a:pt x="8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45;p39"/>
            <p:cNvSpPr/>
            <p:nvPr/>
          </p:nvSpPr>
          <p:spPr>
            <a:xfrm>
              <a:off x="7527748" y="2466934"/>
              <a:ext cx="134159" cy="483056"/>
            </a:xfrm>
            <a:custGeom>
              <a:avLst/>
              <a:gdLst/>
              <a:ahLst/>
              <a:cxnLst/>
              <a:rect l="l" t="t" r="r" b="b"/>
              <a:pathLst>
                <a:path w="2887" h="10395" extrusionOk="0">
                  <a:moveTo>
                    <a:pt x="2774" y="0"/>
                  </a:moveTo>
                  <a:cubicBezTo>
                    <a:pt x="2684" y="0"/>
                    <a:pt x="2572" y="34"/>
                    <a:pt x="2565" y="98"/>
                  </a:cubicBezTo>
                  <a:cubicBezTo>
                    <a:pt x="2434" y="1646"/>
                    <a:pt x="2160" y="3170"/>
                    <a:pt x="1755" y="4682"/>
                  </a:cubicBezTo>
                  <a:cubicBezTo>
                    <a:pt x="1422" y="5944"/>
                    <a:pt x="1065" y="7194"/>
                    <a:pt x="672" y="8432"/>
                  </a:cubicBezTo>
                  <a:cubicBezTo>
                    <a:pt x="458" y="9075"/>
                    <a:pt x="255" y="9706"/>
                    <a:pt x="17" y="10337"/>
                  </a:cubicBezTo>
                  <a:cubicBezTo>
                    <a:pt x="1" y="10376"/>
                    <a:pt x="58" y="10394"/>
                    <a:pt x="129" y="10394"/>
                  </a:cubicBezTo>
                  <a:cubicBezTo>
                    <a:pt x="210" y="10394"/>
                    <a:pt x="308" y="10370"/>
                    <a:pt x="327" y="10325"/>
                  </a:cubicBezTo>
                  <a:cubicBezTo>
                    <a:pt x="767" y="9135"/>
                    <a:pt x="1136" y="7920"/>
                    <a:pt x="1494" y="6718"/>
                  </a:cubicBezTo>
                  <a:cubicBezTo>
                    <a:pt x="1886" y="5361"/>
                    <a:pt x="2256" y="4003"/>
                    <a:pt x="2529" y="2622"/>
                  </a:cubicBezTo>
                  <a:cubicBezTo>
                    <a:pt x="2696" y="1777"/>
                    <a:pt x="2815" y="908"/>
                    <a:pt x="2887" y="50"/>
                  </a:cubicBezTo>
                  <a:cubicBezTo>
                    <a:pt x="2887" y="16"/>
                    <a:pt x="2835" y="0"/>
                    <a:pt x="27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346;p39"/>
            <p:cNvSpPr/>
            <p:nvPr/>
          </p:nvSpPr>
          <p:spPr>
            <a:xfrm>
              <a:off x="7332246" y="2463030"/>
              <a:ext cx="152654" cy="413072"/>
            </a:xfrm>
            <a:custGeom>
              <a:avLst/>
              <a:gdLst/>
              <a:ahLst/>
              <a:cxnLst/>
              <a:rect l="l" t="t" r="r" b="b"/>
              <a:pathLst>
                <a:path w="3285" h="8889" extrusionOk="0">
                  <a:moveTo>
                    <a:pt x="3117" y="0"/>
                  </a:moveTo>
                  <a:cubicBezTo>
                    <a:pt x="3043" y="0"/>
                    <a:pt x="2967" y="19"/>
                    <a:pt x="2950" y="63"/>
                  </a:cubicBezTo>
                  <a:cubicBezTo>
                    <a:pt x="2260" y="2504"/>
                    <a:pt x="1438" y="4909"/>
                    <a:pt x="593" y="7302"/>
                  </a:cubicBezTo>
                  <a:cubicBezTo>
                    <a:pt x="414" y="7814"/>
                    <a:pt x="236" y="8314"/>
                    <a:pt x="21" y="8802"/>
                  </a:cubicBezTo>
                  <a:cubicBezTo>
                    <a:pt x="0" y="8858"/>
                    <a:pt x="97" y="8889"/>
                    <a:pt x="188" y="8889"/>
                  </a:cubicBezTo>
                  <a:cubicBezTo>
                    <a:pt x="253" y="8889"/>
                    <a:pt x="316" y="8873"/>
                    <a:pt x="331" y="8838"/>
                  </a:cubicBezTo>
                  <a:cubicBezTo>
                    <a:pt x="759" y="7802"/>
                    <a:pt x="1105" y="6730"/>
                    <a:pt x="1462" y="5683"/>
                  </a:cubicBezTo>
                  <a:cubicBezTo>
                    <a:pt x="1914" y="4337"/>
                    <a:pt x="2355" y="3004"/>
                    <a:pt x="2784" y="1658"/>
                  </a:cubicBezTo>
                  <a:cubicBezTo>
                    <a:pt x="2950" y="1134"/>
                    <a:pt x="3117" y="599"/>
                    <a:pt x="3272" y="63"/>
                  </a:cubicBezTo>
                  <a:cubicBezTo>
                    <a:pt x="3284" y="25"/>
                    <a:pt x="3202" y="0"/>
                    <a:pt x="3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47;p39"/>
            <p:cNvSpPr/>
            <p:nvPr/>
          </p:nvSpPr>
          <p:spPr>
            <a:xfrm>
              <a:off x="7143064" y="2470001"/>
              <a:ext cx="159857" cy="352661"/>
            </a:xfrm>
            <a:custGeom>
              <a:avLst/>
              <a:gdLst/>
              <a:ahLst/>
              <a:cxnLst/>
              <a:rect l="l" t="t" r="r" b="b"/>
              <a:pathLst>
                <a:path w="3440" h="7589" extrusionOk="0">
                  <a:moveTo>
                    <a:pt x="3273" y="0"/>
                  </a:moveTo>
                  <a:cubicBezTo>
                    <a:pt x="3204" y="0"/>
                    <a:pt x="3132" y="18"/>
                    <a:pt x="3116" y="56"/>
                  </a:cubicBezTo>
                  <a:lnTo>
                    <a:pt x="3104" y="56"/>
                  </a:lnTo>
                  <a:cubicBezTo>
                    <a:pt x="2247" y="2056"/>
                    <a:pt x="1378" y="4056"/>
                    <a:pt x="580" y="6080"/>
                  </a:cubicBezTo>
                  <a:cubicBezTo>
                    <a:pt x="389" y="6557"/>
                    <a:pt x="199" y="7033"/>
                    <a:pt x="20" y="7509"/>
                  </a:cubicBezTo>
                  <a:cubicBezTo>
                    <a:pt x="1" y="7561"/>
                    <a:pt x="89" y="7589"/>
                    <a:pt x="176" y="7589"/>
                  </a:cubicBezTo>
                  <a:cubicBezTo>
                    <a:pt x="248" y="7589"/>
                    <a:pt x="319" y="7570"/>
                    <a:pt x="330" y="7533"/>
                  </a:cubicBezTo>
                  <a:cubicBezTo>
                    <a:pt x="1044" y="5568"/>
                    <a:pt x="1902" y="3640"/>
                    <a:pt x="2723" y="1711"/>
                  </a:cubicBezTo>
                  <a:cubicBezTo>
                    <a:pt x="2949" y="1175"/>
                    <a:pt x="3187" y="627"/>
                    <a:pt x="3414" y="80"/>
                  </a:cubicBezTo>
                  <a:cubicBezTo>
                    <a:pt x="3440" y="27"/>
                    <a:pt x="3358" y="0"/>
                    <a:pt x="3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348;p39"/>
            <p:cNvSpPr/>
            <p:nvPr/>
          </p:nvSpPr>
          <p:spPr>
            <a:xfrm>
              <a:off x="6968938" y="2498813"/>
              <a:ext cx="137133" cy="282398"/>
            </a:xfrm>
            <a:custGeom>
              <a:avLst/>
              <a:gdLst/>
              <a:ahLst/>
              <a:cxnLst/>
              <a:rect l="l" t="t" r="r" b="b"/>
              <a:pathLst>
                <a:path w="2951" h="6077" extrusionOk="0">
                  <a:moveTo>
                    <a:pt x="2829" y="1"/>
                  </a:moveTo>
                  <a:cubicBezTo>
                    <a:pt x="2749" y="1"/>
                    <a:pt x="2650" y="22"/>
                    <a:pt x="2624" y="67"/>
                  </a:cubicBezTo>
                  <a:cubicBezTo>
                    <a:pt x="2100" y="1007"/>
                    <a:pt x="1636" y="1996"/>
                    <a:pt x="1231" y="2996"/>
                  </a:cubicBezTo>
                  <a:cubicBezTo>
                    <a:pt x="815" y="3996"/>
                    <a:pt x="422" y="5008"/>
                    <a:pt x="17" y="6020"/>
                  </a:cubicBezTo>
                  <a:cubicBezTo>
                    <a:pt x="0" y="6059"/>
                    <a:pt x="58" y="6077"/>
                    <a:pt x="129" y="6077"/>
                  </a:cubicBezTo>
                  <a:cubicBezTo>
                    <a:pt x="210" y="6077"/>
                    <a:pt x="307" y="6053"/>
                    <a:pt x="326" y="6008"/>
                  </a:cubicBezTo>
                  <a:cubicBezTo>
                    <a:pt x="719" y="4996"/>
                    <a:pt x="1124" y="3984"/>
                    <a:pt x="1541" y="2984"/>
                  </a:cubicBezTo>
                  <a:cubicBezTo>
                    <a:pt x="1946" y="1972"/>
                    <a:pt x="2410" y="996"/>
                    <a:pt x="2934" y="43"/>
                  </a:cubicBezTo>
                  <a:cubicBezTo>
                    <a:pt x="2950" y="16"/>
                    <a:pt x="2897" y="1"/>
                    <a:pt x="2829" y="1"/>
                  </a:cubicBezTo>
                  <a:close/>
                </a:path>
              </a:pathLst>
            </a:custGeom>
            <a:solidFill>
              <a:srgbClr val="234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349;p39"/>
            <p:cNvSpPr/>
            <p:nvPr/>
          </p:nvSpPr>
          <p:spPr>
            <a:xfrm>
              <a:off x="6801597" y="2530273"/>
              <a:ext cx="131278" cy="228911"/>
            </a:xfrm>
            <a:custGeom>
              <a:avLst/>
              <a:gdLst/>
              <a:ahLst/>
              <a:cxnLst/>
              <a:rect l="l" t="t" r="r" b="b"/>
              <a:pathLst>
                <a:path w="2825" h="4926" extrusionOk="0">
                  <a:moveTo>
                    <a:pt x="2597" y="1"/>
                  </a:moveTo>
                  <a:cubicBezTo>
                    <a:pt x="2549" y="1"/>
                    <a:pt x="2506" y="10"/>
                    <a:pt x="2487" y="33"/>
                  </a:cubicBezTo>
                  <a:cubicBezTo>
                    <a:pt x="2225" y="390"/>
                    <a:pt x="1999" y="771"/>
                    <a:pt x="1820" y="1176"/>
                  </a:cubicBezTo>
                  <a:cubicBezTo>
                    <a:pt x="1630" y="1569"/>
                    <a:pt x="1415" y="1938"/>
                    <a:pt x="1213" y="2331"/>
                  </a:cubicBezTo>
                  <a:cubicBezTo>
                    <a:pt x="772" y="3140"/>
                    <a:pt x="379" y="3974"/>
                    <a:pt x="22" y="4831"/>
                  </a:cubicBezTo>
                  <a:cubicBezTo>
                    <a:pt x="0" y="4889"/>
                    <a:pt x="108" y="4925"/>
                    <a:pt x="203" y="4925"/>
                  </a:cubicBezTo>
                  <a:cubicBezTo>
                    <a:pt x="263" y="4925"/>
                    <a:pt x="318" y="4911"/>
                    <a:pt x="332" y="4879"/>
                  </a:cubicBezTo>
                  <a:cubicBezTo>
                    <a:pt x="689" y="4033"/>
                    <a:pt x="1082" y="3188"/>
                    <a:pt x="1510" y="2378"/>
                  </a:cubicBezTo>
                  <a:cubicBezTo>
                    <a:pt x="1713" y="2009"/>
                    <a:pt x="1927" y="1640"/>
                    <a:pt x="2106" y="1259"/>
                  </a:cubicBezTo>
                  <a:cubicBezTo>
                    <a:pt x="2284" y="842"/>
                    <a:pt x="2511" y="449"/>
                    <a:pt x="2784" y="92"/>
                  </a:cubicBezTo>
                  <a:cubicBezTo>
                    <a:pt x="2825" y="44"/>
                    <a:pt x="2700" y="1"/>
                    <a:pt x="2597" y="1"/>
                  </a:cubicBezTo>
                  <a:close/>
                </a:path>
              </a:pathLst>
            </a:custGeom>
            <a:solidFill>
              <a:srgbClr val="234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350;p39"/>
            <p:cNvSpPr/>
            <p:nvPr/>
          </p:nvSpPr>
          <p:spPr>
            <a:xfrm>
              <a:off x="6011967" y="4311963"/>
              <a:ext cx="226867" cy="205026"/>
            </a:xfrm>
            <a:custGeom>
              <a:avLst/>
              <a:gdLst/>
              <a:ahLst/>
              <a:cxnLst/>
              <a:rect l="l" t="t" r="r" b="b"/>
              <a:pathLst>
                <a:path w="4882" h="4412" extrusionOk="0">
                  <a:moveTo>
                    <a:pt x="2442" y="0"/>
                  </a:moveTo>
                  <a:cubicBezTo>
                    <a:pt x="1858" y="0"/>
                    <a:pt x="1277" y="230"/>
                    <a:pt x="845" y="686"/>
                  </a:cubicBezTo>
                  <a:cubicBezTo>
                    <a:pt x="0" y="1579"/>
                    <a:pt x="48" y="2972"/>
                    <a:pt x="929" y="3805"/>
                  </a:cubicBezTo>
                  <a:cubicBezTo>
                    <a:pt x="1358" y="4212"/>
                    <a:pt x="1904" y="4412"/>
                    <a:pt x="2447" y="4412"/>
                  </a:cubicBezTo>
                  <a:cubicBezTo>
                    <a:pt x="3033" y="4412"/>
                    <a:pt x="3616" y="4179"/>
                    <a:pt x="4048" y="3722"/>
                  </a:cubicBezTo>
                  <a:cubicBezTo>
                    <a:pt x="4882" y="2841"/>
                    <a:pt x="4846" y="1436"/>
                    <a:pt x="3965" y="602"/>
                  </a:cubicBezTo>
                  <a:cubicBezTo>
                    <a:pt x="3534" y="200"/>
                    <a:pt x="2986" y="0"/>
                    <a:pt x="24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51;p39"/>
            <p:cNvSpPr/>
            <p:nvPr/>
          </p:nvSpPr>
          <p:spPr>
            <a:xfrm>
              <a:off x="6007506" y="4308710"/>
              <a:ext cx="227471" cy="212182"/>
            </a:xfrm>
            <a:custGeom>
              <a:avLst/>
              <a:gdLst/>
              <a:ahLst/>
              <a:cxnLst/>
              <a:rect l="l" t="t" r="r" b="b"/>
              <a:pathLst>
                <a:path w="4895" h="4566" extrusionOk="0">
                  <a:moveTo>
                    <a:pt x="2623" y="156"/>
                  </a:moveTo>
                  <a:cubicBezTo>
                    <a:pt x="2709" y="156"/>
                    <a:pt x="2795" y="162"/>
                    <a:pt x="2882" y="172"/>
                  </a:cubicBezTo>
                  <a:cubicBezTo>
                    <a:pt x="3882" y="315"/>
                    <a:pt x="4573" y="1256"/>
                    <a:pt x="4597" y="2232"/>
                  </a:cubicBezTo>
                  <a:cubicBezTo>
                    <a:pt x="4597" y="2234"/>
                    <a:pt x="4597" y="2237"/>
                    <a:pt x="4597" y="2239"/>
                  </a:cubicBezTo>
                  <a:lnTo>
                    <a:pt x="4597" y="2239"/>
                  </a:lnTo>
                  <a:cubicBezTo>
                    <a:pt x="4597" y="2240"/>
                    <a:pt x="4597" y="2242"/>
                    <a:pt x="4597" y="2244"/>
                  </a:cubicBezTo>
                  <a:cubicBezTo>
                    <a:pt x="4585" y="3101"/>
                    <a:pt x="4085" y="3887"/>
                    <a:pt x="3299" y="4244"/>
                  </a:cubicBezTo>
                  <a:cubicBezTo>
                    <a:pt x="3040" y="4360"/>
                    <a:pt x="2767" y="4416"/>
                    <a:pt x="2496" y="4416"/>
                  </a:cubicBezTo>
                  <a:cubicBezTo>
                    <a:pt x="1906" y="4416"/>
                    <a:pt x="1329" y="4150"/>
                    <a:pt x="953" y="3661"/>
                  </a:cubicBezTo>
                  <a:cubicBezTo>
                    <a:pt x="418" y="2982"/>
                    <a:pt x="334" y="2042"/>
                    <a:pt x="739" y="1280"/>
                  </a:cubicBezTo>
                  <a:cubicBezTo>
                    <a:pt x="1114" y="583"/>
                    <a:pt x="1846" y="156"/>
                    <a:pt x="2623" y="156"/>
                  </a:cubicBezTo>
                  <a:close/>
                  <a:moveTo>
                    <a:pt x="2485" y="0"/>
                  </a:moveTo>
                  <a:cubicBezTo>
                    <a:pt x="1834" y="0"/>
                    <a:pt x="1197" y="269"/>
                    <a:pt x="739" y="768"/>
                  </a:cubicBezTo>
                  <a:cubicBezTo>
                    <a:pt x="84" y="1506"/>
                    <a:pt x="1" y="2589"/>
                    <a:pt x="513" y="3435"/>
                  </a:cubicBezTo>
                  <a:cubicBezTo>
                    <a:pt x="974" y="4148"/>
                    <a:pt x="1768" y="4565"/>
                    <a:pt x="2602" y="4565"/>
                  </a:cubicBezTo>
                  <a:cubicBezTo>
                    <a:pt x="2714" y="4565"/>
                    <a:pt x="2828" y="4557"/>
                    <a:pt x="2942" y="4542"/>
                  </a:cubicBezTo>
                  <a:cubicBezTo>
                    <a:pt x="4049" y="4387"/>
                    <a:pt x="4882" y="3447"/>
                    <a:pt x="4894" y="2316"/>
                  </a:cubicBezTo>
                  <a:lnTo>
                    <a:pt x="4894" y="2316"/>
                  </a:lnTo>
                  <a:cubicBezTo>
                    <a:pt x="4894" y="2316"/>
                    <a:pt x="4894" y="2316"/>
                    <a:pt x="4894" y="2315"/>
                  </a:cubicBezTo>
                  <a:lnTo>
                    <a:pt x="4894" y="2315"/>
                  </a:lnTo>
                  <a:cubicBezTo>
                    <a:pt x="4894" y="2315"/>
                    <a:pt x="4894" y="2315"/>
                    <a:pt x="4894" y="2315"/>
                  </a:cubicBezTo>
                  <a:cubicBezTo>
                    <a:pt x="4894" y="2315"/>
                    <a:pt x="4894" y="2315"/>
                    <a:pt x="4894" y="2314"/>
                  </a:cubicBezTo>
                  <a:lnTo>
                    <a:pt x="4894" y="2314"/>
                  </a:lnTo>
                  <a:cubicBezTo>
                    <a:pt x="4882" y="1350"/>
                    <a:pt x="4275" y="505"/>
                    <a:pt x="3370" y="172"/>
                  </a:cubicBezTo>
                  <a:cubicBezTo>
                    <a:pt x="3083" y="57"/>
                    <a:pt x="2783" y="0"/>
                    <a:pt x="24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352;p39"/>
            <p:cNvSpPr/>
            <p:nvPr/>
          </p:nvSpPr>
          <p:spPr>
            <a:xfrm>
              <a:off x="6289722" y="1957103"/>
              <a:ext cx="564936" cy="1345121"/>
            </a:xfrm>
            <a:custGeom>
              <a:avLst/>
              <a:gdLst/>
              <a:ahLst/>
              <a:cxnLst/>
              <a:rect l="l" t="t" r="r" b="b"/>
              <a:pathLst>
                <a:path w="12157" h="28946" extrusionOk="0">
                  <a:moveTo>
                    <a:pt x="6015" y="0"/>
                  </a:moveTo>
                  <a:cubicBezTo>
                    <a:pt x="5874" y="0"/>
                    <a:pt x="5734" y="15"/>
                    <a:pt x="5596" y="44"/>
                  </a:cubicBezTo>
                  <a:cubicBezTo>
                    <a:pt x="5548" y="56"/>
                    <a:pt x="5489" y="68"/>
                    <a:pt x="5441" y="80"/>
                  </a:cubicBezTo>
                  <a:cubicBezTo>
                    <a:pt x="4870" y="270"/>
                    <a:pt x="4417" y="722"/>
                    <a:pt x="4227" y="1306"/>
                  </a:cubicBezTo>
                  <a:cubicBezTo>
                    <a:pt x="3512" y="3461"/>
                    <a:pt x="1977" y="10152"/>
                    <a:pt x="1679" y="12391"/>
                  </a:cubicBezTo>
                  <a:cubicBezTo>
                    <a:pt x="1310" y="15212"/>
                    <a:pt x="869" y="16355"/>
                    <a:pt x="417" y="19201"/>
                  </a:cubicBezTo>
                  <a:cubicBezTo>
                    <a:pt x="0" y="21808"/>
                    <a:pt x="714" y="25952"/>
                    <a:pt x="1488" y="28476"/>
                  </a:cubicBezTo>
                  <a:cubicBezTo>
                    <a:pt x="1593" y="28813"/>
                    <a:pt x="1697" y="28946"/>
                    <a:pt x="1814" y="28946"/>
                  </a:cubicBezTo>
                  <a:cubicBezTo>
                    <a:pt x="2202" y="28946"/>
                    <a:pt x="2737" y="27495"/>
                    <a:pt x="3953" y="27202"/>
                  </a:cubicBezTo>
                  <a:cubicBezTo>
                    <a:pt x="5501" y="26821"/>
                    <a:pt x="5572" y="25249"/>
                    <a:pt x="6120" y="23904"/>
                  </a:cubicBezTo>
                  <a:cubicBezTo>
                    <a:pt x="7144" y="21368"/>
                    <a:pt x="7608" y="16903"/>
                    <a:pt x="8192" y="14248"/>
                  </a:cubicBezTo>
                  <a:cubicBezTo>
                    <a:pt x="9001" y="10497"/>
                    <a:pt x="12156" y="2223"/>
                    <a:pt x="6787" y="151"/>
                  </a:cubicBezTo>
                  <a:cubicBezTo>
                    <a:pt x="6539" y="50"/>
                    <a:pt x="6276" y="0"/>
                    <a:pt x="6015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353;p39"/>
            <p:cNvSpPr/>
            <p:nvPr/>
          </p:nvSpPr>
          <p:spPr>
            <a:xfrm>
              <a:off x="6295810" y="1953199"/>
              <a:ext cx="466419" cy="1352370"/>
            </a:xfrm>
            <a:custGeom>
              <a:avLst/>
              <a:gdLst/>
              <a:ahLst/>
              <a:cxnLst/>
              <a:rect l="l" t="t" r="r" b="b"/>
              <a:pathLst>
                <a:path w="10037" h="29102" extrusionOk="0">
                  <a:moveTo>
                    <a:pt x="5936" y="160"/>
                  </a:moveTo>
                  <a:cubicBezTo>
                    <a:pt x="6447" y="160"/>
                    <a:pt x="6946" y="392"/>
                    <a:pt x="7382" y="664"/>
                  </a:cubicBezTo>
                  <a:cubicBezTo>
                    <a:pt x="7751" y="878"/>
                    <a:pt x="8072" y="1164"/>
                    <a:pt x="8358" y="1485"/>
                  </a:cubicBezTo>
                  <a:cubicBezTo>
                    <a:pt x="8882" y="2128"/>
                    <a:pt x="9239" y="2890"/>
                    <a:pt x="9394" y="3700"/>
                  </a:cubicBezTo>
                  <a:cubicBezTo>
                    <a:pt x="9787" y="5533"/>
                    <a:pt x="9501" y="7474"/>
                    <a:pt x="9132" y="9284"/>
                  </a:cubicBezTo>
                  <a:cubicBezTo>
                    <a:pt x="8787" y="10951"/>
                    <a:pt x="8287" y="12582"/>
                    <a:pt x="7918" y="14237"/>
                  </a:cubicBezTo>
                  <a:cubicBezTo>
                    <a:pt x="7394" y="16630"/>
                    <a:pt x="7132" y="19071"/>
                    <a:pt x="6584" y="21464"/>
                  </a:cubicBezTo>
                  <a:cubicBezTo>
                    <a:pt x="6453" y="22035"/>
                    <a:pt x="6298" y="22595"/>
                    <a:pt x="6120" y="23154"/>
                  </a:cubicBezTo>
                  <a:cubicBezTo>
                    <a:pt x="5953" y="23666"/>
                    <a:pt x="5751" y="24155"/>
                    <a:pt x="5584" y="24667"/>
                  </a:cubicBezTo>
                  <a:cubicBezTo>
                    <a:pt x="5286" y="25631"/>
                    <a:pt x="4989" y="26774"/>
                    <a:pt x="3917" y="27143"/>
                  </a:cubicBezTo>
                  <a:cubicBezTo>
                    <a:pt x="3691" y="27214"/>
                    <a:pt x="3453" y="27298"/>
                    <a:pt x="3239" y="27393"/>
                  </a:cubicBezTo>
                  <a:cubicBezTo>
                    <a:pt x="3036" y="27500"/>
                    <a:pt x="2858" y="27631"/>
                    <a:pt x="2691" y="27786"/>
                  </a:cubicBezTo>
                  <a:cubicBezTo>
                    <a:pt x="2429" y="28060"/>
                    <a:pt x="2179" y="28346"/>
                    <a:pt x="1941" y="28655"/>
                  </a:cubicBezTo>
                  <a:cubicBezTo>
                    <a:pt x="1858" y="28750"/>
                    <a:pt x="1762" y="28834"/>
                    <a:pt x="1667" y="28917"/>
                  </a:cubicBezTo>
                  <a:lnTo>
                    <a:pt x="1667" y="28917"/>
                  </a:lnTo>
                  <a:cubicBezTo>
                    <a:pt x="1643" y="28876"/>
                    <a:pt x="1614" y="28828"/>
                    <a:pt x="1607" y="28822"/>
                  </a:cubicBezTo>
                  <a:cubicBezTo>
                    <a:pt x="1524" y="28619"/>
                    <a:pt x="1453" y="28393"/>
                    <a:pt x="1393" y="28167"/>
                  </a:cubicBezTo>
                  <a:cubicBezTo>
                    <a:pt x="1322" y="27893"/>
                    <a:pt x="1250" y="27619"/>
                    <a:pt x="1179" y="27345"/>
                  </a:cubicBezTo>
                  <a:cubicBezTo>
                    <a:pt x="869" y="26083"/>
                    <a:pt x="631" y="24798"/>
                    <a:pt x="488" y="23512"/>
                  </a:cubicBezTo>
                  <a:cubicBezTo>
                    <a:pt x="310" y="22262"/>
                    <a:pt x="286" y="20988"/>
                    <a:pt x="393" y="19737"/>
                  </a:cubicBezTo>
                  <a:cubicBezTo>
                    <a:pt x="536" y="18440"/>
                    <a:pt x="845" y="17154"/>
                    <a:pt x="1119" y="15892"/>
                  </a:cubicBezTo>
                  <a:cubicBezTo>
                    <a:pt x="1369" y="14689"/>
                    <a:pt x="1560" y="13487"/>
                    <a:pt x="1738" y="12272"/>
                  </a:cubicBezTo>
                  <a:cubicBezTo>
                    <a:pt x="2012" y="10391"/>
                    <a:pt x="2453" y="8534"/>
                    <a:pt x="2881" y="6688"/>
                  </a:cubicBezTo>
                  <a:cubicBezTo>
                    <a:pt x="3119" y="5664"/>
                    <a:pt x="3370" y="4640"/>
                    <a:pt x="3631" y="3628"/>
                  </a:cubicBezTo>
                  <a:cubicBezTo>
                    <a:pt x="3834" y="2878"/>
                    <a:pt x="4012" y="2104"/>
                    <a:pt x="4274" y="1378"/>
                  </a:cubicBezTo>
                  <a:cubicBezTo>
                    <a:pt x="4482" y="812"/>
                    <a:pt x="4959" y="370"/>
                    <a:pt x="5541" y="202"/>
                  </a:cubicBezTo>
                  <a:lnTo>
                    <a:pt x="5541" y="202"/>
                  </a:lnTo>
                  <a:cubicBezTo>
                    <a:pt x="5542" y="202"/>
                    <a:pt x="5544" y="202"/>
                    <a:pt x="5545" y="202"/>
                  </a:cubicBezTo>
                  <a:cubicBezTo>
                    <a:pt x="5558" y="202"/>
                    <a:pt x="5571" y="201"/>
                    <a:pt x="5584" y="199"/>
                  </a:cubicBezTo>
                  <a:cubicBezTo>
                    <a:pt x="5702" y="173"/>
                    <a:pt x="5819" y="160"/>
                    <a:pt x="5936" y="160"/>
                  </a:cubicBezTo>
                  <a:close/>
                  <a:moveTo>
                    <a:pt x="1689" y="28945"/>
                  </a:moveTo>
                  <a:cubicBezTo>
                    <a:pt x="1710" y="28945"/>
                    <a:pt x="1723" y="28951"/>
                    <a:pt x="1703" y="28977"/>
                  </a:cubicBezTo>
                  <a:cubicBezTo>
                    <a:pt x="1703" y="28977"/>
                    <a:pt x="1695" y="28964"/>
                    <a:pt x="1684" y="28945"/>
                  </a:cubicBezTo>
                  <a:lnTo>
                    <a:pt x="1684" y="28945"/>
                  </a:lnTo>
                  <a:cubicBezTo>
                    <a:pt x="1686" y="28945"/>
                    <a:pt x="1687" y="28945"/>
                    <a:pt x="1689" y="28945"/>
                  </a:cubicBezTo>
                  <a:close/>
                  <a:moveTo>
                    <a:pt x="5770" y="1"/>
                  </a:moveTo>
                  <a:cubicBezTo>
                    <a:pt x="5630" y="1"/>
                    <a:pt x="5488" y="14"/>
                    <a:pt x="5346" y="44"/>
                  </a:cubicBezTo>
                  <a:cubicBezTo>
                    <a:pt x="5331" y="49"/>
                    <a:pt x="5322" y="56"/>
                    <a:pt x="5318" y="63"/>
                  </a:cubicBezTo>
                  <a:lnTo>
                    <a:pt x="5318" y="63"/>
                  </a:lnTo>
                  <a:cubicBezTo>
                    <a:pt x="4735" y="212"/>
                    <a:pt x="4247" y="625"/>
                    <a:pt x="4001" y="1176"/>
                  </a:cubicBezTo>
                  <a:cubicBezTo>
                    <a:pt x="3870" y="1521"/>
                    <a:pt x="3762" y="1878"/>
                    <a:pt x="3667" y="2235"/>
                  </a:cubicBezTo>
                  <a:cubicBezTo>
                    <a:pt x="3405" y="3176"/>
                    <a:pt x="3167" y="4128"/>
                    <a:pt x="2929" y="5081"/>
                  </a:cubicBezTo>
                  <a:cubicBezTo>
                    <a:pt x="2417" y="7153"/>
                    <a:pt x="1941" y="9224"/>
                    <a:pt x="1560" y="11320"/>
                  </a:cubicBezTo>
                  <a:cubicBezTo>
                    <a:pt x="1369" y="12379"/>
                    <a:pt x="1262" y="13439"/>
                    <a:pt x="1060" y="14499"/>
                  </a:cubicBezTo>
                  <a:cubicBezTo>
                    <a:pt x="822" y="15761"/>
                    <a:pt x="524" y="17011"/>
                    <a:pt x="298" y="18285"/>
                  </a:cubicBezTo>
                  <a:cubicBezTo>
                    <a:pt x="167" y="18940"/>
                    <a:pt x="71" y="19606"/>
                    <a:pt x="24" y="20285"/>
                  </a:cubicBezTo>
                  <a:cubicBezTo>
                    <a:pt x="0" y="20916"/>
                    <a:pt x="12" y="21535"/>
                    <a:pt x="60" y="22166"/>
                  </a:cubicBezTo>
                  <a:cubicBezTo>
                    <a:pt x="143" y="23535"/>
                    <a:pt x="333" y="24893"/>
                    <a:pt x="631" y="26250"/>
                  </a:cubicBezTo>
                  <a:cubicBezTo>
                    <a:pt x="762" y="26857"/>
                    <a:pt x="905" y="27465"/>
                    <a:pt x="1072" y="28060"/>
                  </a:cubicBezTo>
                  <a:cubicBezTo>
                    <a:pt x="1155" y="28357"/>
                    <a:pt x="1226" y="28869"/>
                    <a:pt x="1524" y="29036"/>
                  </a:cubicBezTo>
                  <a:cubicBezTo>
                    <a:pt x="1601" y="29082"/>
                    <a:pt x="1673" y="29102"/>
                    <a:pt x="1741" y="29102"/>
                  </a:cubicBezTo>
                  <a:cubicBezTo>
                    <a:pt x="1902" y="29102"/>
                    <a:pt x="2038" y="28988"/>
                    <a:pt x="2155" y="28846"/>
                  </a:cubicBezTo>
                  <a:cubicBezTo>
                    <a:pt x="2417" y="28548"/>
                    <a:pt x="2643" y="28238"/>
                    <a:pt x="2917" y="27965"/>
                  </a:cubicBezTo>
                  <a:cubicBezTo>
                    <a:pt x="3084" y="27798"/>
                    <a:pt x="3274" y="27655"/>
                    <a:pt x="3477" y="27548"/>
                  </a:cubicBezTo>
                  <a:cubicBezTo>
                    <a:pt x="3715" y="27429"/>
                    <a:pt x="3953" y="27345"/>
                    <a:pt x="4203" y="27274"/>
                  </a:cubicBezTo>
                  <a:cubicBezTo>
                    <a:pt x="4679" y="27084"/>
                    <a:pt x="5072" y="26738"/>
                    <a:pt x="5310" y="26298"/>
                  </a:cubicBezTo>
                  <a:cubicBezTo>
                    <a:pt x="5548" y="25810"/>
                    <a:pt x="5739" y="25309"/>
                    <a:pt x="5870" y="24786"/>
                  </a:cubicBezTo>
                  <a:cubicBezTo>
                    <a:pt x="6048" y="24262"/>
                    <a:pt x="6263" y="23750"/>
                    <a:pt x="6429" y="23214"/>
                  </a:cubicBezTo>
                  <a:cubicBezTo>
                    <a:pt x="7215" y="20749"/>
                    <a:pt x="7513" y="18154"/>
                    <a:pt x="7965" y="15630"/>
                  </a:cubicBezTo>
                  <a:cubicBezTo>
                    <a:pt x="8287" y="13844"/>
                    <a:pt x="8811" y="12094"/>
                    <a:pt x="9227" y="10320"/>
                  </a:cubicBezTo>
                  <a:cubicBezTo>
                    <a:pt x="9668" y="8438"/>
                    <a:pt x="10037" y="6462"/>
                    <a:pt x="9823" y="4521"/>
                  </a:cubicBezTo>
                  <a:cubicBezTo>
                    <a:pt x="9739" y="3652"/>
                    <a:pt x="9477" y="2819"/>
                    <a:pt x="9037" y="2069"/>
                  </a:cubicBezTo>
                  <a:cubicBezTo>
                    <a:pt x="8584" y="1330"/>
                    <a:pt x="7918" y="735"/>
                    <a:pt x="7132" y="366"/>
                  </a:cubicBezTo>
                  <a:cubicBezTo>
                    <a:pt x="6701" y="155"/>
                    <a:pt x="6242" y="1"/>
                    <a:pt x="57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54;p39"/>
            <p:cNvSpPr/>
            <p:nvPr/>
          </p:nvSpPr>
          <p:spPr>
            <a:xfrm>
              <a:off x="6377691" y="1832979"/>
              <a:ext cx="404475" cy="529619"/>
            </a:xfrm>
            <a:custGeom>
              <a:avLst/>
              <a:gdLst/>
              <a:ahLst/>
              <a:cxnLst/>
              <a:rect l="l" t="t" r="r" b="b"/>
              <a:pathLst>
                <a:path w="8704" h="11397" extrusionOk="0">
                  <a:moveTo>
                    <a:pt x="4763" y="0"/>
                  </a:moveTo>
                  <a:cubicBezTo>
                    <a:pt x="3215" y="691"/>
                    <a:pt x="1727" y="2417"/>
                    <a:pt x="1179" y="3905"/>
                  </a:cubicBezTo>
                  <a:cubicBezTo>
                    <a:pt x="536" y="5656"/>
                    <a:pt x="298" y="7049"/>
                    <a:pt x="0" y="8930"/>
                  </a:cubicBezTo>
                  <a:cubicBezTo>
                    <a:pt x="2269" y="9937"/>
                    <a:pt x="4496" y="11397"/>
                    <a:pt x="7046" y="11397"/>
                  </a:cubicBezTo>
                  <a:cubicBezTo>
                    <a:pt x="7240" y="11397"/>
                    <a:pt x="7435" y="11388"/>
                    <a:pt x="7632" y="11371"/>
                  </a:cubicBezTo>
                  <a:cubicBezTo>
                    <a:pt x="8335" y="11311"/>
                    <a:pt x="8323" y="11371"/>
                    <a:pt x="8454" y="10644"/>
                  </a:cubicBezTo>
                  <a:cubicBezTo>
                    <a:pt x="8608" y="9692"/>
                    <a:pt x="8680" y="8716"/>
                    <a:pt x="8668" y="7739"/>
                  </a:cubicBezTo>
                  <a:cubicBezTo>
                    <a:pt x="8680" y="6525"/>
                    <a:pt x="8704" y="5346"/>
                    <a:pt x="8275" y="4167"/>
                  </a:cubicBezTo>
                  <a:cubicBezTo>
                    <a:pt x="7787" y="2822"/>
                    <a:pt x="6858" y="2393"/>
                    <a:pt x="47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355;p39"/>
            <p:cNvSpPr/>
            <p:nvPr/>
          </p:nvSpPr>
          <p:spPr>
            <a:xfrm>
              <a:off x="6369931" y="1830284"/>
              <a:ext cx="418881" cy="535195"/>
            </a:xfrm>
            <a:custGeom>
              <a:avLst/>
              <a:gdLst/>
              <a:ahLst/>
              <a:cxnLst/>
              <a:rect l="l" t="t" r="r" b="b"/>
              <a:pathLst>
                <a:path w="9014" h="11517" extrusionOk="0">
                  <a:moveTo>
                    <a:pt x="4886" y="197"/>
                  </a:moveTo>
                  <a:cubicBezTo>
                    <a:pt x="5351" y="724"/>
                    <a:pt x="5826" y="1241"/>
                    <a:pt x="6323" y="1737"/>
                  </a:cubicBezTo>
                  <a:cubicBezTo>
                    <a:pt x="6680" y="2094"/>
                    <a:pt x="7049" y="2451"/>
                    <a:pt x="7394" y="2832"/>
                  </a:cubicBezTo>
                  <a:cubicBezTo>
                    <a:pt x="7668" y="3106"/>
                    <a:pt x="7894" y="3428"/>
                    <a:pt x="8085" y="3773"/>
                  </a:cubicBezTo>
                  <a:cubicBezTo>
                    <a:pt x="8382" y="4380"/>
                    <a:pt x="8561" y="5047"/>
                    <a:pt x="8621" y="5737"/>
                  </a:cubicBezTo>
                  <a:cubicBezTo>
                    <a:pt x="8692" y="6583"/>
                    <a:pt x="8704" y="7440"/>
                    <a:pt x="8668" y="8297"/>
                  </a:cubicBezTo>
                  <a:cubicBezTo>
                    <a:pt x="8668" y="9143"/>
                    <a:pt x="8585" y="9988"/>
                    <a:pt x="8442" y="10821"/>
                  </a:cubicBezTo>
                  <a:cubicBezTo>
                    <a:pt x="8418" y="10964"/>
                    <a:pt x="8394" y="11226"/>
                    <a:pt x="8240" y="11310"/>
                  </a:cubicBezTo>
                  <a:cubicBezTo>
                    <a:pt x="8168" y="11333"/>
                    <a:pt x="8085" y="11357"/>
                    <a:pt x="8001" y="11357"/>
                  </a:cubicBezTo>
                  <a:cubicBezTo>
                    <a:pt x="7835" y="11369"/>
                    <a:pt x="7656" y="11381"/>
                    <a:pt x="7490" y="11393"/>
                  </a:cubicBezTo>
                  <a:cubicBezTo>
                    <a:pt x="7416" y="11395"/>
                    <a:pt x="7342" y="11396"/>
                    <a:pt x="7269" y="11396"/>
                  </a:cubicBezTo>
                  <a:cubicBezTo>
                    <a:pt x="6535" y="11396"/>
                    <a:pt x="5813" y="11288"/>
                    <a:pt x="5120" y="11071"/>
                  </a:cubicBezTo>
                  <a:cubicBezTo>
                    <a:pt x="3431" y="10587"/>
                    <a:pt x="1906" y="9681"/>
                    <a:pt x="325" y="8970"/>
                  </a:cubicBezTo>
                  <a:lnTo>
                    <a:pt x="325" y="8970"/>
                  </a:lnTo>
                  <a:cubicBezTo>
                    <a:pt x="550" y="7571"/>
                    <a:pt x="788" y="6172"/>
                    <a:pt x="1215" y="4821"/>
                  </a:cubicBezTo>
                  <a:cubicBezTo>
                    <a:pt x="1405" y="4178"/>
                    <a:pt x="1667" y="3559"/>
                    <a:pt x="1989" y="2987"/>
                  </a:cubicBezTo>
                  <a:cubicBezTo>
                    <a:pt x="2334" y="2416"/>
                    <a:pt x="2739" y="1904"/>
                    <a:pt x="3203" y="1439"/>
                  </a:cubicBezTo>
                  <a:cubicBezTo>
                    <a:pt x="3697" y="935"/>
                    <a:pt x="4261" y="512"/>
                    <a:pt x="4886" y="197"/>
                  </a:cubicBezTo>
                  <a:close/>
                  <a:moveTo>
                    <a:pt x="4888" y="0"/>
                  </a:moveTo>
                  <a:cubicBezTo>
                    <a:pt x="4861" y="0"/>
                    <a:pt x="4837" y="3"/>
                    <a:pt x="4823" y="11"/>
                  </a:cubicBezTo>
                  <a:cubicBezTo>
                    <a:pt x="3608" y="558"/>
                    <a:pt x="2596" y="1546"/>
                    <a:pt x="1870" y="2642"/>
                  </a:cubicBezTo>
                  <a:cubicBezTo>
                    <a:pt x="1108" y="3785"/>
                    <a:pt x="739" y="5166"/>
                    <a:pt x="453" y="6488"/>
                  </a:cubicBezTo>
                  <a:cubicBezTo>
                    <a:pt x="274" y="7309"/>
                    <a:pt x="143" y="8143"/>
                    <a:pt x="0" y="8976"/>
                  </a:cubicBezTo>
                  <a:cubicBezTo>
                    <a:pt x="0" y="9000"/>
                    <a:pt x="36" y="9024"/>
                    <a:pt x="48" y="9024"/>
                  </a:cubicBezTo>
                  <a:cubicBezTo>
                    <a:pt x="1548" y="9702"/>
                    <a:pt x="2977" y="10524"/>
                    <a:pt x="4537" y="11048"/>
                  </a:cubicBezTo>
                  <a:cubicBezTo>
                    <a:pt x="5287" y="11310"/>
                    <a:pt x="6061" y="11464"/>
                    <a:pt x="6847" y="11512"/>
                  </a:cubicBezTo>
                  <a:cubicBezTo>
                    <a:pt x="6945" y="11515"/>
                    <a:pt x="7043" y="11516"/>
                    <a:pt x="7141" y="11516"/>
                  </a:cubicBezTo>
                  <a:cubicBezTo>
                    <a:pt x="7435" y="11516"/>
                    <a:pt x="7728" y="11503"/>
                    <a:pt x="8013" y="11476"/>
                  </a:cubicBezTo>
                  <a:cubicBezTo>
                    <a:pt x="8192" y="11464"/>
                    <a:pt x="8418" y="11464"/>
                    <a:pt x="8561" y="11345"/>
                  </a:cubicBezTo>
                  <a:cubicBezTo>
                    <a:pt x="8704" y="11238"/>
                    <a:pt x="8728" y="11012"/>
                    <a:pt x="8752" y="10845"/>
                  </a:cubicBezTo>
                  <a:cubicBezTo>
                    <a:pt x="8835" y="10417"/>
                    <a:pt x="8894" y="9988"/>
                    <a:pt x="8930" y="9559"/>
                  </a:cubicBezTo>
                  <a:cubicBezTo>
                    <a:pt x="9002" y="8655"/>
                    <a:pt x="9014" y="7750"/>
                    <a:pt x="9002" y="6845"/>
                  </a:cubicBezTo>
                  <a:cubicBezTo>
                    <a:pt x="8978" y="5559"/>
                    <a:pt x="8823" y="4190"/>
                    <a:pt x="8001" y="3154"/>
                  </a:cubicBezTo>
                  <a:cubicBezTo>
                    <a:pt x="7644" y="2725"/>
                    <a:pt x="7275" y="2332"/>
                    <a:pt x="6882" y="1963"/>
                  </a:cubicBezTo>
                  <a:cubicBezTo>
                    <a:pt x="6263" y="1332"/>
                    <a:pt x="5656" y="701"/>
                    <a:pt x="5084" y="46"/>
                  </a:cubicBezTo>
                  <a:cubicBezTo>
                    <a:pt x="5062" y="24"/>
                    <a:pt x="5018" y="12"/>
                    <a:pt x="4970" y="8"/>
                  </a:cubicBezTo>
                  <a:lnTo>
                    <a:pt x="4970" y="8"/>
                  </a:lnTo>
                  <a:cubicBezTo>
                    <a:pt x="4943" y="3"/>
                    <a:pt x="4914" y="0"/>
                    <a:pt x="48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356;p39"/>
            <p:cNvSpPr/>
            <p:nvPr/>
          </p:nvSpPr>
          <p:spPr>
            <a:xfrm>
              <a:off x="6532717" y="1983359"/>
              <a:ext cx="180722" cy="375106"/>
            </a:xfrm>
            <a:custGeom>
              <a:avLst/>
              <a:gdLst/>
              <a:ahLst/>
              <a:cxnLst/>
              <a:rect l="l" t="t" r="r" b="b"/>
              <a:pathLst>
                <a:path w="3889" h="8072" extrusionOk="0">
                  <a:moveTo>
                    <a:pt x="87" y="0"/>
                  </a:moveTo>
                  <a:cubicBezTo>
                    <a:pt x="37" y="0"/>
                    <a:pt x="1" y="12"/>
                    <a:pt x="10" y="38"/>
                  </a:cubicBezTo>
                  <a:lnTo>
                    <a:pt x="22" y="38"/>
                  </a:lnTo>
                  <a:cubicBezTo>
                    <a:pt x="843" y="2086"/>
                    <a:pt x="1974" y="3979"/>
                    <a:pt x="2832" y="6003"/>
                  </a:cubicBezTo>
                  <a:cubicBezTo>
                    <a:pt x="3105" y="6646"/>
                    <a:pt x="3355" y="7313"/>
                    <a:pt x="3582" y="7980"/>
                  </a:cubicBezTo>
                  <a:cubicBezTo>
                    <a:pt x="3597" y="8033"/>
                    <a:pt x="3721" y="8071"/>
                    <a:pt x="3805" y="8071"/>
                  </a:cubicBezTo>
                  <a:cubicBezTo>
                    <a:pt x="3853" y="8071"/>
                    <a:pt x="3888" y="8058"/>
                    <a:pt x="3879" y="8027"/>
                  </a:cubicBezTo>
                  <a:cubicBezTo>
                    <a:pt x="3510" y="6908"/>
                    <a:pt x="3058" y="5825"/>
                    <a:pt x="2546" y="4765"/>
                  </a:cubicBezTo>
                  <a:cubicBezTo>
                    <a:pt x="2093" y="3825"/>
                    <a:pt x="1593" y="2896"/>
                    <a:pt x="1141" y="1955"/>
                  </a:cubicBezTo>
                  <a:cubicBezTo>
                    <a:pt x="843" y="1336"/>
                    <a:pt x="569" y="717"/>
                    <a:pt x="319" y="86"/>
                  </a:cubicBezTo>
                  <a:cubicBezTo>
                    <a:pt x="297" y="34"/>
                    <a:pt x="171" y="0"/>
                    <a:pt x="87" y="0"/>
                  </a:cubicBezTo>
                  <a:close/>
                </a:path>
              </a:pathLst>
            </a:custGeom>
            <a:solidFill>
              <a:srgbClr val="A2C7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57;p39"/>
            <p:cNvSpPr/>
            <p:nvPr/>
          </p:nvSpPr>
          <p:spPr>
            <a:xfrm>
              <a:off x="6515430" y="1582827"/>
              <a:ext cx="1451723" cy="1091162"/>
            </a:xfrm>
            <a:custGeom>
              <a:avLst/>
              <a:gdLst/>
              <a:ahLst/>
              <a:cxnLst/>
              <a:rect l="l" t="t" r="r" b="b"/>
              <a:pathLst>
                <a:path w="31240" h="23481" extrusionOk="0">
                  <a:moveTo>
                    <a:pt x="15245" y="1"/>
                  </a:moveTo>
                  <a:cubicBezTo>
                    <a:pt x="12238" y="1"/>
                    <a:pt x="8201" y="1922"/>
                    <a:pt x="1584" y="5383"/>
                  </a:cubicBezTo>
                  <a:cubicBezTo>
                    <a:pt x="394" y="6288"/>
                    <a:pt x="1" y="7062"/>
                    <a:pt x="96" y="8384"/>
                  </a:cubicBezTo>
                  <a:cubicBezTo>
                    <a:pt x="179" y="9705"/>
                    <a:pt x="941" y="10896"/>
                    <a:pt x="1525" y="12039"/>
                  </a:cubicBezTo>
                  <a:cubicBezTo>
                    <a:pt x="2799" y="14575"/>
                    <a:pt x="4763" y="17111"/>
                    <a:pt x="5490" y="19837"/>
                  </a:cubicBezTo>
                  <a:cubicBezTo>
                    <a:pt x="5585" y="20147"/>
                    <a:pt x="5644" y="20468"/>
                    <a:pt x="5656" y="20790"/>
                  </a:cubicBezTo>
                  <a:cubicBezTo>
                    <a:pt x="5656" y="21278"/>
                    <a:pt x="5359" y="21504"/>
                    <a:pt x="5299" y="21897"/>
                  </a:cubicBezTo>
                  <a:cubicBezTo>
                    <a:pt x="5240" y="22290"/>
                    <a:pt x="5656" y="22552"/>
                    <a:pt x="5597" y="22814"/>
                  </a:cubicBezTo>
                  <a:cubicBezTo>
                    <a:pt x="5549" y="23088"/>
                    <a:pt x="4990" y="23219"/>
                    <a:pt x="4847" y="23481"/>
                  </a:cubicBezTo>
                  <a:cubicBezTo>
                    <a:pt x="7014" y="22433"/>
                    <a:pt x="9300" y="22088"/>
                    <a:pt x="12550" y="21302"/>
                  </a:cubicBezTo>
                  <a:cubicBezTo>
                    <a:pt x="15125" y="20678"/>
                    <a:pt x="17393" y="20075"/>
                    <a:pt x="20043" y="20075"/>
                  </a:cubicBezTo>
                  <a:cubicBezTo>
                    <a:pt x="20934" y="20075"/>
                    <a:pt x="21869" y="20143"/>
                    <a:pt x="22873" y="20302"/>
                  </a:cubicBezTo>
                  <a:cubicBezTo>
                    <a:pt x="26611" y="20897"/>
                    <a:pt x="30362" y="22897"/>
                    <a:pt x="30505" y="22945"/>
                  </a:cubicBezTo>
                  <a:cubicBezTo>
                    <a:pt x="30515" y="22948"/>
                    <a:pt x="30525" y="22949"/>
                    <a:pt x="30534" y="22949"/>
                  </a:cubicBezTo>
                  <a:cubicBezTo>
                    <a:pt x="31239" y="22949"/>
                    <a:pt x="28382" y="14974"/>
                    <a:pt x="27195" y="12765"/>
                  </a:cubicBezTo>
                  <a:cubicBezTo>
                    <a:pt x="26064" y="10658"/>
                    <a:pt x="25171" y="9074"/>
                    <a:pt x="24040" y="6979"/>
                  </a:cubicBezTo>
                  <a:cubicBezTo>
                    <a:pt x="23063" y="5193"/>
                    <a:pt x="19932" y="1799"/>
                    <a:pt x="18182" y="775"/>
                  </a:cubicBezTo>
                  <a:cubicBezTo>
                    <a:pt x="17289" y="253"/>
                    <a:pt x="16334" y="1"/>
                    <a:pt x="15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358;p39"/>
            <p:cNvSpPr/>
            <p:nvPr/>
          </p:nvSpPr>
          <p:spPr>
            <a:xfrm>
              <a:off x="6510458" y="1580085"/>
              <a:ext cx="1437503" cy="1096506"/>
            </a:xfrm>
            <a:custGeom>
              <a:avLst/>
              <a:gdLst/>
              <a:ahLst/>
              <a:cxnLst/>
              <a:rect l="l" t="t" r="r" b="b"/>
              <a:pathLst>
                <a:path w="30934" h="23596" extrusionOk="0">
                  <a:moveTo>
                    <a:pt x="30560" y="22942"/>
                  </a:moveTo>
                  <a:cubicBezTo>
                    <a:pt x="30558" y="22943"/>
                    <a:pt x="30555" y="22944"/>
                    <a:pt x="30552" y="22944"/>
                  </a:cubicBezTo>
                  <a:cubicBezTo>
                    <a:pt x="30552" y="22943"/>
                    <a:pt x="30555" y="22942"/>
                    <a:pt x="30560" y="22942"/>
                  </a:cubicBezTo>
                  <a:close/>
                  <a:moveTo>
                    <a:pt x="30681" y="22967"/>
                  </a:moveTo>
                  <a:cubicBezTo>
                    <a:pt x="30684" y="22968"/>
                    <a:pt x="30685" y="22968"/>
                    <a:pt x="30683" y="22968"/>
                  </a:cubicBezTo>
                  <a:cubicBezTo>
                    <a:pt x="30682" y="22968"/>
                    <a:pt x="30682" y="22967"/>
                    <a:pt x="30681" y="22967"/>
                  </a:cubicBezTo>
                  <a:close/>
                  <a:moveTo>
                    <a:pt x="15454" y="141"/>
                  </a:moveTo>
                  <a:cubicBezTo>
                    <a:pt x="16081" y="141"/>
                    <a:pt x="16704" y="248"/>
                    <a:pt x="17289" y="454"/>
                  </a:cubicBezTo>
                  <a:cubicBezTo>
                    <a:pt x="18074" y="739"/>
                    <a:pt x="18765" y="1239"/>
                    <a:pt x="19396" y="1775"/>
                  </a:cubicBezTo>
                  <a:cubicBezTo>
                    <a:pt x="20348" y="2585"/>
                    <a:pt x="21230" y="3478"/>
                    <a:pt x="22051" y="4418"/>
                  </a:cubicBezTo>
                  <a:cubicBezTo>
                    <a:pt x="22777" y="5252"/>
                    <a:pt x="23492" y="6133"/>
                    <a:pt x="24027" y="7109"/>
                  </a:cubicBezTo>
                  <a:cubicBezTo>
                    <a:pt x="24813" y="8538"/>
                    <a:pt x="25599" y="9967"/>
                    <a:pt x="26385" y="11407"/>
                  </a:cubicBezTo>
                  <a:cubicBezTo>
                    <a:pt x="26873" y="12300"/>
                    <a:pt x="27361" y="13193"/>
                    <a:pt x="27766" y="14134"/>
                  </a:cubicBezTo>
                  <a:cubicBezTo>
                    <a:pt x="28552" y="15955"/>
                    <a:pt x="29242" y="17825"/>
                    <a:pt x="29850" y="19718"/>
                  </a:cubicBezTo>
                  <a:cubicBezTo>
                    <a:pt x="30100" y="20480"/>
                    <a:pt x="30326" y="21254"/>
                    <a:pt x="30504" y="22039"/>
                  </a:cubicBezTo>
                  <a:cubicBezTo>
                    <a:pt x="30552" y="22266"/>
                    <a:pt x="30588" y="22504"/>
                    <a:pt x="30600" y="22742"/>
                  </a:cubicBezTo>
                  <a:cubicBezTo>
                    <a:pt x="30600" y="22797"/>
                    <a:pt x="30589" y="22852"/>
                    <a:pt x="30578" y="22908"/>
                  </a:cubicBezTo>
                  <a:lnTo>
                    <a:pt x="30578" y="22908"/>
                  </a:lnTo>
                  <a:cubicBezTo>
                    <a:pt x="30540" y="22889"/>
                    <a:pt x="30500" y="22873"/>
                    <a:pt x="30457" y="22861"/>
                  </a:cubicBezTo>
                  <a:lnTo>
                    <a:pt x="30028" y="22647"/>
                  </a:lnTo>
                  <a:cubicBezTo>
                    <a:pt x="29564" y="22432"/>
                    <a:pt x="29100" y="22218"/>
                    <a:pt x="28623" y="22016"/>
                  </a:cubicBezTo>
                  <a:cubicBezTo>
                    <a:pt x="27266" y="21432"/>
                    <a:pt x="25873" y="20956"/>
                    <a:pt x="24456" y="20599"/>
                  </a:cubicBezTo>
                  <a:cubicBezTo>
                    <a:pt x="23040" y="20258"/>
                    <a:pt x="21586" y="20079"/>
                    <a:pt x="20128" y="20079"/>
                  </a:cubicBezTo>
                  <a:cubicBezTo>
                    <a:pt x="19956" y="20079"/>
                    <a:pt x="19783" y="20082"/>
                    <a:pt x="19610" y="20087"/>
                  </a:cubicBezTo>
                  <a:cubicBezTo>
                    <a:pt x="18134" y="20146"/>
                    <a:pt x="16658" y="20337"/>
                    <a:pt x="15217" y="20682"/>
                  </a:cubicBezTo>
                  <a:cubicBezTo>
                    <a:pt x="13657" y="21016"/>
                    <a:pt x="12109" y="21420"/>
                    <a:pt x="10562" y="21766"/>
                  </a:cubicBezTo>
                  <a:cubicBezTo>
                    <a:pt x="9216" y="22063"/>
                    <a:pt x="7859" y="22361"/>
                    <a:pt x="6549" y="22801"/>
                  </a:cubicBezTo>
                  <a:cubicBezTo>
                    <a:pt x="6279" y="22888"/>
                    <a:pt x="6014" y="22984"/>
                    <a:pt x="5752" y="23088"/>
                  </a:cubicBezTo>
                  <a:lnTo>
                    <a:pt x="5752" y="23088"/>
                  </a:lnTo>
                  <a:cubicBezTo>
                    <a:pt x="5858" y="22979"/>
                    <a:pt x="5902" y="22844"/>
                    <a:pt x="5799" y="22647"/>
                  </a:cubicBezTo>
                  <a:cubicBezTo>
                    <a:pt x="5668" y="22397"/>
                    <a:pt x="5501" y="22194"/>
                    <a:pt x="5585" y="21897"/>
                  </a:cubicBezTo>
                  <a:cubicBezTo>
                    <a:pt x="5656" y="21635"/>
                    <a:pt x="5835" y="21408"/>
                    <a:pt x="5894" y="21135"/>
                  </a:cubicBezTo>
                  <a:cubicBezTo>
                    <a:pt x="5966" y="20766"/>
                    <a:pt x="5859" y="20385"/>
                    <a:pt x="5775" y="20027"/>
                  </a:cubicBezTo>
                  <a:cubicBezTo>
                    <a:pt x="5680" y="19682"/>
                    <a:pt x="5561" y="19313"/>
                    <a:pt x="5430" y="18968"/>
                  </a:cubicBezTo>
                  <a:cubicBezTo>
                    <a:pt x="5168" y="18265"/>
                    <a:pt x="4870" y="17575"/>
                    <a:pt x="4513" y="16920"/>
                  </a:cubicBezTo>
                  <a:cubicBezTo>
                    <a:pt x="3811" y="15574"/>
                    <a:pt x="2977" y="14300"/>
                    <a:pt x="2239" y="12979"/>
                  </a:cubicBezTo>
                  <a:cubicBezTo>
                    <a:pt x="1882" y="12336"/>
                    <a:pt x="1548" y="11681"/>
                    <a:pt x="1215" y="11026"/>
                  </a:cubicBezTo>
                  <a:cubicBezTo>
                    <a:pt x="882" y="10371"/>
                    <a:pt x="560" y="9693"/>
                    <a:pt x="417" y="8955"/>
                  </a:cubicBezTo>
                  <a:cubicBezTo>
                    <a:pt x="286" y="8312"/>
                    <a:pt x="286" y="7597"/>
                    <a:pt x="536" y="6978"/>
                  </a:cubicBezTo>
                  <a:cubicBezTo>
                    <a:pt x="780" y="6387"/>
                    <a:pt x="1284" y="5908"/>
                    <a:pt x="1794" y="5520"/>
                  </a:cubicBezTo>
                  <a:lnTo>
                    <a:pt x="1794" y="5520"/>
                  </a:lnTo>
                  <a:cubicBezTo>
                    <a:pt x="1805" y="5519"/>
                    <a:pt x="1814" y="5517"/>
                    <a:pt x="1822" y="5514"/>
                  </a:cubicBezTo>
                  <a:cubicBezTo>
                    <a:pt x="4454" y="4133"/>
                    <a:pt x="7097" y="2728"/>
                    <a:pt x="9847" y="1585"/>
                  </a:cubicBezTo>
                  <a:cubicBezTo>
                    <a:pt x="11550" y="870"/>
                    <a:pt x="13395" y="180"/>
                    <a:pt x="15264" y="144"/>
                  </a:cubicBezTo>
                  <a:cubicBezTo>
                    <a:pt x="15328" y="142"/>
                    <a:pt x="15391" y="141"/>
                    <a:pt x="15454" y="141"/>
                  </a:cubicBezTo>
                  <a:close/>
                  <a:moveTo>
                    <a:pt x="15285" y="0"/>
                  </a:moveTo>
                  <a:cubicBezTo>
                    <a:pt x="13902" y="0"/>
                    <a:pt x="12521" y="378"/>
                    <a:pt x="11228" y="834"/>
                  </a:cubicBezTo>
                  <a:cubicBezTo>
                    <a:pt x="8680" y="1727"/>
                    <a:pt x="6251" y="2978"/>
                    <a:pt x="3846" y="4204"/>
                  </a:cubicBezTo>
                  <a:cubicBezTo>
                    <a:pt x="3085" y="4596"/>
                    <a:pt x="2324" y="5001"/>
                    <a:pt x="1563" y="5393"/>
                  </a:cubicBezTo>
                  <a:lnTo>
                    <a:pt x="1563" y="5393"/>
                  </a:lnTo>
                  <a:cubicBezTo>
                    <a:pt x="1553" y="5396"/>
                    <a:pt x="1544" y="5401"/>
                    <a:pt x="1537" y="5406"/>
                  </a:cubicBezTo>
                  <a:cubicBezTo>
                    <a:pt x="1072" y="5752"/>
                    <a:pt x="620" y="6157"/>
                    <a:pt x="346" y="6680"/>
                  </a:cubicBezTo>
                  <a:cubicBezTo>
                    <a:pt x="108" y="7145"/>
                    <a:pt x="1" y="7669"/>
                    <a:pt x="36" y="8193"/>
                  </a:cubicBezTo>
                  <a:cubicBezTo>
                    <a:pt x="72" y="9669"/>
                    <a:pt x="894" y="10967"/>
                    <a:pt x="1548" y="12241"/>
                  </a:cubicBezTo>
                  <a:cubicBezTo>
                    <a:pt x="2918" y="14896"/>
                    <a:pt x="4870" y="17325"/>
                    <a:pt x="5537" y="20289"/>
                  </a:cubicBezTo>
                  <a:cubicBezTo>
                    <a:pt x="5656" y="20682"/>
                    <a:pt x="5609" y="21099"/>
                    <a:pt x="5430" y="21456"/>
                  </a:cubicBezTo>
                  <a:cubicBezTo>
                    <a:pt x="5299" y="21730"/>
                    <a:pt x="5180" y="21992"/>
                    <a:pt x="5311" y="22290"/>
                  </a:cubicBezTo>
                  <a:cubicBezTo>
                    <a:pt x="5406" y="22504"/>
                    <a:pt x="5680" y="22766"/>
                    <a:pt x="5478" y="22992"/>
                  </a:cubicBezTo>
                  <a:cubicBezTo>
                    <a:pt x="5263" y="23218"/>
                    <a:pt x="4966" y="23254"/>
                    <a:pt x="4811" y="23492"/>
                  </a:cubicBezTo>
                  <a:cubicBezTo>
                    <a:pt x="4765" y="23565"/>
                    <a:pt x="4921" y="23596"/>
                    <a:pt x="5019" y="23596"/>
                  </a:cubicBezTo>
                  <a:cubicBezTo>
                    <a:pt x="5049" y="23596"/>
                    <a:pt x="5073" y="23593"/>
                    <a:pt x="5085" y="23587"/>
                  </a:cubicBezTo>
                  <a:cubicBezTo>
                    <a:pt x="5086" y="23587"/>
                    <a:pt x="5088" y="23586"/>
                    <a:pt x="5090" y="23585"/>
                  </a:cubicBezTo>
                  <a:lnTo>
                    <a:pt x="5090" y="23585"/>
                  </a:lnTo>
                  <a:lnTo>
                    <a:pt x="5097" y="23587"/>
                  </a:lnTo>
                  <a:cubicBezTo>
                    <a:pt x="5098" y="23585"/>
                    <a:pt x="5100" y="23582"/>
                    <a:pt x="5102" y="23579"/>
                  </a:cubicBezTo>
                  <a:lnTo>
                    <a:pt x="5102" y="23579"/>
                  </a:lnTo>
                  <a:cubicBezTo>
                    <a:pt x="6311" y="23012"/>
                    <a:pt x="7591" y="22633"/>
                    <a:pt x="8883" y="22325"/>
                  </a:cubicBezTo>
                  <a:cubicBezTo>
                    <a:pt x="10442" y="21944"/>
                    <a:pt x="12002" y="21611"/>
                    <a:pt x="13550" y="21230"/>
                  </a:cubicBezTo>
                  <a:cubicBezTo>
                    <a:pt x="15038" y="20873"/>
                    <a:pt x="16538" y="20515"/>
                    <a:pt x="18074" y="20337"/>
                  </a:cubicBezTo>
                  <a:cubicBezTo>
                    <a:pt x="18773" y="20251"/>
                    <a:pt x="19477" y="20208"/>
                    <a:pt x="20183" y="20208"/>
                  </a:cubicBezTo>
                  <a:cubicBezTo>
                    <a:pt x="21138" y="20208"/>
                    <a:pt x="22094" y="20287"/>
                    <a:pt x="23039" y="20444"/>
                  </a:cubicBezTo>
                  <a:cubicBezTo>
                    <a:pt x="25599" y="20849"/>
                    <a:pt x="28028" y="21849"/>
                    <a:pt x="30338" y="22956"/>
                  </a:cubicBezTo>
                  <a:cubicBezTo>
                    <a:pt x="30435" y="23009"/>
                    <a:pt x="30571" y="23082"/>
                    <a:pt x="30694" y="23082"/>
                  </a:cubicBezTo>
                  <a:cubicBezTo>
                    <a:pt x="30736" y="23082"/>
                    <a:pt x="30777" y="23073"/>
                    <a:pt x="30814" y="23052"/>
                  </a:cubicBezTo>
                  <a:cubicBezTo>
                    <a:pt x="30933" y="22992"/>
                    <a:pt x="30921" y="22813"/>
                    <a:pt x="30909" y="22706"/>
                  </a:cubicBezTo>
                  <a:cubicBezTo>
                    <a:pt x="30885" y="22087"/>
                    <a:pt x="30683" y="21456"/>
                    <a:pt x="30504" y="20861"/>
                  </a:cubicBezTo>
                  <a:cubicBezTo>
                    <a:pt x="29933" y="18920"/>
                    <a:pt x="29266" y="17003"/>
                    <a:pt x="28492" y="15134"/>
                  </a:cubicBezTo>
                  <a:cubicBezTo>
                    <a:pt x="28195" y="14396"/>
                    <a:pt x="27885" y="13646"/>
                    <a:pt x="27516" y="12943"/>
                  </a:cubicBezTo>
                  <a:cubicBezTo>
                    <a:pt x="26778" y="11526"/>
                    <a:pt x="25992" y="10145"/>
                    <a:pt x="25218" y="8740"/>
                  </a:cubicBezTo>
                  <a:cubicBezTo>
                    <a:pt x="24861" y="8085"/>
                    <a:pt x="24528" y="7407"/>
                    <a:pt x="24135" y="6764"/>
                  </a:cubicBezTo>
                  <a:cubicBezTo>
                    <a:pt x="23849" y="6311"/>
                    <a:pt x="23551" y="5883"/>
                    <a:pt x="23218" y="5478"/>
                  </a:cubicBezTo>
                  <a:cubicBezTo>
                    <a:pt x="22432" y="4466"/>
                    <a:pt x="21575" y="3513"/>
                    <a:pt x="20646" y="2632"/>
                  </a:cubicBezTo>
                  <a:cubicBezTo>
                    <a:pt x="19908" y="1918"/>
                    <a:pt x="19122" y="1192"/>
                    <a:pt x="18205" y="704"/>
                  </a:cubicBezTo>
                  <a:cubicBezTo>
                    <a:pt x="17598" y="370"/>
                    <a:pt x="16919" y="156"/>
                    <a:pt x="16217" y="61"/>
                  </a:cubicBezTo>
                  <a:cubicBezTo>
                    <a:pt x="15907" y="19"/>
                    <a:pt x="15596" y="0"/>
                    <a:pt x="15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359;p39"/>
            <p:cNvSpPr/>
            <p:nvPr/>
          </p:nvSpPr>
          <p:spPr>
            <a:xfrm>
              <a:off x="6655447" y="2819508"/>
              <a:ext cx="123424" cy="76397"/>
            </a:xfrm>
            <a:custGeom>
              <a:avLst/>
              <a:gdLst/>
              <a:ahLst/>
              <a:cxnLst/>
              <a:rect l="l" t="t" r="r" b="b"/>
              <a:pathLst>
                <a:path w="2656" h="1644" extrusionOk="0">
                  <a:moveTo>
                    <a:pt x="810" y="0"/>
                  </a:moveTo>
                  <a:lnTo>
                    <a:pt x="0" y="1250"/>
                  </a:lnTo>
                  <a:cubicBezTo>
                    <a:pt x="738" y="1453"/>
                    <a:pt x="1488" y="1584"/>
                    <a:pt x="2250" y="1643"/>
                  </a:cubicBezTo>
                  <a:lnTo>
                    <a:pt x="2655" y="1012"/>
                  </a:lnTo>
                  <a:cubicBezTo>
                    <a:pt x="2060" y="643"/>
                    <a:pt x="1441" y="310"/>
                    <a:pt x="8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60;p39"/>
            <p:cNvSpPr/>
            <p:nvPr/>
          </p:nvSpPr>
          <p:spPr>
            <a:xfrm>
              <a:off x="6647500" y="2816069"/>
              <a:ext cx="139085" cy="82856"/>
            </a:xfrm>
            <a:custGeom>
              <a:avLst/>
              <a:gdLst/>
              <a:ahLst/>
              <a:cxnLst/>
              <a:rect l="l" t="t" r="r" b="b"/>
              <a:pathLst>
                <a:path w="2993" h="1783" extrusionOk="0">
                  <a:moveTo>
                    <a:pt x="1068" y="215"/>
                  </a:moveTo>
                  <a:lnTo>
                    <a:pt x="1068" y="215"/>
                  </a:lnTo>
                  <a:cubicBezTo>
                    <a:pt x="1607" y="494"/>
                    <a:pt x="2136" y="783"/>
                    <a:pt x="2649" y="1098"/>
                  </a:cubicBezTo>
                  <a:lnTo>
                    <a:pt x="2649" y="1098"/>
                  </a:lnTo>
                  <a:lnTo>
                    <a:pt x="2290" y="1656"/>
                  </a:lnTo>
                  <a:lnTo>
                    <a:pt x="2290" y="1656"/>
                  </a:lnTo>
                  <a:cubicBezTo>
                    <a:pt x="1642" y="1587"/>
                    <a:pt x="995" y="1472"/>
                    <a:pt x="365" y="1311"/>
                  </a:cubicBezTo>
                  <a:lnTo>
                    <a:pt x="365" y="1311"/>
                  </a:lnTo>
                  <a:lnTo>
                    <a:pt x="1068" y="215"/>
                  </a:lnTo>
                  <a:close/>
                  <a:moveTo>
                    <a:pt x="935" y="1"/>
                  </a:moveTo>
                  <a:cubicBezTo>
                    <a:pt x="894" y="1"/>
                    <a:pt x="857" y="10"/>
                    <a:pt x="838" y="38"/>
                  </a:cubicBezTo>
                  <a:lnTo>
                    <a:pt x="47" y="1271"/>
                  </a:lnTo>
                  <a:lnTo>
                    <a:pt x="47" y="1271"/>
                  </a:lnTo>
                  <a:cubicBezTo>
                    <a:pt x="39" y="1275"/>
                    <a:pt x="32" y="1281"/>
                    <a:pt x="28" y="1288"/>
                  </a:cubicBezTo>
                  <a:cubicBezTo>
                    <a:pt x="26" y="1295"/>
                    <a:pt x="24" y="1302"/>
                    <a:pt x="24" y="1307"/>
                  </a:cubicBezTo>
                  <a:lnTo>
                    <a:pt x="24" y="1307"/>
                  </a:lnTo>
                  <a:cubicBezTo>
                    <a:pt x="0" y="1357"/>
                    <a:pt x="106" y="1397"/>
                    <a:pt x="200" y="1403"/>
                  </a:cubicBezTo>
                  <a:lnTo>
                    <a:pt x="200" y="1403"/>
                  </a:lnTo>
                  <a:cubicBezTo>
                    <a:pt x="925" y="1584"/>
                    <a:pt x="1662" y="1719"/>
                    <a:pt x="2409" y="1777"/>
                  </a:cubicBezTo>
                  <a:cubicBezTo>
                    <a:pt x="2427" y="1777"/>
                    <a:pt x="2460" y="1783"/>
                    <a:pt x="2491" y="1783"/>
                  </a:cubicBezTo>
                  <a:cubicBezTo>
                    <a:pt x="2523" y="1783"/>
                    <a:pt x="2552" y="1777"/>
                    <a:pt x="2564" y="1753"/>
                  </a:cubicBezTo>
                  <a:lnTo>
                    <a:pt x="2981" y="1122"/>
                  </a:lnTo>
                  <a:cubicBezTo>
                    <a:pt x="2993" y="1086"/>
                    <a:pt x="2981" y="1074"/>
                    <a:pt x="2945" y="1050"/>
                  </a:cubicBezTo>
                  <a:cubicBezTo>
                    <a:pt x="2350" y="681"/>
                    <a:pt x="1731" y="348"/>
                    <a:pt x="1100" y="38"/>
                  </a:cubicBezTo>
                  <a:cubicBezTo>
                    <a:pt x="1071" y="24"/>
                    <a:pt x="998" y="1"/>
                    <a:pt x="935" y="1"/>
                  </a:cubicBezTo>
                  <a:close/>
                </a:path>
              </a:pathLst>
            </a:custGeom>
            <a:solidFill>
              <a:srgbClr val="234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61;p39"/>
            <p:cNvSpPr/>
            <p:nvPr/>
          </p:nvSpPr>
          <p:spPr>
            <a:xfrm>
              <a:off x="5662275" y="2976068"/>
              <a:ext cx="1009793" cy="1492663"/>
            </a:xfrm>
            <a:custGeom>
              <a:avLst/>
              <a:gdLst/>
              <a:ahLst/>
              <a:cxnLst/>
              <a:rect l="l" t="t" r="r" b="b"/>
              <a:pathLst>
                <a:path w="21730" h="32121" extrusionOk="0">
                  <a:moveTo>
                    <a:pt x="20015" y="0"/>
                  </a:moveTo>
                  <a:lnTo>
                    <a:pt x="298" y="30540"/>
                  </a:lnTo>
                  <a:cubicBezTo>
                    <a:pt x="0" y="30980"/>
                    <a:pt x="131" y="31588"/>
                    <a:pt x="584" y="31873"/>
                  </a:cubicBezTo>
                  <a:lnTo>
                    <a:pt x="727" y="31969"/>
                  </a:lnTo>
                  <a:cubicBezTo>
                    <a:pt x="889" y="32071"/>
                    <a:pt x="1070" y="32120"/>
                    <a:pt x="1249" y="32120"/>
                  </a:cubicBezTo>
                  <a:cubicBezTo>
                    <a:pt x="1567" y="32120"/>
                    <a:pt x="1877" y="31965"/>
                    <a:pt x="2060" y="31683"/>
                  </a:cubicBezTo>
                  <a:lnTo>
                    <a:pt x="21729" y="1191"/>
                  </a:lnTo>
                  <a:cubicBezTo>
                    <a:pt x="21598" y="1096"/>
                    <a:pt x="21467" y="1001"/>
                    <a:pt x="21324" y="905"/>
                  </a:cubicBezTo>
                  <a:cubicBezTo>
                    <a:pt x="20943" y="655"/>
                    <a:pt x="20491" y="322"/>
                    <a:pt x="200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62;p39"/>
            <p:cNvSpPr/>
            <p:nvPr/>
          </p:nvSpPr>
          <p:spPr>
            <a:xfrm>
              <a:off x="5655072" y="2972629"/>
              <a:ext cx="1024710" cy="1499122"/>
            </a:xfrm>
            <a:custGeom>
              <a:avLst/>
              <a:gdLst/>
              <a:ahLst/>
              <a:cxnLst/>
              <a:rect l="l" t="t" r="r" b="b"/>
              <a:pathLst>
                <a:path w="22051" h="32260" extrusionOk="0">
                  <a:moveTo>
                    <a:pt x="20212" y="247"/>
                  </a:moveTo>
                  <a:cubicBezTo>
                    <a:pt x="20719" y="592"/>
                    <a:pt x="21217" y="945"/>
                    <a:pt x="21716" y="1298"/>
                  </a:cubicBezTo>
                  <a:lnTo>
                    <a:pt x="21716" y="1298"/>
                  </a:lnTo>
                  <a:lnTo>
                    <a:pt x="21182" y="2122"/>
                  </a:lnTo>
                  <a:lnTo>
                    <a:pt x="19694" y="4432"/>
                  </a:lnTo>
                  <a:lnTo>
                    <a:pt x="17515" y="7814"/>
                  </a:lnTo>
                  <a:lnTo>
                    <a:pt x="14848" y="11945"/>
                  </a:lnTo>
                  <a:lnTo>
                    <a:pt x="11943" y="16434"/>
                  </a:lnTo>
                  <a:lnTo>
                    <a:pt x="9049" y="20910"/>
                  </a:lnTo>
                  <a:lnTo>
                    <a:pt x="6370" y="25054"/>
                  </a:lnTo>
                  <a:lnTo>
                    <a:pt x="4156" y="28507"/>
                  </a:lnTo>
                  <a:lnTo>
                    <a:pt x="2644" y="30840"/>
                  </a:lnTo>
                  <a:cubicBezTo>
                    <a:pt x="2453" y="31138"/>
                    <a:pt x="2263" y="31459"/>
                    <a:pt x="2048" y="31757"/>
                  </a:cubicBezTo>
                  <a:cubicBezTo>
                    <a:pt x="1918" y="31959"/>
                    <a:pt x="1703" y="32102"/>
                    <a:pt x="1453" y="32126"/>
                  </a:cubicBezTo>
                  <a:cubicBezTo>
                    <a:pt x="1191" y="32102"/>
                    <a:pt x="941" y="31995"/>
                    <a:pt x="751" y="31805"/>
                  </a:cubicBezTo>
                  <a:cubicBezTo>
                    <a:pt x="417" y="31495"/>
                    <a:pt x="358" y="30983"/>
                    <a:pt x="608" y="30602"/>
                  </a:cubicBezTo>
                  <a:cubicBezTo>
                    <a:pt x="667" y="30507"/>
                    <a:pt x="727" y="30412"/>
                    <a:pt x="786" y="30316"/>
                  </a:cubicBezTo>
                  <a:lnTo>
                    <a:pt x="1894" y="28602"/>
                  </a:lnTo>
                  <a:lnTo>
                    <a:pt x="3811" y="25637"/>
                  </a:lnTo>
                  <a:lnTo>
                    <a:pt x="6299" y="21780"/>
                  </a:lnTo>
                  <a:lnTo>
                    <a:pt x="9121" y="17422"/>
                  </a:lnTo>
                  <a:lnTo>
                    <a:pt x="12062" y="12850"/>
                  </a:lnTo>
                  <a:lnTo>
                    <a:pt x="14860" y="8528"/>
                  </a:lnTo>
                  <a:lnTo>
                    <a:pt x="17300" y="4730"/>
                  </a:lnTo>
                  <a:lnTo>
                    <a:pt x="19158" y="1860"/>
                  </a:lnTo>
                  <a:lnTo>
                    <a:pt x="20194" y="277"/>
                  </a:lnTo>
                  <a:lnTo>
                    <a:pt x="20212" y="247"/>
                  </a:lnTo>
                  <a:close/>
                  <a:moveTo>
                    <a:pt x="20228" y="1"/>
                  </a:moveTo>
                  <a:cubicBezTo>
                    <a:pt x="20181" y="1"/>
                    <a:pt x="20121" y="14"/>
                    <a:pt x="20075" y="33"/>
                  </a:cubicBezTo>
                  <a:lnTo>
                    <a:pt x="20075" y="33"/>
                  </a:lnTo>
                  <a:cubicBezTo>
                    <a:pt x="20049" y="42"/>
                    <a:pt x="20028" y="55"/>
                    <a:pt x="20017" y="71"/>
                  </a:cubicBezTo>
                  <a:lnTo>
                    <a:pt x="20017" y="71"/>
                  </a:lnTo>
                  <a:cubicBezTo>
                    <a:pt x="20015" y="74"/>
                    <a:pt x="20013" y="77"/>
                    <a:pt x="20011" y="81"/>
                  </a:cubicBezTo>
                  <a:lnTo>
                    <a:pt x="20011" y="81"/>
                  </a:lnTo>
                  <a:lnTo>
                    <a:pt x="19455" y="944"/>
                  </a:lnTo>
                  <a:lnTo>
                    <a:pt x="17955" y="3265"/>
                  </a:lnTo>
                  <a:lnTo>
                    <a:pt x="15717" y="6718"/>
                  </a:lnTo>
                  <a:lnTo>
                    <a:pt x="13038" y="10873"/>
                  </a:lnTo>
                  <a:lnTo>
                    <a:pt x="10097" y="15434"/>
                  </a:lnTo>
                  <a:lnTo>
                    <a:pt x="7180" y="19946"/>
                  </a:lnTo>
                  <a:lnTo>
                    <a:pt x="4489" y="24113"/>
                  </a:lnTo>
                  <a:lnTo>
                    <a:pt x="2299" y="27506"/>
                  </a:lnTo>
                  <a:lnTo>
                    <a:pt x="810" y="29816"/>
                  </a:lnTo>
                  <a:lnTo>
                    <a:pt x="417" y="30423"/>
                  </a:lnTo>
                  <a:cubicBezTo>
                    <a:pt x="334" y="30543"/>
                    <a:pt x="251" y="30673"/>
                    <a:pt x="191" y="30804"/>
                  </a:cubicBezTo>
                  <a:cubicBezTo>
                    <a:pt x="1" y="31340"/>
                    <a:pt x="286" y="31816"/>
                    <a:pt x="739" y="32090"/>
                  </a:cubicBezTo>
                  <a:cubicBezTo>
                    <a:pt x="933" y="32204"/>
                    <a:pt x="1147" y="32259"/>
                    <a:pt x="1361" y="32259"/>
                  </a:cubicBezTo>
                  <a:cubicBezTo>
                    <a:pt x="1685" y="32259"/>
                    <a:pt x="2007" y="32132"/>
                    <a:pt x="2251" y="31888"/>
                  </a:cubicBezTo>
                  <a:cubicBezTo>
                    <a:pt x="2334" y="31781"/>
                    <a:pt x="2418" y="31662"/>
                    <a:pt x="2489" y="31543"/>
                  </a:cubicBezTo>
                  <a:lnTo>
                    <a:pt x="3525" y="29935"/>
                  </a:lnTo>
                  <a:lnTo>
                    <a:pt x="5406" y="27042"/>
                  </a:lnTo>
                  <a:lnTo>
                    <a:pt x="7883" y="23208"/>
                  </a:lnTo>
                  <a:lnTo>
                    <a:pt x="10704" y="18815"/>
                  </a:lnTo>
                  <a:lnTo>
                    <a:pt x="13657" y="14243"/>
                  </a:lnTo>
                  <a:lnTo>
                    <a:pt x="16503" y="9849"/>
                  </a:lnTo>
                  <a:lnTo>
                    <a:pt x="18979" y="6004"/>
                  </a:lnTo>
                  <a:lnTo>
                    <a:pt x="20860" y="3099"/>
                  </a:lnTo>
                  <a:lnTo>
                    <a:pt x="21896" y="1479"/>
                  </a:lnTo>
                  <a:lnTo>
                    <a:pt x="22039" y="1265"/>
                  </a:lnTo>
                  <a:cubicBezTo>
                    <a:pt x="22051" y="1241"/>
                    <a:pt x="22027" y="1229"/>
                    <a:pt x="22015" y="1217"/>
                  </a:cubicBezTo>
                  <a:cubicBezTo>
                    <a:pt x="21444" y="825"/>
                    <a:pt x="20872" y="408"/>
                    <a:pt x="20289" y="15"/>
                  </a:cubicBezTo>
                  <a:cubicBezTo>
                    <a:pt x="20277" y="5"/>
                    <a:pt x="20255" y="1"/>
                    <a:pt x="20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63;p39"/>
            <p:cNvSpPr/>
            <p:nvPr/>
          </p:nvSpPr>
          <p:spPr>
            <a:xfrm>
              <a:off x="6592339" y="2896370"/>
              <a:ext cx="135599" cy="135599"/>
            </a:xfrm>
            <a:custGeom>
              <a:avLst/>
              <a:gdLst/>
              <a:ahLst/>
              <a:cxnLst/>
              <a:rect l="l" t="t" r="r" b="b"/>
              <a:pathLst>
                <a:path w="2918" h="2918" extrusionOk="0">
                  <a:moveTo>
                    <a:pt x="1108" y="1"/>
                  </a:moveTo>
                  <a:lnTo>
                    <a:pt x="1" y="1715"/>
                  </a:lnTo>
                  <a:cubicBezTo>
                    <a:pt x="477" y="2037"/>
                    <a:pt x="929" y="2382"/>
                    <a:pt x="1310" y="2632"/>
                  </a:cubicBezTo>
                  <a:cubicBezTo>
                    <a:pt x="1453" y="2728"/>
                    <a:pt x="1584" y="2823"/>
                    <a:pt x="1715" y="2918"/>
                  </a:cubicBezTo>
                  <a:lnTo>
                    <a:pt x="2918" y="1061"/>
                  </a:lnTo>
                  <a:cubicBezTo>
                    <a:pt x="2323" y="692"/>
                    <a:pt x="1715" y="346"/>
                    <a:pt x="11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364;p39"/>
            <p:cNvSpPr/>
            <p:nvPr/>
          </p:nvSpPr>
          <p:spPr>
            <a:xfrm>
              <a:off x="6584579" y="2892699"/>
              <a:ext cx="151120" cy="142198"/>
            </a:xfrm>
            <a:custGeom>
              <a:avLst/>
              <a:gdLst/>
              <a:ahLst/>
              <a:cxnLst/>
              <a:rect l="l" t="t" r="r" b="b"/>
              <a:pathLst>
                <a:path w="3252" h="3060" extrusionOk="0">
                  <a:moveTo>
                    <a:pt x="1344" y="225"/>
                  </a:moveTo>
                  <a:lnTo>
                    <a:pt x="1344" y="225"/>
                  </a:lnTo>
                  <a:cubicBezTo>
                    <a:pt x="1870" y="526"/>
                    <a:pt x="2395" y="835"/>
                    <a:pt x="2911" y="1145"/>
                  </a:cubicBezTo>
                  <a:lnTo>
                    <a:pt x="2911" y="1145"/>
                  </a:lnTo>
                  <a:lnTo>
                    <a:pt x="1826" y="2820"/>
                  </a:lnTo>
                  <a:lnTo>
                    <a:pt x="1826" y="2820"/>
                  </a:lnTo>
                  <a:cubicBezTo>
                    <a:pt x="1331" y="2470"/>
                    <a:pt x="836" y="2120"/>
                    <a:pt x="340" y="1779"/>
                  </a:cubicBezTo>
                  <a:lnTo>
                    <a:pt x="340" y="1779"/>
                  </a:lnTo>
                  <a:lnTo>
                    <a:pt x="1344" y="225"/>
                  </a:lnTo>
                  <a:close/>
                  <a:moveTo>
                    <a:pt x="1261" y="1"/>
                  </a:moveTo>
                  <a:cubicBezTo>
                    <a:pt x="1204" y="1"/>
                    <a:pt x="1149" y="16"/>
                    <a:pt x="1120" y="56"/>
                  </a:cubicBezTo>
                  <a:lnTo>
                    <a:pt x="13" y="1771"/>
                  </a:lnTo>
                  <a:cubicBezTo>
                    <a:pt x="11" y="1773"/>
                    <a:pt x="10" y="1775"/>
                    <a:pt x="10" y="1777"/>
                  </a:cubicBezTo>
                  <a:lnTo>
                    <a:pt x="10" y="1777"/>
                  </a:lnTo>
                  <a:cubicBezTo>
                    <a:pt x="0" y="1790"/>
                    <a:pt x="1" y="1804"/>
                    <a:pt x="25" y="1818"/>
                  </a:cubicBezTo>
                  <a:cubicBezTo>
                    <a:pt x="608" y="2223"/>
                    <a:pt x="1180" y="2628"/>
                    <a:pt x="1751" y="3021"/>
                  </a:cubicBezTo>
                  <a:cubicBezTo>
                    <a:pt x="1781" y="3045"/>
                    <a:pt x="1841" y="3060"/>
                    <a:pt x="1900" y="3060"/>
                  </a:cubicBezTo>
                  <a:cubicBezTo>
                    <a:pt x="1960" y="3060"/>
                    <a:pt x="2019" y="3045"/>
                    <a:pt x="2049" y="3009"/>
                  </a:cubicBezTo>
                  <a:lnTo>
                    <a:pt x="3252" y="1152"/>
                  </a:lnTo>
                  <a:cubicBezTo>
                    <a:pt x="3252" y="1128"/>
                    <a:pt x="3252" y="1104"/>
                    <a:pt x="3228" y="1104"/>
                  </a:cubicBezTo>
                  <a:cubicBezTo>
                    <a:pt x="2632" y="735"/>
                    <a:pt x="2037" y="378"/>
                    <a:pt x="1418" y="44"/>
                  </a:cubicBezTo>
                  <a:cubicBezTo>
                    <a:pt x="1387" y="19"/>
                    <a:pt x="1323" y="1"/>
                    <a:pt x="1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365;p39"/>
            <p:cNvSpPr/>
            <p:nvPr/>
          </p:nvSpPr>
          <p:spPr>
            <a:xfrm>
              <a:off x="6644340" y="2877596"/>
              <a:ext cx="115710" cy="67521"/>
            </a:xfrm>
            <a:custGeom>
              <a:avLst/>
              <a:gdLst/>
              <a:ahLst/>
              <a:cxnLst/>
              <a:rect l="l" t="t" r="r" b="b"/>
              <a:pathLst>
                <a:path w="2490" h="1453" extrusionOk="0">
                  <a:moveTo>
                    <a:pt x="251" y="0"/>
                  </a:moveTo>
                  <a:lnTo>
                    <a:pt x="1" y="393"/>
                  </a:lnTo>
                  <a:cubicBezTo>
                    <a:pt x="608" y="738"/>
                    <a:pt x="1204" y="1096"/>
                    <a:pt x="1811" y="1453"/>
                  </a:cubicBezTo>
                  <a:lnTo>
                    <a:pt x="2489" y="393"/>
                  </a:lnTo>
                  <a:cubicBezTo>
                    <a:pt x="1727" y="334"/>
                    <a:pt x="977" y="203"/>
                    <a:pt x="2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366;p39"/>
            <p:cNvSpPr/>
            <p:nvPr/>
          </p:nvSpPr>
          <p:spPr>
            <a:xfrm>
              <a:off x="6635743" y="2873925"/>
              <a:ext cx="133137" cy="75374"/>
            </a:xfrm>
            <a:custGeom>
              <a:avLst/>
              <a:gdLst/>
              <a:ahLst/>
              <a:cxnLst/>
              <a:rect l="l" t="t" r="r" b="b"/>
              <a:pathLst>
                <a:path w="2865" h="1622" extrusionOk="0">
                  <a:moveTo>
                    <a:pt x="552" y="179"/>
                  </a:moveTo>
                  <a:cubicBezTo>
                    <a:pt x="1171" y="342"/>
                    <a:pt x="1814" y="456"/>
                    <a:pt x="2452" y="528"/>
                  </a:cubicBezTo>
                  <a:lnTo>
                    <a:pt x="2452" y="528"/>
                  </a:lnTo>
                  <a:lnTo>
                    <a:pt x="1888" y="1394"/>
                  </a:lnTo>
                  <a:lnTo>
                    <a:pt x="1888" y="1394"/>
                  </a:lnTo>
                  <a:cubicBezTo>
                    <a:pt x="1379" y="1089"/>
                    <a:pt x="862" y="786"/>
                    <a:pt x="344" y="491"/>
                  </a:cubicBezTo>
                  <a:lnTo>
                    <a:pt x="344" y="491"/>
                  </a:lnTo>
                  <a:lnTo>
                    <a:pt x="552" y="179"/>
                  </a:lnTo>
                  <a:close/>
                  <a:moveTo>
                    <a:pt x="357" y="1"/>
                  </a:moveTo>
                  <a:cubicBezTo>
                    <a:pt x="326" y="1"/>
                    <a:pt x="296" y="9"/>
                    <a:pt x="281" y="32"/>
                  </a:cubicBezTo>
                  <a:lnTo>
                    <a:pt x="19" y="424"/>
                  </a:lnTo>
                  <a:cubicBezTo>
                    <a:pt x="0" y="456"/>
                    <a:pt x="73" y="508"/>
                    <a:pt x="152" y="537"/>
                  </a:cubicBezTo>
                  <a:lnTo>
                    <a:pt x="152" y="537"/>
                  </a:lnTo>
                  <a:cubicBezTo>
                    <a:pt x="735" y="870"/>
                    <a:pt x="1317" y="1213"/>
                    <a:pt x="1889" y="1556"/>
                  </a:cubicBezTo>
                  <a:cubicBezTo>
                    <a:pt x="1930" y="1580"/>
                    <a:pt x="2010" y="1622"/>
                    <a:pt x="2072" y="1622"/>
                  </a:cubicBezTo>
                  <a:cubicBezTo>
                    <a:pt x="2100" y="1622"/>
                    <a:pt x="2124" y="1613"/>
                    <a:pt x="2139" y="1591"/>
                  </a:cubicBezTo>
                  <a:lnTo>
                    <a:pt x="2817" y="520"/>
                  </a:lnTo>
                  <a:cubicBezTo>
                    <a:pt x="2865" y="460"/>
                    <a:pt x="2639" y="401"/>
                    <a:pt x="2615" y="389"/>
                  </a:cubicBezTo>
                  <a:cubicBezTo>
                    <a:pt x="1865" y="329"/>
                    <a:pt x="1127" y="198"/>
                    <a:pt x="412" y="8"/>
                  </a:cubicBezTo>
                  <a:cubicBezTo>
                    <a:pt x="395" y="3"/>
                    <a:pt x="376" y="1"/>
                    <a:pt x="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67;p39"/>
            <p:cNvSpPr/>
            <p:nvPr/>
          </p:nvSpPr>
          <p:spPr>
            <a:xfrm>
              <a:off x="6747830" y="2716575"/>
              <a:ext cx="93544" cy="92429"/>
            </a:xfrm>
            <a:custGeom>
              <a:avLst/>
              <a:gdLst/>
              <a:ahLst/>
              <a:cxnLst/>
              <a:rect l="l" t="t" r="r" b="b"/>
              <a:pathLst>
                <a:path w="2013" h="1989" extrusionOk="0">
                  <a:moveTo>
                    <a:pt x="262" y="0"/>
                  </a:moveTo>
                  <a:lnTo>
                    <a:pt x="0" y="393"/>
                  </a:lnTo>
                  <a:cubicBezTo>
                    <a:pt x="167" y="548"/>
                    <a:pt x="322" y="691"/>
                    <a:pt x="477" y="858"/>
                  </a:cubicBezTo>
                  <a:cubicBezTo>
                    <a:pt x="834" y="1227"/>
                    <a:pt x="1155" y="1596"/>
                    <a:pt x="1465" y="1989"/>
                  </a:cubicBezTo>
                  <a:lnTo>
                    <a:pt x="2013" y="1155"/>
                  </a:lnTo>
                  <a:cubicBezTo>
                    <a:pt x="1441" y="739"/>
                    <a:pt x="858" y="358"/>
                    <a:pt x="262" y="0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68;p39"/>
            <p:cNvSpPr/>
            <p:nvPr/>
          </p:nvSpPr>
          <p:spPr>
            <a:xfrm>
              <a:off x="6740627" y="2713229"/>
              <a:ext cx="107950" cy="99121"/>
            </a:xfrm>
            <a:custGeom>
              <a:avLst/>
              <a:gdLst/>
              <a:ahLst/>
              <a:cxnLst/>
              <a:rect l="l" t="t" r="r" b="b"/>
              <a:pathLst>
                <a:path w="2323" h="2133" extrusionOk="0">
                  <a:moveTo>
                    <a:pt x="485" y="221"/>
                  </a:moveTo>
                  <a:cubicBezTo>
                    <a:pt x="1005" y="537"/>
                    <a:pt x="1514" y="864"/>
                    <a:pt x="1996" y="1218"/>
                  </a:cubicBezTo>
                  <a:lnTo>
                    <a:pt x="1996" y="1218"/>
                  </a:lnTo>
                  <a:lnTo>
                    <a:pt x="1600" y="1834"/>
                  </a:lnTo>
                  <a:lnTo>
                    <a:pt x="1600" y="1834"/>
                  </a:lnTo>
                  <a:cubicBezTo>
                    <a:pt x="1197" y="1354"/>
                    <a:pt x="775" y="900"/>
                    <a:pt x="318" y="472"/>
                  </a:cubicBezTo>
                  <a:lnTo>
                    <a:pt x="318" y="472"/>
                  </a:lnTo>
                  <a:lnTo>
                    <a:pt x="485" y="221"/>
                  </a:lnTo>
                  <a:close/>
                  <a:moveTo>
                    <a:pt x="390" y="1"/>
                  </a:moveTo>
                  <a:cubicBezTo>
                    <a:pt x="371" y="1"/>
                    <a:pt x="353" y="2"/>
                    <a:pt x="335" y="6"/>
                  </a:cubicBezTo>
                  <a:lnTo>
                    <a:pt x="335" y="6"/>
                  </a:lnTo>
                  <a:cubicBezTo>
                    <a:pt x="302" y="9"/>
                    <a:pt x="274" y="19"/>
                    <a:pt x="263" y="37"/>
                  </a:cubicBezTo>
                  <a:lnTo>
                    <a:pt x="13" y="442"/>
                  </a:lnTo>
                  <a:cubicBezTo>
                    <a:pt x="1" y="453"/>
                    <a:pt x="13" y="477"/>
                    <a:pt x="24" y="489"/>
                  </a:cubicBezTo>
                  <a:cubicBezTo>
                    <a:pt x="536" y="977"/>
                    <a:pt x="1025" y="1501"/>
                    <a:pt x="1477" y="2061"/>
                  </a:cubicBezTo>
                  <a:cubicBezTo>
                    <a:pt x="1508" y="2099"/>
                    <a:pt x="1602" y="2132"/>
                    <a:pt x="1678" y="2132"/>
                  </a:cubicBezTo>
                  <a:cubicBezTo>
                    <a:pt x="1721" y="2132"/>
                    <a:pt x="1758" y="2122"/>
                    <a:pt x="1775" y="2097"/>
                  </a:cubicBezTo>
                  <a:lnTo>
                    <a:pt x="2322" y="1251"/>
                  </a:lnTo>
                  <a:cubicBezTo>
                    <a:pt x="2322" y="1239"/>
                    <a:pt x="2322" y="1215"/>
                    <a:pt x="2310" y="1204"/>
                  </a:cubicBezTo>
                  <a:cubicBezTo>
                    <a:pt x="1739" y="787"/>
                    <a:pt x="1144" y="394"/>
                    <a:pt x="536" y="37"/>
                  </a:cubicBezTo>
                  <a:cubicBezTo>
                    <a:pt x="490" y="14"/>
                    <a:pt x="439" y="1"/>
                    <a:pt x="390" y="1"/>
                  </a:cubicBezTo>
                  <a:close/>
                </a:path>
              </a:pathLst>
            </a:custGeom>
            <a:solidFill>
              <a:srgbClr val="234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369;p39"/>
            <p:cNvSpPr/>
            <p:nvPr/>
          </p:nvSpPr>
          <p:spPr>
            <a:xfrm>
              <a:off x="6693599" y="2734838"/>
              <a:ext cx="122309" cy="131742"/>
            </a:xfrm>
            <a:custGeom>
              <a:avLst/>
              <a:gdLst/>
              <a:ahLst/>
              <a:cxnLst/>
              <a:rect l="l" t="t" r="r" b="b"/>
              <a:pathLst>
                <a:path w="2632" h="2835" extrusionOk="0">
                  <a:moveTo>
                    <a:pt x="1167" y="0"/>
                  </a:moveTo>
                  <a:lnTo>
                    <a:pt x="1" y="1822"/>
                  </a:lnTo>
                  <a:cubicBezTo>
                    <a:pt x="620" y="2132"/>
                    <a:pt x="1239" y="2465"/>
                    <a:pt x="1834" y="2834"/>
                  </a:cubicBezTo>
                  <a:lnTo>
                    <a:pt x="2632" y="1596"/>
                  </a:lnTo>
                  <a:cubicBezTo>
                    <a:pt x="2322" y="1203"/>
                    <a:pt x="2001" y="834"/>
                    <a:pt x="1644" y="465"/>
                  </a:cubicBezTo>
                  <a:cubicBezTo>
                    <a:pt x="1489" y="298"/>
                    <a:pt x="1334" y="155"/>
                    <a:pt x="1167" y="0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370;p39"/>
            <p:cNvSpPr/>
            <p:nvPr/>
          </p:nvSpPr>
          <p:spPr>
            <a:xfrm>
              <a:off x="6685838" y="2732050"/>
              <a:ext cx="137830" cy="137644"/>
            </a:xfrm>
            <a:custGeom>
              <a:avLst/>
              <a:gdLst/>
              <a:ahLst/>
              <a:cxnLst/>
              <a:rect l="l" t="t" r="r" b="b"/>
              <a:pathLst>
                <a:path w="2966" h="2962" extrusionOk="0">
                  <a:moveTo>
                    <a:pt x="1363" y="267"/>
                  </a:moveTo>
                  <a:cubicBezTo>
                    <a:pt x="1685" y="574"/>
                    <a:pt x="1984" y="898"/>
                    <a:pt x="2275" y="1239"/>
                  </a:cubicBezTo>
                  <a:cubicBezTo>
                    <a:pt x="2358" y="1334"/>
                    <a:pt x="2430" y="1430"/>
                    <a:pt x="2513" y="1525"/>
                  </a:cubicBezTo>
                  <a:cubicBezTo>
                    <a:pt x="2549" y="1561"/>
                    <a:pt x="2644" y="1644"/>
                    <a:pt x="2632" y="1668"/>
                  </a:cubicBezTo>
                  <a:cubicBezTo>
                    <a:pt x="2632" y="1727"/>
                    <a:pt x="2549" y="1799"/>
                    <a:pt x="2525" y="1846"/>
                  </a:cubicBezTo>
                  <a:lnTo>
                    <a:pt x="1945" y="2732"/>
                  </a:lnTo>
                  <a:lnTo>
                    <a:pt x="1945" y="2732"/>
                  </a:lnTo>
                  <a:cubicBezTo>
                    <a:pt x="1418" y="2414"/>
                    <a:pt x="875" y="2123"/>
                    <a:pt x="331" y="1851"/>
                  </a:cubicBezTo>
                  <a:lnTo>
                    <a:pt x="331" y="1851"/>
                  </a:lnTo>
                  <a:lnTo>
                    <a:pt x="1363" y="267"/>
                  </a:lnTo>
                  <a:close/>
                  <a:moveTo>
                    <a:pt x="1354" y="0"/>
                  </a:moveTo>
                  <a:cubicBezTo>
                    <a:pt x="1333" y="0"/>
                    <a:pt x="1312" y="4"/>
                    <a:pt x="1293" y="11"/>
                  </a:cubicBezTo>
                  <a:lnTo>
                    <a:pt x="1293" y="11"/>
                  </a:lnTo>
                  <a:cubicBezTo>
                    <a:pt x="1257" y="15"/>
                    <a:pt x="1225" y="25"/>
                    <a:pt x="1206" y="41"/>
                  </a:cubicBezTo>
                  <a:lnTo>
                    <a:pt x="1206" y="41"/>
                  </a:lnTo>
                  <a:cubicBezTo>
                    <a:pt x="1180" y="55"/>
                    <a:pt x="1161" y="73"/>
                    <a:pt x="1173" y="89"/>
                  </a:cubicBezTo>
                  <a:lnTo>
                    <a:pt x="1173" y="89"/>
                  </a:lnTo>
                  <a:lnTo>
                    <a:pt x="13" y="1882"/>
                  </a:lnTo>
                  <a:cubicBezTo>
                    <a:pt x="1" y="1894"/>
                    <a:pt x="13" y="1918"/>
                    <a:pt x="37" y="1930"/>
                  </a:cubicBezTo>
                  <a:cubicBezTo>
                    <a:pt x="668" y="2239"/>
                    <a:pt x="1275" y="2573"/>
                    <a:pt x="1870" y="2942"/>
                  </a:cubicBezTo>
                  <a:cubicBezTo>
                    <a:pt x="1904" y="2954"/>
                    <a:pt x="1942" y="2961"/>
                    <a:pt x="1979" y="2961"/>
                  </a:cubicBezTo>
                  <a:cubicBezTo>
                    <a:pt x="2046" y="2961"/>
                    <a:pt x="2114" y="2940"/>
                    <a:pt x="2168" y="2894"/>
                  </a:cubicBezTo>
                  <a:lnTo>
                    <a:pt x="2966" y="1656"/>
                  </a:lnTo>
                  <a:cubicBezTo>
                    <a:pt x="2966" y="1644"/>
                    <a:pt x="2966" y="1632"/>
                    <a:pt x="2966" y="1620"/>
                  </a:cubicBezTo>
                  <a:cubicBezTo>
                    <a:pt x="2513" y="1060"/>
                    <a:pt x="2013" y="525"/>
                    <a:pt x="1489" y="37"/>
                  </a:cubicBezTo>
                  <a:cubicBezTo>
                    <a:pt x="1443" y="13"/>
                    <a:pt x="1397" y="0"/>
                    <a:pt x="1354" y="0"/>
                  </a:cubicBezTo>
                  <a:close/>
                </a:path>
              </a:pathLst>
            </a:custGeom>
            <a:solidFill>
              <a:srgbClr val="234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371;p39"/>
            <p:cNvSpPr/>
            <p:nvPr/>
          </p:nvSpPr>
          <p:spPr>
            <a:xfrm>
              <a:off x="6793186" y="2544633"/>
              <a:ext cx="159392" cy="178073"/>
            </a:xfrm>
            <a:custGeom>
              <a:avLst/>
              <a:gdLst/>
              <a:ahLst/>
              <a:cxnLst/>
              <a:rect l="l" t="t" r="r" b="b"/>
              <a:pathLst>
                <a:path w="3430" h="3832" extrusionOk="0">
                  <a:moveTo>
                    <a:pt x="2189" y="1"/>
                  </a:moveTo>
                  <a:cubicBezTo>
                    <a:pt x="1873" y="1"/>
                    <a:pt x="1561" y="156"/>
                    <a:pt x="1370" y="438"/>
                  </a:cubicBezTo>
                  <a:lnTo>
                    <a:pt x="1" y="2593"/>
                  </a:lnTo>
                  <a:cubicBezTo>
                    <a:pt x="584" y="2962"/>
                    <a:pt x="1144" y="3379"/>
                    <a:pt x="1691" y="3831"/>
                  </a:cubicBezTo>
                  <a:lnTo>
                    <a:pt x="3144" y="1581"/>
                  </a:lnTo>
                  <a:cubicBezTo>
                    <a:pt x="3430" y="1141"/>
                    <a:pt x="3299" y="533"/>
                    <a:pt x="2858" y="248"/>
                  </a:cubicBezTo>
                  <a:lnTo>
                    <a:pt x="2703" y="152"/>
                  </a:lnTo>
                  <a:cubicBezTo>
                    <a:pt x="2545" y="50"/>
                    <a:pt x="2367" y="1"/>
                    <a:pt x="21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372;p39"/>
            <p:cNvSpPr/>
            <p:nvPr/>
          </p:nvSpPr>
          <p:spPr>
            <a:xfrm>
              <a:off x="6785472" y="2542123"/>
              <a:ext cx="174820" cy="183603"/>
            </a:xfrm>
            <a:custGeom>
              <a:avLst/>
              <a:gdLst/>
              <a:ahLst/>
              <a:cxnLst/>
              <a:rect l="l" t="t" r="r" b="b"/>
              <a:pathLst>
                <a:path w="3762" h="3951" extrusionOk="0">
                  <a:moveTo>
                    <a:pt x="2354" y="121"/>
                  </a:moveTo>
                  <a:cubicBezTo>
                    <a:pt x="2462" y="121"/>
                    <a:pt x="2578" y="151"/>
                    <a:pt x="2703" y="218"/>
                  </a:cubicBezTo>
                  <a:cubicBezTo>
                    <a:pt x="2917" y="337"/>
                    <a:pt x="3108" y="516"/>
                    <a:pt x="3215" y="730"/>
                  </a:cubicBezTo>
                  <a:cubicBezTo>
                    <a:pt x="3346" y="1016"/>
                    <a:pt x="3322" y="1349"/>
                    <a:pt x="3155" y="1623"/>
                  </a:cubicBezTo>
                  <a:lnTo>
                    <a:pt x="3155" y="1623"/>
                  </a:lnTo>
                  <a:lnTo>
                    <a:pt x="3155" y="1623"/>
                  </a:lnTo>
                  <a:cubicBezTo>
                    <a:pt x="3155" y="1624"/>
                    <a:pt x="3155" y="1624"/>
                    <a:pt x="3155" y="1624"/>
                  </a:cubicBezTo>
                  <a:lnTo>
                    <a:pt x="3155" y="1624"/>
                  </a:lnTo>
                  <a:lnTo>
                    <a:pt x="1812" y="3704"/>
                  </a:lnTo>
                  <a:lnTo>
                    <a:pt x="1812" y="3704"/>
                  </a:lnTo>
                  <a:cubicBezTo>
                    <a:pt x="1340" y="3319"/>
                    <a:pt x="843" y="2969"/>
                    <a:pt x="336" y="2637"/>
                  </a:cubicBezTo>
                  <a:lnTo>
                    <a:pt x="336" y="2637"/>
                  </a:lnTo>
                  <a:lnTo>
                    <a:pt x="1215" y="1266"/>
                  </a:lnTo>
                  <a:cubicBezTo>
                    <a:pt x="1473" y="859"/>
                    <a:pt x="1813" y="121"/>
                    <a:pt x="2354" y="121"/>
                  </a:cubicBezTo>
                  <a:close/>
                  <a:moveTo>
                    <a:pt x="2363" y="1"/>
                  </a:moveTo>
                  <a:cubicBezTo>
                    <a:pt x="2120" y="1"/>
                    <a:pt x="1878" y="69"/>
                    <a:pt x="1667" y="206"/>
                  </a:cubicBezTo>
                  <a:cubicBezTo>
                    <a:pt x="1441" y="373"/>
                    <a:pt x="1298" y="635"/>
                    <a:pt x="1155" y="861"/>
                  </a:cubicBezTo>
                  <a:lnTo>
                    <a:pt x="476" y="1909"/>
                  </a:lnTo>
                  <a:lnTo>
                    <a:pt x="12" y="2647"/>
                  </a:lnTo>
                  <a:cubicBezTo>
                    <a:pt x="0" y="2659"/>
                    <a:pt x="12" y="2683"/>
                    <a:pt x="24" y="2695"/>
                  </a:cubicBezTo>
                  <a:cubicBezTo>
                    <a:pt x="607" y="3076"/>
                    <a:pt x="1179" y="3481"/>
                    <a:pt x="1726" y="3921"/>
                  </a:cubicBezTo>
                  <a:cubicBezTo>
                    <a:pt x="1761" y="3941"/>
                    <a:pt x="1802" y="3951"/>
                    <a:pt x="1844" y="3951"/>
                  </a:cubicBezTo>
                  <a:cubicBezTo>
                    <a:pt x="1903" y="3951"/>
                    <a:pt x="1964" y="3932"/>
                    <a:pt x="2012" y="3897"/>
                  </a:cubicBezTo>
                  <a:lnTo>
                    <a:pt x="3462" y="1652"/>
                  </a:lnTo>
                  <a:lnTo>
                    <a:pt x="3462" y="1652"/>
                  </a:lnTo>
                  <a:cubicBezTo>
                    <a:pt x="3463" y="1650"/>
                    <a:pt x="3464" y="1649"/>
                    <a:pt x="3465" y="1647"/>
                  </a:cubicBezTo>
                  <a:lnTo>
                    <a:pt x="3465" y="1647"/>
                  </a:lnTo>
                  <a:lnTo>
                    <a:pt x="3465" y="1647"/>
                  </a:lnTo>
                  <a:cubicBezTo>
                    <a:pt x="3465" y="1646"/>
                    <a:pt x="3466" y="1645"/>
                    <a:pt x="3466" y="1644"/>
                  </a:cubicBezTo>
                  <a:lnTo>
                    <a:pt x="3466" y="1644"/>
                  </a:lnTo>
                  <a:cubicBezTo>
                    <a:pt x="3762" y="1157"/>
                    <a:pt x="3595" y="527"/>
                    <a:pt x="3120" y="242"/>
                  </a:cubicBezTo>
                  <a:cubicBezTo>
                    <a:pt x="2890" y="81"/>
                    <a:pt x="2626" y="1"/>
                    <a:pt x="23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373;p39"/>
            <p:cNvSpPr/>
            <p:nvPr/>
          </p:nvSpPr>
          <p:spPr>
            <a:xfrm>
              <a:off x="6760006" y="2665132"/>
              <a:ext cx="111807" cy="104604"/>
            </a:xfrm>
            <a:custGeom>
              <a:avLst/>
              <a:gdLst/>
              <a:ahLst/>
              <a:cxnLst/>
              <a:rect l="l" t="t" r="r" b="b"/>
              <a:pathLst>
                <a:path w="2406" h="2251" extrusionOk="0">
                  <a:moveTo>
                    <a:pt x="715" y="0"/>
                  </a:moveTo>
                  <a:lnTo>
                    <a:pt x="0" y="1107"/>
                  </a:lnTo>
                  <a:cubicBezTo>
                    <a:pt x="596" y="1453"/>
                    <a:pt x="1179" y="1846"/>
                    <a:pt x="1751" y="2250"/>
                  </a:cubicBezTo>
                  <a:lnTo>
                    <a:pt x="2405" y="1238"/>
                  </a:lnTo>
                  <a:cubicBezTo>
                    <a:pt x="1858" y="798"/>
                    <a:pt x="1298" y="381"/>
                    <a:pt x="715" y="0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374;p39"/>
            <p:cNvSpPr/>
            <p:nvPr/>
          </p:nvSpPr>
          <p:spPr>
            <a:xfrm>
              <a:off x="6751687" y="2661182"/>
              <a:ext cx="127607" cy="112876"/>
            </a:xfrm>
            <a:custGeom>
              <a:avLst/>
              <a:gdLst/>
              <a:ahLst/>
              <a:cxnLst/>
              <a:rect l="l" t="t" r="r" b="b"/>
              <a:pathLst>
                <a:path w="2746" h="2429" extrusionOk="0">
                  <a:moveTo>
                    <a:pt x="975" y="228"/>
                  </a:moveTo>
                  <a:lnTo>
                    <a:pt x="975" y="228"/>
                  </a:lnTo>
                  <a:cubicBezTo>
                    <a:pt x="1470" y="563"/>
                    <a:pt x="1955" y="917"/>
                    <a:pt x="2421" y="1288"/>
                  </a:cubicBezTo>
                  <a:lnTo>
                    <a:pt x="2421" y="1288"/>
                  </a:lnTo>
                  <a:lnTo>
                    <a:pt x="1841" y="2186"/>
                  </a:lnTo>
                  <a:lnTo>
                    <a:pt x="1841" y="2186"/>
                  </a:lnTo>
                  <a:cubicBezTo>
                    <a:pt x="1355" y="1840"/>
                    <a:pt x="853" y="1512"/>
                    <a:pt x="342" y="1209"/>
                  </a:cubicBezTo>
                  <a:lnTo>
                    <a:pt x="342" y="1209"/>
                  </a:lnTo>
                  <a:lnTo>
                    <a:pt x="975" y="228"/>
                  </a:lnTo>
                  <a:close/>
                  <a:moveTo>
                    <a:pt x="804" y="0"/>
                  </a:moveTo>
                  <a:cubicBezTo>
                    <a:pt x="777" y="0"/>
                    <a:pt x="754" y="7"/>
                    <a:pt x="739" y="26"/>
                  </a:cubicBezTo>
                  <a:lnTo>
                    <a:pt x="25" y="1133"/>
                  </a:lnTo>
                  <a:cubicBezTo>
                    <a:pt x="1" y="1169"/>
                    <a:pt x="60" y="1204"/>
                    <a:pt x="84" y="1216"/>
                  </a:cubicBezTo>
                  <a:cubicBezTo>
                    <a:pt x="668" y="1562"/>
                    <a:pt x="1251" y="1943"/>
                    <a:pt x="1799" y="2347"/>
                  </a:cubicBezTo>
                  <a:cubicBezTo>
                    <a:pt x="1841" y="2373"/>
                    <a:pt x="1937" y="2428"/>
                    <a:pt x="2007" y="2428"/>
                  </a:cubicBezTo>
                  <a:cubicBezTo>
                    <a:pt x="2035" y="2428"/>
                    <a:pt x="2059" y="2419"/>
                    <a:pt x="2072" y="2395"/>
                  </a:cubicBezTo>
                  <a:lnTo>
                    <a:pt x="2715" y="1390"/>
                  </a:lnTo>
                  <a:lnTo>
                    <a:pt x="2715" y="1390"/>
                  </a:lnTo>
                  <a:cubicBezTo>
                    <a:pt x="2722" y="1384"/>
                    <a:pt x="2727" y="1377"/>
                    <a:pt x="2729" y="1369"/>
                  </a:cubicBezTo>
                  <a:lnTo>
                    <a:pt x="2729" y="1369"/>
                  </a:lnTo>
                  <a:cubicBezTo>
                    <a:pt x="2745" y="1343"/>
                    <a:pt x="2705" y="1306"/>
                    <a:pt x="2649" y="1279"/>
                  </a:cubicBezTo>
                  <a:lnTo>
                    <a:pt x="2649" y="1279"/>
                  </a:lnTo>
                  <a:cubicBezTo>
                    <a:pt x="2117" y="843"/>
                    <a:pt x="1553" y="430"/>
                    <a:pt x="977" y="61"/>
                  </a:cubicBezTo>
                  <a:cubicBezTo>
                    <a:pt x="944" y="37"/>
                    <a:pt x="865" y="0"/>
                    <a:pt x="804" y="0"/>
                  </a:cubicBezTo>
                  <a:close/>
                </a:path>
              </a:pathLst>
            </a:custGeom>
            <a:solidFill>
              <a:srgbClr val="234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375;p39"/>
            <p:cNvSpPr/>
            <p:nvPr/>
          </p:nvSpPr>
          <p:spPr>
            <a:xfrm>
              <a:off x="5654700" y="4285103"/>
              <a:ext cx="282398" cy="235835"/>
            </a:xfrm>
            <a:custGeom>
              <a:avLst/>
              <a:gdLst/>
              <a:ahLst/>
              <a:cxnLst/>
              <a:rect l="l" t="t" r="r" b="b"/>
              <a:pathLst>
                <a:path w="6077" h="5075" extrusionOk="0">
                  <a:moveTo>
                    <a:pt x="5111" y="0"/>
                  </a:moveTo>
                  <a:cubicBezTo>
                    <a:pt x="4981" y="0"/>
                    <a:pt x="4835" y="34"/>
                    <a:pt x="4676" y="109"/>
                  </a:cubicBezTo>
                  <a:cubicBezTo>
                    <a:pt x="3925" y="451"/>
                    <a:pt x="3348" y="2227"/>
                    <a:pt x="2424" y="2227"/>
                  </a:cubicBezTo>
                  <a:cubicBezTo>
                    <a:pt x="2351" y="2227"/>
                    <a:pt x="2276" y="2216"/>
                    <a:pt x="2199" y="2192"/>
                  </a:cubicBezTo>
                  <a:cubicBezTo>
                    <a:pt x="2116" y="2014"/>
                    <a:pt x="2092" y="1811"/>
                    <a:pt x="2128" y="1609"/>
                  </a:cubicBezTo>
                  <a:lnTo>
                    <a:pt x="2128" y="1609"/>
                  </a:lnTo>
                  <a:lnTo>
                    <a:pt x="282" y="2907"/>
                  </a:lnTo>
                  <a:cubicBezTo>
                    <a:pt x="1" y="4336"/>
                    <a:pt x="968" y="5074"/>
                    <a:pt x="2114" y="5074"/>
                  </a:cubicBezTo>
                  <a:cubicBezTo>
                    <a:pt x="2906" y="5074"/>
                    <a:pt x="3782" y="4722"/>
                    <a:pt x="4390" y="4002"/>
                  </a:cubicBezTo>
                  <a:cubicBezTo>
                    <a:pt x="4926" y="3371"/>
                    <a:pt x="5605" y="2359"/>
                    <a:pt x="5866" y="1573"/>
                  </a:cubicBezTo>
                  <a:cubicBezTo>
                    <a:pt x="6076" y="904"/>
                    <a:pt x="5792" y="0"/>
                    <a:pt x="51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376;p39"/>
            <p:cNvSpPr/>
            <p:nvPr/>
          </p:nvSpPr>
          <p:spPr>
            <a:xfrm>
              <a:off x="5655072" y="4281572"/>
              <a:ext cx="285558" cy="242295"/>
            </a:xfrm>
            <a:custGeom>
              <a:avLst/>
              <a:gdLst/>
              <a:ahLst/>
              <a:cxnLst/>
              <a:rect l="l" t="t" r="r" b="b"/>
              <a:pathLst>
                <a:path w="6145" h="5214" extrusionOk="0">
                  <a:moveTo>
                    <a:pt x="5119" y="1"/>
                  </a:moveTo>
                  <a:cubicBezTo>
                    <a:pt x="4831" y="1"/>
                    <a:pt x="4537" y="114"/>
                    <a:pt x="4323" y="292"/>
                  </a:cubicBezTo>
                  <a:cubicBezTo>
                    <a:pt x="3918" y="637"/>
                    <a:pt x="3644" y="1137"/>
                    <a:pt x="3322" y="1554"/>
                  </a:cubicBezTo>
                  <a:cubicBezTo>
                    <a:pt x="3168" y="1780"/>
                    <a:pt x="2965" y="1971"/>
                    <a:pt x="2739" y="2125"/>
                  </a:cubicBezTo>
                  <a:cubicBezTo>
                    <a:pt x="2656" y="2197"/>
                    <a:pt x="2537" y="2233"/>
                    <a:pt x="2429" y="2233"/>
                  </a:cubicBezTo>
                  <a:cubicBezTo>
                    <a:pt x="2239" y="2197"/>
                    <a:pt x="2275" y="1828"/>
                    <a:pt x="2299" y="1673"/>
                  </a:cubicBezTo>
                  <a:cubicBezTo>
                    <a:pt x="2305" y="1636"/>
                    <a:pt x="2225" y="1612"/>
                    <a:pt x="2143" y="1612"/>
                  </a:cubicBezTo>
                  <a:cubicBezTo>
                    <a:pt x="2067" y="1612"/>
                    <a:pt x="1989" y="1633"/>
                    <a:pt x="1977" y="1685"/>
                  </a:cubicBezTo>
                  <a:cubicBezTo>
                    <a:pt x="1941" y="1852"/>
                    <a:pt x="1965" y="2030"/>
                    <a:pt x="2025" y="2197"/>
                  </a:cubicBezTo>
                  <a:cubicBezTo>
                    <a:pt x="2072" y="2316"/>
                    <a:pt x="2144" y="2328"/>
                    <a:pt x="2263" y="2352"/>
                  </a:cubicBezTo>
                  <a:cubicBezTo>
                    <a:pt x="2310" y="2358"/>
                    <a:pt x="2358" y="2361"/>
                    <a:pt x="2406" y="2361"/>
                  </a:cubicBezTo>
                  <a:cubicBezTo>
                    <a:pt x="2549" y="2361"/>
                    <a:pt x="2691" y="2334"/>
                    <a:pt x="2834" y="2280"/>
                  </a:cubicBezTo>
                  <a:cubicBezTo>
                    <a:pt x="3227" y="2125"/>
                    <a:pt x="3501" y="1756"/>
                    <a:pt x="3739" y="1423"/>
                  </a:cubicBezTo>
                  <a:cubicBezTo>
                    <a:pt x="4013" y="1066"/>
                    <a:pt x="4251" y="637"/>
                    <a:pt x="4596" y="351"/>
                  </a:cubicBezTo>
                  <a:cubicBezTo>
                    <a:pt x="4734" y="241"/>
                    <a:pt x="4914" y="145"/>
                    <a:pt x="5093" y="145"/>
                  </a:cubicBezTo>
                  <a:cubicBezTo>
                    <a:pt x="5146" y="145"/>
                    <a:pt x="5199" y="154"/>
                    <a:pt x="5251" y="173"/>
                  </a:cubicBezTo>
                  <a:cubicBezTo>
                    <a:pt x="5454" y="268"/>
                    <a:pt x="5608" y="447"/>
                    <a:pt x="5680" y="673"/>
                  </a:cubicBezTo>
                  <a:cubicBezTo>
                    <a:pt x="5882" y="1221"/>
                    <a:pt x="5692" y="1756"/>
                    <a:pt x="5442" y="2256"/>
                  </a:cubicBezTo>
                  <a:cubicBezTo>
                    <a:pt x="5132" y="2876"/>
                    <a:pt x="4751" y="3447"/>
                    <a:pt x="4299" y="3983"/>
                  </a:cubicBezTo>
                  <a:cubicBezTo>
                    <a:pt x="3772" y="4615"/>
                    <a:pt x="2976" y="5079"/>
                    <a:pt x="2131" y="5079"/>
                  </a:cubicBezTo>
                  <a:cubicBezTo>
                    <a:pt x="2021" y="5079"/>
                    <a:pt x="1910" y="5071"/>
                    <a:pt x="1798" y="5054"/>
                  </a:cubicBezTo>
                  <a:cubicBezTo>
                    <a:pt x="1358" y="5007"/>
                    <a:pt x="953" y="4781"/>
                    <a:pt x="679" y="4423"/>
                  </a:cubicBezTo>
                  <a:cubicBezTo>
                    <a:pt x="370" y="4007"/>
                    <a:pt x="346" y="3471"/>
                    <a:pt x="429" y="2971"/>
                  </a:cubicBezTo>
                  <a:cubicBezTo>
                    <a:pt x="442" y="2933"/>
                    <a:pt x="356" y="2908"/>
                    <a:pt x="271" y="2908"/>
                  </a:cubicBezTo>
                  <a:cubicBezTo>
                    <a:pt x="198" y="2908"/>
                    <a:pt x="125" y="2927"/>
                    <a:pt x="120" y="2971"/>
                  </a:cubicBezTo>
                  <a:lnTo>
                    <a:pt x="108" y="2983"/>
                  </a:lnTo>
                  <a:cubicBezTo>
                    <a:pt x="1" y="3447"/>
                    <a:pt x="72" y="3935"/>
                    <a:pt x="298" y="4352"/>
                  </a:cubicBezTo>
                  <a:cubicBezTo>
                    <a:pt x="524" y="4697"/>
                    <a:pt x="858" y="4959"/>
                    <a:pt x="1251" y="5078"/>
                  </a:cubicBezTo>
                  <a:cubicBezTo>
                    <a:pt x="1527" y="5170"/>
                    <a:pt x="1817" y="5213"/>
                    <a:pt x="2109" y="5213"/>
                  </a:cubicBezTo>
                  <a:cubicBezTo>
                    <a:pt x="2758" y="5213"/>
                    <a:pt x="3412" y="4999"/>
                    <a:pt x="3930" y="4638"/>
                  </a:cubicBezTo>
                  <a:cubicBezTo>
                    <a:pt x="4430" y="4292"/>
                    <a:pt x="4799" y="3792"/>
                    <a:pt x="5144" y="3292"/>
                  </a:cubicBezTo>
                  <a:cubicBezTo>
                    <a:pt x="5358" y="2983"/>
                    <a:pt x="5561" y="2661"/>
                    <a:pt x="5739" y="2316"/>
                  </a:cubicBezTo>
                  <a:cubicBezTo>
                    <a:pt x="5894" y="2042"/>
                    <a:pt x="6001" y="1733"/>
                    <a:pt x="6073" y="1423"/>
                  </a:cubicBezTo>
                  <a:cubicBezTo>
                    <a:pt x="6144" y="982"/>
                    <a:pt x="6025" y="399"/>
                    <a:pt x="5620" y="137"/>
                  </a:cubicBezTo>
                  <a:cubicBezTo>
                    <a:pt x="5467" y="43"/>
                    <a:pt x="5294" y="1"/>
                    <a:pt x="5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377;p39"/>
            <p:cNvSpPr/>
            <p:nvPr/>
          </p:nvSpPr>
          <p:spPr>
            <a:xfrm>
              <a:off x="6400369" y="3002091"/>
              <a:ext cx="149959" cy="297269"/>
            </a:xfrm>
            <a:custGeom>
              <a:avLst/>
              <a:gdLst/>
              <a:ahLst/>
              <a:cxnLst/>
              <a:rect l="l" t="t" r="r" b="b"/>
              <a:pathLst>
                <a:path w="3227" h="6397" extrusionOk="0">
                  <a:moveTo>
                    <a:pt x="1727" y="0"/>
                  </a:moveTo>
                  <a:lnTo>
                    <a:pt x="0" y="3524"/>
                  </a:lnTo>
                  <a:cubicBezTo>
                    <a:pt x="512" y="4262"/>
                    <a:pt x="846" y="5155"/>
                    <a:pt x="1429" y="5834"/>
                  </a:cubicBezTo>
                  <a:cubicBezTo>
                    <a:pt x="1768" y="6224"/>
                    <a:pt x="2072" y="6397"/>
                    <a:pt x="2328" y="6397"/>
                  </a:cubicBezTo>
                  <a:cubicBezTo>
                    <a:pt x="2784" y="6397"/>
                    <a:pt x="3087" y="5851"/>
                    <a:pt x="3155" y="5013"/>
                  </a:cubicBezTo>
                  <a:cubicBezTo>
                    <a:pt x="3227" y="4001"/>
                    <a:pt x="2596" y="3167"/>
                    <a:pt x="2703" y="2167"/>
                  </a:cubicBezTo>
                  <a:cubicBezTo>
                    <a:pt x="2822" y="1024"/>
                    <a:pt x="2727" y="714"/>
                    <a:pt x="1727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378;p39"/>
            <p:cNvSpPr/>
            <p:nvPr/>
          </p:nvSpPr>
          <p:spPr>
            <a:xfrm>
              <a:off x="6391865" y="2999954"/>
              <a:ext cx="163993" cy="302659"/>
            </a:xfrm>
            <a:custGeom>
              <a:avLst/>
              <a:gdLst/>
              <a:ahLst/>
              <a:cxnLst/>
              <a:rect l="l" t="t" r="r" b="b"/>
              <a:pathLst>
                <a:path w="3529" h="6513" extrusionOk="0">
                  <a:moveTo>
                    <a:pt x="1922" y="0"/>
                  </a:moveTo>
                  <a:cubicBezTo>
                    <a:pt x="1818" y="0"/>
                    <a:pt x="1702" y="30"/>
                    <a:pt x="1767" y="70"/>
                  </a:cubicBezTo>
                  <a:cubicBezTo>
                    <a:pt x="2207" y="403"/>
                    <a:pt x="2672" y="749"/>
                    <a:pt x="2743" y="1332"/>
                  </a:cubicBezTo>
                  <a:cubicBezTo>
                    <a:pt x="2767" y="1630"/>
                    <a:pt x="2767" y="1915"/>
                    <a:pt x="2719" y="2213"/>
                  </a:cubicBezTo>
                  <a:cubicBezTo>
                    <a:pt x="2707" y="2618"/>
                    <a:pt x="2755" y="3023"/>
                    <a:pt x="2874" y="3416"/>
                  </a:cubicBezTo>
                  <a:cubicBezTo>
                    <a:pt x="3005" y="3808"/>
                    <a:pt x="3100" y="4201"/>
                    <a:pt x="3160" y="4594"/>
                  </a:cubicBezTo>
                  <a:cubicBezTo>
                    <a:pt x="3196" y="4963"/>
                    <a:pt x="3160" y="5332"/>
                    <a:pt x="3065" y="5690"/>
                  </a:cubicBezTo>
                  <a:cubicBezTo>
                    <a:pt x="2993" y="5940"/>
                    <a:pt x="2850" y="6261"/>
                    <a:pt x="2588" y="6368"/>
                  </a:cubicBezTo>
                  <a:cubicBezTo>
                    <a:pt x="2555" y="6381"/>
                    <a:pt x="2520" y="6387"/>
                    <a:pt x="2484" y="6387"/>
                  </a:cubicBezTo>
                  <a:cubicBezTo>
                    <a:pt x="2232" y="6387"/>
                    <a:pt x="1949" y="6084"/>
                    <a:pt x="1803" y="5928"/>
                  </a:cubicBezTo>
                  <a:cubicBezTo>
                    <a:pt x="1183" y="5225"/>
                    <a:pt x="862" y="4320"/>
                    <a:pt x="338" y="3558"/>
                  </a:cubicBezTo>
                  <a:cubicBezTo>
                    <a:pt x="314" y="3524"/>
                    <a:pt x="250" y="3510"/>
                    <a:pt x="186" y="3510"/>
                  </a:cubicBezTo>
                  <a:cubicBezTo>
                    <a:pt x="93" y="3510"/>
                    <a:pt x="0" y="3540"/>
                    <a:pt x="29" y="3582"/>
                  </a:cubicBezTo>
                  <a:cubicBezTo>
                    <a:pt x="564" y="4368"/>
                    <a:pt x="898" y="5297"/>
                    <a:pt x="1553" y="5999"/>
                  </a:cubicBezTo>
                  <a:cubicBezTo>
                    <a:pt x="1796" y="6259"/>
                    <a:pt x="2177" y="6513"/>
                    <a:pt x="2547" y="6513"/>
                  </a:cubicBezTo>
                  <a:cubicBezTo>
                    <a:pt x="2719" y="6513"/>
                    <a:pt x="2889" y="6457"/>
                    <a:pt x="3041" y="6321"/>
                  </a:cubicBezTo>
                  <a:cubicBezTo>
                    <a:pt x="3255" y="6083"/>
                    <a:pt x="3398" y="5797"/>
                    <a:pt x="3434" y="5487"/>
                  </a:cubicBezTo>
                  <a:cubicBezTo>
                    <a:pt x="3529" y="5023"/>
                    <a:pt x="3517" y="4547"/>
                    <a:pt x="3386" y="4094"/>
                  </a:cubicBezTo>
                  <a:cubicBezTo>
                    <a:pt x="3255" y="3666"/>
                    <a:pt x="3148" y="3237"/>
                    <a:pt x="3065" y="2796"/>
                  </a:cubicBezTo>
                  <a:cubicBezTo>
                    <a:pt x="3005" y="2403"/>
                    <a:pt x="3077" y="2011"/>
                    <a:pt x="3077" y="1606"/>
                  </a:cubicBezTo>
                  <a:cubicBezTo>
                    <a:pt x="3088" y="1320"/>
                    <a:pt x="3017" y="1022"/>
                    <a:pt x="2862" y="772"/>
                  </a:cubicBezTo>
                  <a:cubicBezTo>
                    <a:pt x="2636" y="475"/>
                    <a:pt x="2362" y="225"/>
                    <a:pt x="2041" y="22"/>
                  </a:cubicBezTo>
                  <a:cubicBezTo>
                    <a:pt x="2018" y="7"/>
                    <a:pt x="1971" y="0"/>
                    <a:pt x="1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379;p39"/>
            <p:cNvSpPr/>
            <p:nvPr/>
          </p:nvSpPr>
          <p:spPr>
            <a:xfrm>
              <a:off x="7167228" y="1945439"/>
              <a:ext cx="433240" cy="134949"/>
            </a:xfrm>
            <a:custGeom>
              <a:avLst/>
              <a:gdLst/>
              <a:ahLst/>
              <a:cxnLst/>
              <a:rect l="l" t="t" r="r" b="b"/>
              <a:pathLst>
                <a:path w="9323" h="2904" extrusionOk="0">
                  <a:moveTo>
                    <a:pt x="6556" y="1"/>
                  </a:moveTo>
                  <a:cubicBezTo>
                    <a:pt x="5185" y="1"/>
                    <a:pt x="3161" y="499"/>
                    <a:pt x="203" y="1557"/>
                  </a:cubicBezTo>
                  <a:cubicBezTo>
                    <a:pt x="0" y="1855"/>
                    <a:pt x="0" y="2509"/>
                    <a:pt x="24" y="2890"/>
                  </a:cubicBezTo>
                  <a:cubicBezTo>
                    <a:pt x="203" y="2899"/>
                    <a:pt x="380" y="2903"/>
                    <a:pt x="557" y="2903"/>
                  </a:cubicBezTo>
                  <a:cubicBezTo>
                    <a:pt x="2045" y="2903"/>
                    <a:pt x="3485" y="2610"/>
                    <a:pt x="4953" y="2355"/>
                  </a:cubicBezTo>
                  <a:cubicBezTo>
                    <a:pt x="5620" y="2247"/>
                    <a:pt x="6263" y="2033"/>
                    <a:pt x="6918" y="1914"/>
                  </a:cubicBezTo>
                  <a:cubicBezTo>
                    <a:pt x="7489" y="1795"/>
                    <a:pt x="8251" y="1759"/>
                    <a:pt x="8847" y="1724"/>
                  </a:cubicBezTo>
                  <a:cubicBezTo>
                    <a:pt x="9323" y="1676"/>
                    <a:pt x="9061" y="1521"/>
                    <a:pt x="8847" y="1116"/>
                  </a:cubicBezTo>
                  <a:cubicBezTo>
                    <a:pt x="8462" y="386"/>
                    <a:pt x="7762" y="1"/>
                    <a:pt x="65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380;p39"/>
            <p:cNvSpPr/>
            <p:nvPr/>
          </p:nvSpPr>
          <p:spPr>
            <a:xfrm>
              <a:off x="7158910" y="1941163"/>
              <a:ext cx="443231" cy="142942"/>
            </a:xfrm>
            <a:custGeom>
              <a:avLst/>
              <a:gdLst/>
              <a:ahLst/>
              <a:cxnLst/>
              <a:rect l="l" t="t" r="r" b="b"/>
              <a:pathLst>
                <a:path w="9538" h="3076" extrusionOk="0">
                  <a:moveTo>
                    <a:pt x="6774" y="155"/>
                  </a:moveTo>
                  <a:cubicBezTo>
                    <a:pt x="7011" y="155"/>
                    <a:pt x="7247" y="171"/>
                    <a:pt x="7478" y="208"/>
                  </a:cubicBezTo>
                  <a:cubicBezTo>
                    <a:pt x="8026" y="280"/>
                    <a:pt x="8502" y="589"/>
                    <a:pt x="8800" y="1054"/>
                  </a:cubicBezTo>
                  <a:cubicBezTo>
                    <a:pt x="8847" y="1113"/>
                    <a:pt x="8871" y="1173"/>
                    <a:pt x="8907" y="1244"/>
                  </a:cubicBezTo>
                  <a:cubicBezTo>
                    <a:pt x="8990" y="1351"/>
                    <a:pt x="9061" y="1470"/>
                    <a:pt x="9121" y="1589"/>
                  </a:cubicBezTo>
                  <a:cubicBezTo>
                    <a:pt x="9157" y="1708"/>
                    <a:pt x="9073" y="1720"/>
                    <a:pt x="8966" y="1732"/>
                  </a:cubicBezTo>
                  <a:cubicBezTo>
                    <a:pt x="8776" y="1756"/>
                    <a:pt x="8585" y="1768"/>
                    <a:pt x="8395" y="1780"/>
                  </a:cubicBezTo>
                  <a:cubicBezTo>
                    <a:pt x="7621" y="1827"/>
                    <a:pt x="6859" y="1947"/>
                    <a:pt x="6109" y="2137"/>
                  </a:cubicBezTo>
                  <a:cubicBezTo>
                    <a:pt x="5132" y="2375"/>
                    <a:pt x="4144" y="2542"/>
                    <a:pt x="3156" y="2697"/>
                  </a:cubicBezTo>
                  <a:cubicBezTo>
                    <a:pt x="2323" y="2845"/>
                    <a:pt x="1489" y="2920"/>
                    <a:pt x="649" y="2920"/>
                  </a:cubicBezTo>
                  <a:cubicBezTo>
                    <a:pt x="550" y="2920"/>
                    <a:pt x="451" y="2919"/>
                    <a:pt x="352" y="2917"/>
                  </a:cubicBezTo>
                  <a:lnTo>
                    <a:pt x="352" y="2917"/>
                  </a:lnTo>
                  <a:cubicBezTo>
                    <a:pt x="332" y="2517"/>
                    <a:pt x="330" y="2057"/>
                    <a:pt x="529" y="1710"/>
                  </a:cubicBezTo>
                  <a:lnTo>
                    <a:pt x="529" y="1710"/>
                  </a:lnTo>
                  <a:cubicBezTo>
                    <a:pt x="1925" y="1191"/>
                    <a:pt x="3356" y="754"/>
                    <a:pt x="4799" y="423"/>
                  </a:cubicBezTo>
                  <a:cubicBezTo>
                    <a:pt x="5431" y="282"/>
                    <a:pt x="6109" y="155"/>
                    <a:pt x="6774" y="155"/>
                  </a:cubicBezTo>
                  <a:close/>
                  <a:moveTo>
                    <a:pt x="6645" y="1"/>
                  </a:moveTo>
                  <a:cubicBezTo>
                    <a:pt x="6174" y="1"/>
                    <a:pt x="5700" y="60"/>
                    <a:pt x="5240" y="137"/>
                  </a:cubicBezTo>
                  <a:cubicBezTo>
                    <a:pt x="3537" y="423"/>
                    <a:pt x="1882" y="994"/>
                    <a:pt x="263" y="1566"/>
                  </a:cubicBezTo>
                  <a:cubicBezTo>
                    <a:pt x="240" y="1573"/>
                    <a:pt x="235" y="1585"/>
                    <a:pt x="240" y="1599"/>
                  </a:cubicBezTo>
                  <a:lnTo>
                    <a:pt x="240" y="1599"/>
                  </a:lnTo>
                  <a:cubicBezTo>
                    <a:pt x="240" y="1600"/>
                    <a:pt x="239" y="1601"/>
                    <a:pt x="239" y="1601"/>
                  </a:cubicBezTo>
                  <a:cubicBezTo>
                    <a:pt x="1" y="1982"/>
                    <a:pt x="37" y="2530"/>
                    <a:pt x="60" y="2959"/>
                  </a:cubicBezTo>
                  <a:cubicBezTo>
                    <a:pt x="60" y="3030"/>
                    <a:pt x="227" y="3066"/>
                    <a:pt x="263" y="3066"/>
                  </a:cubicBezTo>
                  <a:cubicBezTo>
                    <a:pt x="439" y="3072"/>
                    <a:pt x="616" y="3076"/>
                    <a:pt x="793" y="3076"/>
                  </a:cubicBezTo>
                  <a:cubicBezTo>
                    <a:pt x="1560" y="3076"/>
                    <a:pt x="2330" y="3013"/>
                    <a:pt x="3085" y="2887"/>
                  </a:cubicBezTo>
                  <a:cubicBezTo>
                    <a:pt x="4001" y="2756"/>
                    <a:pt x="4942" y="2613"/>
                    <a:pt x="5847" y="2399"/>
                  </a:cubicBezTo>
                  <a:cubicBezTo>
                    <a:pt x="6287" y="2292"/>
                    <a:pt x="6740" y="2173"/>
                    <a:pt x="7180" y="2089"/>
                  </a:cubicBezTo>
                  <a:cubicBezTo>
                    <a:pt x="7597" y="2006"/>
                    <a:pt x="8002" y="1958"/>
                    <a:pt x="8419" y="1935"/>
                  </a:cubicBezTo>
                  <a:lnTo>
                    <a:pt x="9002" y="1899"/>
                  </a:lnTo>
                  <a:cubicBezTo>
                    <a:pt x="9109" y="1887"/>
                    <a:pt x="9311" y="1899"/>
                    <a:pt x="9395" y="1816"/>
                  </a:cubicBezTo>
                  <a:cubicBezTo>
                    <a:pt x="9538" y="1697"/>
                    <a:pt x="9300" y="1446"/>
                    <a:pt x="9240" y="1339"/>
                  </a:cubicBezTo>
                  <a:cubicBezTo>
                    <a:pt x="9097" y="1054"/>
                    <a:pt x="8907" y="804"/>
                    <a:pt x="8669" y="589"/>
                  </a:cubicBezTo>
                  <a:cubicBezTo>
                    <a:pt x="8430" y="399"/>
                    <a:pt x="8145" y="244"/>
                    <a:pt x="7847" y="161"/>
                  </a:cubicBezTo>
                  <a:cubicBezTo>
                    <a:pt x="7456" y="45"/>
                    <a:pt x="7051" y="1"/>
                    <a:pt x="66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381;p39"/>
            <p:cNvSpPr/>
            <p:nvPr/>
          </p:nvSpPr>
          <p:spPr>
            <a:xfrm>
              <a:off x="6591178" y="1635711"/>
              <a:ext cx="1070158" cy="1428534"/>
            </a:xfrm>
            <a:custGeom>
              <a:avLst/>
              <a:gdLst/>
              <a:ahLst/>
              <a:cxnLst/>
              <a:rect l="l" t="t" r="r" b="b"/>
              <a:pathLst>
                <a:path w="23029" h="30741" extrusionOk="0">
                  <a:moveTo>
                    <a:pt x="15170" y="1"/>
                  </a:moveTo>
                  <a:cubicBezTo>
                    <a:pt x="14154" y="1"/>
                    <a:pt x="13142" y="443"/>
                    <a:pt x="12670" y="1388"/>
                  </a:cubicBezTo>
                  <a:cubicBezTo>
                    <a:pt x="12206" y="2293"/>
                    <a:pt x="12527" y="3793"/>
                    <a:pt x="12670" y="4817"/>
                  </a:cubicBezTo>
                  <a:cubicBezTo>
                    <a:pt x="12885" y="6388"/>
                    <a:pt x="13397" y="7924"/>
                    <a:pt x="13742" y="9472"/>
                  </a:cubicBezTo>
                  <a:cubicBezTo>
                    <a:pt x="14028" y="10734"/>
                    <a:pt x="15290" y="15461"/>
                    <a:pt x="15242" y="16032"/>
                  </a:cubicBezTo>
                  <a:cubicBezTo>
                    <a:pt x="15182" y="16687"/>
                    <a:pt x="6360" y="21581"/>
                    <a:pt x="5598" y="21759"/>
                  </a:cubicBezTo>
                  <a:cubicBezTo>
                    <a:pt x="4622" y="21997"/>
                    <a:pt x="1466" y="23295"/>
                    <a:pt x="966" y="24283"/>
                  </a:cubicBezTo>
                  <a:cubicBezTo>
                    <a:pt x="562" y="25081"/>
                    <a:pt x="514" y="25879"/>
                    <a:pt x="300" y="26700"/>
                  </a:cubicBezTo>
                  <a:cubicBezTo>
                    <a:pt x="0" y="27501"/>
                    <a:pt x="97" y="27766"/>
                    <a:pt x="333" y="27766"/>
                  </a:cubicBezTo>
                  <a:cubicBezTo>
                    <a:pt x="641" y="27766"/>
                    <a:pt x="1186" y="27313"/>
                    <a:pt x="1395" y="27010"/>
                  </a:cubicBezTo>
                  <a:cubicBezTo>
                    <a:pt x="1668" y="26632"/>
                    <a:pt x="1896" y="26274"/>
                    <a:pt x="2108" y="26274"/>
                  </a:cubicBezTo>
                  <a:cubicBezTo>
                    <a:pt x="2256" y="26274"/>
                    <a:pt x="2396" y="26449"/>
                    <a:pt x="2538" y="26915"/>
                  </a:cubicBezTo>
                  <a:cubicBezTo>
                    <a:pt x="2967" y="28284"/>
                    <a:pt x="2062" y="29510"/>
                    <a:pt x="1455" y="30665"/>
                  </a:cubicBezTo>
                  <a:cubicBezTo>
                    <a:pt x="1557" y="30717"/>
                    <a:pt x="1685" y="30740"/>
                    <a:pt x="1833" y="30740"/>
                  </a:cubicBezTo>
                  <a:cubicBezTo>
                    <a:pt x="2840" y="30740"/>
                    <a:pt x="4744" y="29668"/>
                    <a:pt x="5336" y="29284"/>
                  </a:cubicBezTo>
                  <a:cubicBezTo>
                    <a:pt x="6658" y="28427"/>
                    <a:pt x="7551" y="26343"/>
                    <a:pt x="9027" y="25688"/>
                  </a:cubicBezTo>
                  <a:cubicBezTo>
                    <a:pt x="11837" y="24438"/>
                    <a:pt x="14242" y="24974"/>
                    <a:pt x="17004" y="23533"/>
                  </a:cubicBezTo>
                  <a:cubicBezTo>
                    <a:pt x="19112" y="22438"/>
                    <a:pt x="20552" y="21902"/>
                    <a:pt x="22219" y="20152"/>
                  </a:cubicBezTo>
                  <a:cubicBezTo>
                    <a:pt x="23029" y="19307"/>
                    <a:pt x="20969" y="7115"/>
                    <a:pt x="20385" y="5174"/>
                  </a:cubicBezTo>
                  <a:cubicBezTo>
                    <a:pt x="19826" y="3293"/>
                    <a:pt x="18052" y="566"/>
                    <a:pt x="15956" y="90"/>
                  </a:cubicBezTo>
                  <a:cubicBezTo>
                    <a:pt x="15700" y="31"/>
                    <a:pt x="15435" y="1"/>
                    <a:pt x="15170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382;p39"/>
            <p:cNvSpPr/>
            <p:nvPr/>
          </p:nvSpPr>
          <p:spPr>
            <a:xfrm>
              <a:off x="6579142" y="1632969"/>
              <a:ext cx="1062815" cy="1435551"/>
            </a:xfrm>
            <a:custGeom>
              <a:avLst/>
              <a:gdLst/>
              <a:ahLst/>
              <a:cxnLst/>
              <a:rect l="l" t="t" r="r" b="b"/>
              <a:pathLst>
                <a:path w="22871" h="30892" extrusionOk="0">
                  <a:moveTo>
                    <a:pt x="544" y="27752"/>
                  </a:moveTo>
                  <a:lnTo>
                    <a:pt x="544" y="27752"/>
                  </a:lnTo>
                  <a:cubicBezTo>
                    <a:pt x="527" y="27758"/>
                    <a:pt x="519" y="27760"/>
                    <a:pt x="517" y="27760"/>
                  </a:cubicBezTo>
                  <a:cubicBezTo>
                    <a:pt x="513" y="27760"/>
                    <a:pt x="529" y="27754"/>
                    <a:pt x="544" y="27752"/>
                  </a:cubicBezTo>
                  <a:close/>
                  <a:moveTo>
                    <a:pt x="556" y="27752"/>
                  </a:moveTo>
                  <a:cubicBezTo>
                    <a:pt x="566" y="27753"/>
                    <a:pt x="574" y="27758"/>
                    <a:pt x="571" y="27771"/>
                  </a:cubicBezTo>
                  <a:cubicBezTo>
                    <a:pt x="566" y="27767"/>
                    <a:pt x="561" y="27760"/>
                    <a:pt x="556" y="27752"/>
                  </a:cubicBezTo>
                  <a:close/>
                  <a:moveTo>
                    <a:pt x="15481" y="136"/>
                  </a:moveTo>
                  <a:cubicBezTo>
                    <a:pt x="16097" y="136"/>
                    <a:pt x="16709" y="310"/>
                    <a:pt x="17239" y="649"/>
                  </a:cubicBezTo>
                  <a:cubicBezTo>
                    <a:pt x="18001" y="1125"/>
                    <a:pt x="18620" y="1804"/>
                    <a:pt x="19132" y="2518"/>
                  </a:cubicBezTo>
                  <a:cubicBezTo>
                    <a:pt x="19644" y="3233"/>
                    <a:pt x="20049" y="4007"/>
                    <a:pt x="20359" y="4828"/>
                  </a:cubicBezTo>
                  <a:cubicBezTo>
                    <a:pt x="20633" y="5590"/>
                    <a:pt x="20775" y="6400"/>
                    <a:pt x="20930" y="7186"/>
                  </a:cubicBezTo>
                  <a:cubicBezTo>
                    <a:pt x="21418" y="9722"/>
                    <a:pt x="21835" y="12281"/>
                    <a:pt x="22157" y="14853"/>
                  </a:cubicBezTo>
                  <a:cubicBezTo>
                    <a:pt x="22299" y="16008"/>
                    <a:pt x="22430" y="17163"/>
                    <a:pt x="22478" y="18330"/>
                  </a:cubicBezTo>
                  <a:cubicBezTo>
                    <a:pt x="22502" y="18723"/>
                    <a:pt x="22502" y="19116"/>
                    <a:pt x="22478" y="19520"/>
                  </a:cubicBezTo>
                  <a:cubicBezTo>
                    <a:pt x="22466" y="19711"/>
                    <a:pt x="22454" y="19973"/>
                    <a:pt x="22335" y="20139"/>
                  </a:cubicBezTo>
                  <a:cubicBezTo>
                    <a:pt x="22216" y="20282"/>
                    <a:pt x="22085" y="20413"/>
                    <a:pt x="21942" y="20532"/>
                  </a:cubicBezTo>
                  <a:cubicBezTo>
                    <a:pt x="21752" y="20723"/>
                    <a:pt x="21561" y="20890"/>
                    <a:pt x="21359" y="21056"/>
                  </a:cubicBezTo>
                  <a:cubicBezTo>
                    <a:pt x="21014" y="21342"/>
                    <a:pt x="20644" y="21616"/>
                    <a:pt x="20263" y="21854"/>
                  </a:cubicBezTo>
                  <a:cubicBezTo>
                    <a:pt x="19490" y="22354"/>
                    <a:pt x="18656" y="22747"/>
                    <a:pt x="17835" y="23164"/>
                  </a:cubicBezTo>
                  <a:cubicBezTo>
                    <a:pt x="17335" y="23426"/>
                    <a:pt x="16834" y="23699"/>
                    <a:pt x="16311" y="23914"/>
                  </a:cubicBezTo>
                  <a:cubicBezTo>
                    <a:pt x="15811" y="24104"/>
                    <a:pt x="15299" y="24259"/>
                    <a:pt x="14775" y="24378"/>
                  </a:cubicBezTo>
                  <a:cubicBezTo>
                    <a:pt x="13739" y="24616"/>
                    <a:pt x="12691" y="24723"/>
                    <a:pt x="11643" y="24926"/>
                  </a:cubicBezTo>
                  <a:cubicBezTo>
                    <a:pt x="11119" y="25033"/>
                    <a:pt x="10584" y="25164"/>
                    <a:pt x="10072" y="25331"/>
                  </a:cubicBezTo>
                  <a:cubicBezTo>
                    <a:pt x="9607" y="25462"/>
                    <a:pt x="9167" y="25664"/>
                    <a:pt x="8750" y="25914"/>
                  </a:cubicBezTo>
                  <a:cubicBezTo>
                    <a:pt x="8036" y="26378"/>
                    <a:pt x="7512" y="27093"/>
                    <a:pt x="6988" y="27748"/>
                  </a:cubicBezTo>
                  <a:cubicBezTo>
                    <a:pt x="6500" y="28355"/>
                    <a:pt x="6000" y="28962"/>
                    <a:pt x="5321" y="29379"/>
                  </a:cubicBezTo>
                  <a:cubicBezTo>
                    <a:pt x="4750" y="29736"/>
                    <a:pt x="4142" y="30045"/>
                    <a:pt x="3511" y="30319"/>
                  </a:cubicBezTo>
                  <a:cubicBezTo>
                    <a:pt x="3190" y="30462"/>
                    <a:pt x="2857" y="30569"/>
                    <a:pt x="2511" y="30665"/>
                  </a:cubicBezTo>
                  <a:cubicBezTo>
                    <a:pt x="2366" y="30695"/>
                    <a:pt x="2191" y="30741"/>
                    <a:pt x="2027" y="30741"/>
                  </a:cubicBezTo>
                  <a:cubicBezTo>
                    <a:pt x="1983" y="30741"/>
                    <a:pt x="1939" y="30737"/>
                    <a:pt x="1897" y="30729"/>
                  </a:cubicBezTo>
                  <a:lnTo>
                    <a:pt x="1897" y="30729"/>
                  </a:lnTo>
                  <a:cubicBezTo>
                    <a:pt x="2273" y="30010"/>
                    <a:pt x="2731" y="29311"/>
                    <a:pt x="2952" y="28533"/>
                  </a:cubicBezTo>
                  <a:cubicBezTo>
                    <a:pt x="3059" y="28140"/>
                    <a:pt x="3083" y="27736"/>
                    <a:pt x="3023" y="27343"/>
                  </a:cubicBezTo>
                  <a:cubicBezTo>
                    <a:pt x="2976" y="27045"/>
                    <a:pt x="2880" y="26628"/>
                    <a:pt x="2654" y="26414"/>
                  </a:cubicBezTo>
                  <a:cubicBezTo>
                    <a:pt x="2541" y="26307"/>
                    <a:pt x="2433" y="26264"/>
                    <a:pt x="2331" y="26264"/>
                  </a:cubicBezTo>
                  <a:cubicBezTo>
                    <a:pt x="2058" y="26264"/>
                    <a:pt x="1827" y="26576"/>
                    <a:pt x="1654" y="26819"/>
                  </a:cubicBezTo>
                  <a:cubicBezTo>
                    <a:pt x="1440" y="27152"/>
                    <a:pt x="1154" y="27438"/>
                    <a:pt x="809" y="27640"/>
                  </a:cubicBezTo>
                  <a:cubicBezTo>
                    <a:pt x="725" y="27688"/>
                    <a:pt x="642" y="27724"/>
                    <a:pt x="559" y="27748"/>
                  </a:cubicBezTo>
                  <a:cubicBezTo>
                    <a:pt x="557" y="27748"/>
                    <a:pt x="556" y="27749"/>
                    <a:pt x="554" y="27749"/>
                  </a:cubicBezTo>
                  <a:lnTo>
                    <a:pt x="554" y="27749"/>
                  </a:lnTo>
                  <a:cubicBezTo>
                    <a:pt x="548" y="27738"/>
                    <a:pt x="541" y="27725"/>
                    <a:pt x="535" y="27712"/>
                  </a:cubicBezTo>
                  <a:cubicBezTo>
                    <a:pt x="488" y="27411"/>
                    <a:pt x="589" y="27110"/>
                    <a:pt x="693" y="26831"/>
                  </a:cubicBezTo>
                  <a:lnTo>
                    <a:pt x="693" y="26831"/>
                  </a:lnTo>
                  <a:cubicBezTo>
                    <a:pt x="703" y="26825"/>
                    <a:pt x="710" y="26817"/>
                    <a:pt x="713" y="26807"/>
                  </a:cubicBezTo>
                  <a:cubicBezTo>
                    <a:pt x="844" y="26259"/>
                    <a:pt x="928" y="25688"/>
                    <a:pt x="1083" y="25140"/>
                  </a:cubicBezTo>
                  <a:cubicBezTo>
                    <a:pt x="1190" y="24771"/>
                    <a:pt x="1333" y="24378"/>
                    <a:pt x="1606" y="24092"/>
                  </a:cubicBezTo>
                  <a:cubicBezTo>
                    <a:pt x="2095" y="23580"/>
                    <a:pt x="2761" y="23235"/>
                    <a:pt x="3380" y="22926"/>
                  </a:cubicBezTo>
                  <a:cubicBezTo>
                    <a:pt x="4023" y="22604"/>
                    <a:pt x="4702" y="22318"/>
                    <a:pt x="5393" y="22080"/>
                  </a:cubicBezTo>
                  <a:cubicBezTo>
                    <a:pt x="5678" y="21973"/>
                    <a:pt x="5988" y="21914"/>
                    <a:pt x="6262" y="21783"/>
                  </a:cubicBezTo>
                  <a:cubicBezTo>
                    <a:pt x="7059" y="21437"/>
                    <a:pt x="7833" y="20997"/>
                    <a:pt x="8595" y="20580"/>
                  </a:cubicBezTo>
                  <a:cubicBezTo>
                    <a:pt x="9715" y="19973"/>
                    <a:pt x="10834" y="19354"/>
                    <a:pt x="11929" y="18699"/>
                  </a:cubicBezTo>
                  <a:cubicBezTo>
                    <a:pt x="12894" y="18139"/>
                    <a:pt x="13846" y="17568"/>
                    <a:pt x="14763" y="16937"/>
                  </a:cubicBezTo>
                  <a:cubicBezTo>
                    <a:pt x="15025" y="16758"/>
                    <a:pt x="15275" y="16556"/>
                    <a:pt x="15501" y="16341"/>
                  </a:cubicBezTo>
                  <a:cubicBezTo>
                    <a:pt x="15668" y="16175"/>
                    <a:pt x="15656" y="16044"/>
                    <a:pt x="15620" y="15818"/>
                  </a:cubicBezTo>
                  <a:cubicBezTo>
                    <a:pt x="15441" y="14579"/>
                    <a:pt x="15084" y="13365"/>
                    <a:pt x="14787" y="12150"/>
                  </a:cubicBezTo>
                  <a:cubicBezTo>
                    <a:pt x="14441" y="10745"/>
                    <a:pt x="14108" y="9341"/>
                    <a:pt x="13751" y="7936"/>
                  </a:cubicBezTo>
                  <a:cubicBezTo>
                    <a:pt x="13441" y="6828"/>
                    <a:pt x="13203" y="5709"/>
                    <a:pt x="13024" y="4578"/>
                  </a:cubicBezTo>
                  <a:cubicBezTo>
                    <a:pt x="12894" y="3673"/>
                    <a:pt x="12679" y="2673"/>
                    <a:pt x="12953" y="1780"/>
                  </a:cubicBezTo>
                  <a:cubicBezTo>
                    <a:pt x="13203" y="947"/>
                    <a:pt x="13977" y="387"/>
                    <a:pt x="14799" y="208"/>
                  </a:cubicBezTo>
                  <a:cubicBezTo>
                    <a:pt x="15024" y="160"/>
                    <a:pt x="15253" y="136"/>
                    <a:pt x="15481" y="136"/>
                  </a:cubicBezTo>
                  <a:close/>
                  <a:moveTo>
                    <a:pt x="15355" y="1"/>
                  </a:moveTo>
                  <a:cubicBezTo>
                    <a:pt x="15289" y="1"/>
                    <a:pt x="15222" y="2"/>
                    <a:pt x="15156" y="6"/>
                  </a:cubicBezTo>
                  <a:cubicBezTo>
                    <a:pt x="14346" y="30"/>
                    <a:pt x="13513" y="363"/>
                    <a:pt x="13013" y="1018"/>
                  </a:cubicBezTo>
                  <a:cubicBezTo>
                    <a:pt x="12441" y="1768"/>
                    <a:pt x="12489" y="2709"/>
                    <a:pt x="12596" y="3590"/>
                  </a:cubicBezTo>
                  <a:cubicBezTo>
                    <a:pt x="12715" y="4661"/>
                    <a:pt x="12905" y="5733"/>
                    <a:pt x="13155" y="6781"/>
                  </a:cubicBezTo>
                  <a:cubicBezTo>
                    <a:pt x="13405" y="7781"/>
                    <a:pt x="13667" y="8769"/>
                    <a:pt x="13906" y="9757"/>
                  </a:cubicBezTo>
                  <a:cubicBezTo>
                    <a:pt x="14215" y="11067"/>
                    <a:pt x="14560" y="12377"/>
                    <a:pt x="14882" y="13698"/>
                  </a:cubicBezTo>
                  <a:cubicBezTo>
                    <a:pt x="15025" y="14294"/>
                    <a:pt x="15168" y="14889"/>
                    <a:pt x="15275" y="15484"/>
                  </a:cubicBezTo>
                  <a:cubicBezTo>
                    <a:pt x="15310" y="15687"/>
                    <a:pt x="15418" y="15984"/>
                    <a:pt x="15275" y="16163"/>
                  </a:cubicBezTo>
                  <a:cubicBezTo>
                    <a:pt x="15060" y="16377"/>
                    <a:pt x="14834" y="16568"/>
                    <a:pt x="14584" y="16734"/>
                  </a:cubicBezTo>
                  <a:cubicBezTo>
                    <a:pt x="14179" y="17020"/>
                    <a:pt x="13763" y="17282"/>
                    <a:pt x="13334" y="17544"/>
                  </a:cubicBezTo>
                  <a:cubicBezTo>
                    <a:pt x="11250" y="18854"/>
                    <a:pt x="9107" y="20080"/>
                    <a:pt x="6917" y="21199"/>
                  </a:cubicBezTo>
                  <a:cubicBezTo>
                    <a:pt x="6607" y="21354"/>
                    <a:pt x="6286" y="21521"/>
                    <a:pt x="5964" y="21663"/>
                  </a:cubicBezTo>
                  <a:cubicBezTo>
                    <a:pt x="5643" y="21794"/>
                    <a:pt x="5321" y="21866"/>
                    <a:pt x="5012" y="21973"/>
                  </a:cubicBezTo>
                  <a:cubicBezTo>
                    <a:pt x="4309" y="22235"/>
                    <a:pt x="3630" y="22533"/>
                    <a:pt x="2976" y="22866"/>
                  </a:cubicBezTo>
                  <a:cubicBezTo>
                    <a:pt x="2380" y="23176"/>
                    <a:pt x="1714" y="23521"/>
                    <a:pt x="1261" y="24033"/>
                  </a:cubicBezTo>
                  <a:cubicBezTo>
                    <a:pt x="1023" y="24330"/>
                    <a:pt x="856" y="24676"/>
                    <a:pt x="773" y="25057"/>
                  </a:cubicBezTo>
                  <a:cubicBezTo>
                    <a:pt x="618" y="25604"/>
                    <a:pt x="535" y="26164"/>
                    <a:pt x="404" y="26712"/>
                  </a:cubicBezTo>
                  <a:cubicBezTo>
                    <a:pt x="403" y="26717"/>
                    <a:pt x="402" y="26722"/>
                    <a:pt x="403" y="26727"/>
                  </a:cubicBezTo>
                  <a:lnTo>
                    <a:pt x="403" y="26727"/>
                  </a:lnTo>
                  <a:cubicBezTo>
                    <a:pt x="283" y="27049"/>
                    <a:pt x="0" y="27712"/>
                    <a:pt x="475" y="27879"/>
                  </a:cubicBezTo>
                  <a:cubicBezTo>
                    <a:pt x="537" y="27898"/>
                    <a:pt x="598" y="27907"/>
                    <a:pt x="659" y="27907"/>
                  </a:cubicBezTo>
                  <a:cubicBezTo>
                    <a:pt x="925" y="27907"/>
                    <a:pt x="1174" y="27736"/>
                    <a:pt x="1368" y="27581"/>
                  </a:cubicBezTo>
                  <a:cubicBezTo>
                    <a:pt x="1523" y="27462"/>
                    <a:pt x="1654" y="27331"/>
                    <a:pt x="1773" y="27188"/>
                  </a:cubicBezTo>
                  <a:cubicBezTo>
                    <a:pt x="1916" y="26962"/>
                    <a:pt x="2083" y="26747"/>
                    <a:pt x="2261" y="26545"/>
                  </a:cubicBezTo>
                  <a:cubicBezTo>
                    <a:pt x="2285" y="26509"/>
                    <a:pt x="2321" y="26474"/>
                    <a:pt x="2368" y="26450"/>
                  </a:cubicBezTo>
                  <a:cubicBezTo>
                    <a:pt x="2376" y="26442"/>
                    <a:pt x="2389" y="26439"/>
                    <a:pt x="2404" y="26435"/>
                  </a:cubicBezTo>
                  <a:lnTo>
                    <a:pt x="2404" y="26435"/>
                  </a:lnTo>
                  <a:cubicBezTo>
                    <a:pt x="2437" y="26481"/>
                    <a:pt x="2494" y="26558"/>
                    <a:pt x="2499" y="26558"/>
                  </a:cubicBezTo>
                  <a:cubicBezTo>
                    <a:pt x="2499" y="26558"/>
                    <a:pt x="2499" y="26557"/>
                    <a:pt x="2499" y="26557"/>
                  </a:cubicBezTo>
                  <a:cubicBezTo>
                    <a:pt x="2535" y="26640"/>
                    <a:pt x="2571" y="26736"/>
                    <a:pt x="2607" y="26819"/>
                  </a:cubicBezTo>
                  <a:cubicBezTo>
                    <a:pt x="2749" y="27236"/>
                    <a:pt x="2797" y="27676"/>
                    <a:pt x="2726" y="28105"/>
                  </a:cubicBezTo>
                  <a:cubicBezTo>
                    <a:pt x="2571" y="29045"/>
                    <a:pt x="1999" y="29867"/>
                    <a:pt x="1559" y="30688"/>
                  </a:cubicBezTo>
                  <a:cubicBezTo>
                    <a:pt x="1547" y="30736"/>
                    <a:pt x="1642" y="30772"/>
                    <a:pt x="1654" y="30784"/>
                  </a:cubicBezTo>
                  <a:cubicBezTo>
                    <a:pt x="1819" y="30861"/>
                    <a:pt x="1999" y="30891"/>
                    <a:pt x="2184" y="30891"/>
                  </a:cubicBezTo>
                  <a:cubicBezTo>
                    <a:pt x="2600" y="30891"/>
                    <a:pt x="3042" y="30737"/>
                    <a:pt x="3404" y="30605"/>
                  </a:cubicBezTo>
                  <a:cubicBezTo>
                    <a:pt x="4071" y="30343"/>
                    <a:pt x="4726" y="30022"/>
                    <a:pt x="5357" y="29653"/>
                  </a:cubicBezTo>
                  <a:cubicBezTo>
                    <a:pt x="5976" y="29272"/>
                    <a:pt x="6536" y="28795"/>
                    <a:pt x="6988" y="28224"/>
                  </a:cubicBezTo>
                  <a:cubicBezTo>
                    <a:pt x="7548" y="27545"/>
                    <a:pt x="8060" y="26795"/>
                    <a:pt x="8738" y="26247"/>
                  </a:cubicBezTo>
                  <a:cubicBezTo>
                    <a:pt x="9131" y="25950"/>
                    <a:pt x="9572" y="25724"/>
                    <a:pt x="10048" y="25569"/>
                  </a:cubicBezTo>
                  <a:cubicBezTo>
                    <a:pt x="10572" y="25378"/>
                    <a:pt x="11119" y="25235"/>
                    <a:pt x="11667" y="25128"/>
                  </a:cubicBezTo>
                  <a:cubicBezTo>
                    <a:pt x="12715" y="24902"/>
                    <a:pt x="13775" y="24795"/>
                    <a:pt x="14822" y="24569"/>
                  </a:cubicBezTo>
                  <a:cubicBezTo>
                    <a:pt x="15370" y="24461"/>
                    <a:pt x="15894" y="24307"/>
                    <a:pt x="16418" y="24104"/>
                  </a:cubicBezTo>
                  <a:cubicBezTo>
                    <a:pt x="16954" y="23890"/>
                    <a:pt x="17466" y="23640"/>
                    <a:pt x="17966" y="23378"/>
                  </a:cubicBezTo>
                  <a:cubicBezTo>
                    <a:pt x="18787" y="22961"/>
                    <a:pt x="19632" y="22556"/>
                    <a:pt x="20406" y="22068"/>
                  </a:cubicBezTo>
                  <a:cubicBezTo>
                    <a:pt x="20799" y="21830"/>
                    <a:pt x="21180" y="21568"/>
                    <a:pt x="21537" y="21282"/>
                  </a:cubicBezTo>
                  <a:cubicBezTo>
                    <a:pt x="21728" y="21140"/>
                    <a:pt x="21907" y="20973"/>
                    <a:pt x="22085" y="20806"/>
                  </a:cubicBezTo>
                  <a:cubicBezTo>
                    <a:pt x="22276" y="20640"/>
                    <a:pt x="22454" y="20473"/>
                    <a:pt x="22609" y="20282"/>
                  </a:cubicBezTo>
                  <a:cubicBezTo>
                    <a:pt x="22728" y="20104"/>
                    <a:pt x="22788" y="19889"/>
                    <a:pt x="22788" y="19675"/>
                  </a:cubicBezTo>
                  <a:cubicBezTo>
                    <a:pt x="22871" y="18758"/>
                    <a:pt x="22764" y="17818"/>
                    <a:pt x="22680" y="16901"/>
                  </a:cubicBezTo>
                  <a:cubicBezTo>
                    <a:pt x="22430" y="14222"/>
                    <a:pt x="22014" y="11543"/>
                    <a:pt x="21537" y="8888"/>
                  </a:cubicBezTo>
                  <a:cubicBezTo>
                    <a:pt x="21359" y="7888"/>
                    <a:pt x="21180" y="6888"/>
                    <a:pt x="20942" y="5888"/>
                  </a:cubicBezTo>
                  <a:cubicBezTo>
                    <a:pt x="20644" y="4649"/>
                    <a:pt x="20109" y="3483"/>
                    <a:pt x="19347" y="2459"/>
                  </a:cubicBezTo>
                  <a:cubicBezTo>
                    <a:pt x="18384" y="1153"/>
                    <a:pt x="17036" y="1"/>
                    <a:pt x="153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383;p39"/>
            <p:cNvSpPr/>
            <p:nvPr/>
          </p:nvSpPr>
          <p:spPr>
            <a:xfrm>
              <a:off x="7120758" y="1579853"/>
              <a:ext cx="492443" cy="498809"/>
            </a:xfrm>
            <a:custGeom>
              <a:avLst/>
              <a:gdLst/>
              <a:ahLst/>
              <a:cxnLst/>
              <a:rect l="l" t="t" r="r" b="b"/>
              <a:pathLst>
                <a:path w="10597" h="10734" extrusionOk="0">
                  <a:moveTo>
                    <a:pt x="3488" y="0"/>
                  </a:moveTo>
                  <a:cubicBezTo>
                    <a:pt x="3065" y="0"/>
                    <a:pt x="2620" y="55"/>
                    <a:pt x="2155" y="173"/>
                  </a:cubicBezTo>
                  <a:cubicBezTo>
                    <a:pt x="441" y="1232"/>
                    <a:pt x="0" y="4197"/>
                    <a:pt x="0" y="5054"/>
                  </a:cubicBezTo>
                  <a:cubicBezTo>
                    <a:pt x="0" y="6066"/>
                    <a:pt x="572" y="9864"/>
                    <a:pt x="988" y="10734"/>
                  </a:cubicBezTo>
                  <a:cubicBezTo>
                    <a:pt x="2310" y="9995"/>
                    <a:pt x="3751" y="9483"/>
                    <a:pt x="5251" y="9221"/>
                  </a:cubicBezTo>
                  <a:cubicBezTo>
                    <a:pt x="6370" y="9043"/>
                    <a:pt x="7195" y="8947"/>
                    <a:pt x="7871" y="8947"/>
                  </a:cubicBezTo>
                  <a:cubicBezTo>
                    <a:pt x="8771" y="8947"/>
                    <a:pt x="9407" y="9116"/>
                    <a:pt x="10121" y="9483"/>
                  </a:cubicBezTo>
                  <a:cubicBezTo>
                    <a:pt x="10597" y="8055"/>
                    <a:pt x="9763" y="5995"/>
                    <a:pt x="9204" y="4649"/>
                  </a:cubicBezTo>
                  <a:cubicBezTo>
                    <a:pt x="8331" y="2561"/>
                    <a:pt x="6397" y="0"/>
                    <a:pt x="34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384;p39"/>
            <p:cNvSpPr/>
            <p:nvPr/>
          </p:nvSpPr>
          <p:spPr>
            <a:xfrm>
              <a:off x="7112997" y="1576460"/>
              <a:ext cx="500203" cy="505733"/>
            </a:xfrm>
            <a:custGeom>
              <a:avLst/>
              <a:gdLst/>
              <a:ahLst/>
              <a:cxnLst/>
              <a:rect l="l" t="t" r="r" b="b"/>
              <a:pathLst>
                <a:path w="10764" h="10883" extrusionOk="0">
                  <a:moveTo>
                    <a:pt x="3677" y="140"/>
                  </a:moveTo>
                  <a:cubicBezTo>
                    <a:pt x="4206" y="140"/>
                    <a:pt x="4734" y="228"/>
                    <a:pt x="5239" y="401"/>
                  </a:cubicBezTo>
                  <a:cubicBezTo>
                    <a:pt x="6025" y="710"/>
                    <a:pt x="6740" y="1186"/>
                    <a:pt x="7323" y="1794"/>
                  </a:cubicBezTo>
                  <a:cubicBezTo>
                    <a:pt x="8525" y="3008"/>
                    <a:pt x="9240" y="4580"/>
                    <a:pt x="9788" y="6175"/>
                  </a:cubicBezTo>
                  <a:cubicBezTo>
                    <a:pt x="10144" y="7186"/>
                    <a:pt x="10456" y="8353"/>
                    <a:pt x="10167" y="9407"/>
                  </a:cubicBezTo>
                  <a:lnTo>
                    <a:pt x="10167" y="9407"/>
                  </a:lnTo>
                  <a:cubicBezTo>
                    <a:pt x="9465" y="9095"/>
                    <a:pt x="8703" y="8939"/>
                    <a:pt x="7933" y="8939"/>
                  </a:cubicBezTo>
                  <a:cubicBezTo>
                    <a:pt x="7817" y="8939"/>
                    <a:pt x="7701" y="8942"/>
                    <a:pt x="7585" y="8949"/>
                  </a:cubicBezTo>
                  <a:cubicBezTo>
                    <a:pt x="6037" y="9021"/>
                    <a:pt x="4513" y="9306"/>
                    <a:pt x="3049" y="9818"/>
                  </a:cubicBezTo>
                  <a:cubicBezTo>
                    <a:pt x="2429" y="10054"/>
                    <a:pt x="1818" y="10327"/>
                    <a:pt x="1234" y="10631"/>
                  </a:cubicBezTo>
                  <a:lnTo>
                    <a:pt x="1234" y="10631"/>
                  </a:lnTo>
                  <a:cubicBezTo>
                    <a:pt x="1028" y="10110"/>
                    <a:pt x="941" y="9518"/>
                    <a:pt x="834" y="8973"/>
                  </a:cubicBezTo>
                  <a:cubicBezTo>
                    <a:pt x="667" y="8128"/>
                    <a:pt x="536" y="7270"/>
                    <a:pt x="429" y="6425"/>
                  </a:cubicBezTo>
                  <a:cubicBezTo>
                    <a:pt x="346" y="5877"/>
                    <a:pt x="322" y="5330"/>
                    <a:pt x="346" y="4782"/>
                  </a:cubicBezTo>
                  <a:cubicBezTo>
                    <a:pt x="417" y="4056"/>
                    <a:pt x="572" y="3329"/>
                    <a:pt x="810" y="2639"/>
                  </a:cubicBezTo>
                  <a:cubicBezTo>
                    <a:pt x="1131" y="1748"/>
                    <a:pt x="1629" y="822"/>
                    <a:pt x="2459" y="298"/>
                  </a:cubicBezTo>
                  <a:lnTo>
                    <a:pt x="2459" y="298"/>
                  </a:lnTo>
                  <a:cubicBezTo>
                    <a:pt x="2859" y="192"/>
                    <a:pt x="3269" y="140"/>
                    <a:pt x="3677" y="140"/>
                  </a:cubicBezTo>
                  <a:close/>
                  <a:moveTo>
                    <a:pt x="3581" y="0"/>
                  </a:moveTo>
                  <a:cubicBezTo>
                    <a:pt x="3125" y="0"/>
                    <a:pt x="2670" y="59"/>
                    <a:pt x="2227" y="174"/>
                  </a:cubicBezTo>
                  <a:cubicBezTo>
                    <a:pt x="2195" y="184"/>
                    <a:pt x="2179" y="195"/>
                    <a:pt x="2176" y="208"/>
                  </a:cubicBezTo>
                  <a:lnTo>
                    <a:pt x="2176" y="208"/>
                  </a:lnTo>
                  <a:cubicBezTo>
                    <a:pt x="794" y="1081"/>
                    <a:pt x="250" y="2930"/>
                    <a:pt x="60" y="4472"/>
                  </a:cubicBezTo>
                  <a:cubicBezTo>
                    <a:pt x="1" y="4996"/>
                    <a:pt x="1" y="5532"/>
                    <a:pt x="72" y="6068"/>
                  </a:cubicBezTo>
                  <a:cubicBezTo>
                    <a:pt x="167" y="6901"/>
                    <a:pt x="286" y="7735"/>
                    <a:pt x="441" y="8568"/>
                  </a:cubicBezTo>
                  <a:cubicBezTo>
                    <a:pt x="524" y="9009"/>
                    <a:pt x="608" y="9461"/>
                    <a:pt x="715" y="9902"/>
                  </a:cubicBezTo>
                  <a:cubicBezTo>
                    <a:pt x="774" y="10211"/>
                    <a:pt x="870" y="10509"/>
                    <a:pt x="1001" y="10795"/>
                  </a:cubicBezTo>
                  <a:cubicBezTo>
                    <a:pt x="1026" y="10853"/>
                    <a:pt x="1121" y="10882"/>
                    <a:pt x="1196" y="10882"/>
                  </a:cubicBezTo>
                  <a:cubicBezTo>
                    <a:pt x="1228" y="10882"/>
                    <a:pt x="1257" y="10877"/>
                    <a:pt x="1275" y="10866"/>
                  </a:cubicBezTo>
                  <a:cubicBezTo>
                    <a:pt x="2453" y="10211"/>
                    <a:pt x="3703" y="9747"/>
                    <a:pt x="5013" y="9461"/>
                  </a:cubicBezTo>
                  <a:cubicBezTo>
                    <a:pt x="5751" y="9306"/>
                    <a:pt x="6501" y="9199"/>
                    <a:pt x="7263" y="9140"/>
                  </a:cubicBezTo>
                  <a:cubicBezTo>
                    <a:pt x="7519" y="9104"/>
                    <a:pt x="7778" y="9086"/>
                    <a:pt x="8037" y="9086"/>
                  </a:cubicBezTo>
                  <a:cubicBezTo>
                    <a:pt x="8296" y="9086"/>
                    <a:pt x="8555" y="9104"/>
                    <a:pt x="8811" y="9140"/>
                  </a:cubicBezTo>
                  <a:cubicBezTo>
                    <a:pt x="9287" y="9199"/>
                    <a:pt x="9740" y="9354"/>
                    <a:pt x="10169" y="9580"/>
                  </a:cubicBezTo>
                  <a:cubicBezTo>
                    <a:pt x="10206" y="9595"/>
                    <a:pt x="10293" y="9628"/>
                    <a:pt x="10360" y="9628"/>
                  </a:cubicBezTo>
                  <a:cubicBezTo>
                    <a:pt x="10401" y="9628"/>
                    <a:pt x="10433" y="9616"/>
                    <a:pt x="10442" y="9580"/>
                  </a:cubicBezTo>
                  <a:cubicBezTo>
                    <a:pt x="10764" y="8580"/>
                    <a:pt x="10502" y="7473"/>
                    <a:pt x="10192" y="6497"/>
                  </a:cubicBezTo>
                  <a:cubicBezTo>
                    <a:pt x="9918" y="5592"/>
                    <a:pt x="9561" y="4711"/>
                    <a:pt x="9121" y="3865"/>
                  </a:cubicBezTo>
                  <a:cubicBezTo>
                    <a:pt x="8311" y="2341"/>
                    <a:pt x="7073" y="936"/>
                    <a:pt x="5418" y="329"/>
                  </a:cubicBezTo>
                  <a:cubicBezTo>
                    <a:pt x="4827" y="109"/>
                    <a:pt x="4204" y="0"/>
                    <a:pt x="35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385;p39"/>
            <p:cNvSpPr/>
            <p:nvPr/>
          </p:nvSpPr>
          <p:spPr>
            <a:xfrm>
              <a:off x="6383779" y="1146280"/>
              <a:ext cx="641286" cy="575531"/>
            </a:xfrm>
            <a:custGeom>
              <a:avLst/>
              <a:gdLst/>
              <a:ahLst/>
              <a:cxnLst/>
              <a:rect l="l" t="t" r="r" b="b"/>
              <a:pathLst>
                <a:path w="13800" h="12385" extrusionOk="0">
                  <a:moveTo>
                    <a:pt x="6066" y="1"/>
                  </a:moveTo>
                  <a:cubicBezTo>
                    <a:pt x="5328" y="1"/>
                    <a:pt x="4609" y="112"/>
                    <a:pt x="3965" y="371"/>
                  </a:cubicBezTo>
                  <a:cubicBezTo>
                    <a:pt x="1322" y="1454"/>
                    <a:pt x="572" y="3716"/>
                    <a:pt x="310" y="6371"/>
                  </a:cubicBezTo>
                  <a:cubicBezTo>
                    <a:pt x="179" y="7741"/>
                    <a:pt x="0" y="10205"/>
                    <a:pt x="1953" y="12384"/>
                  </a:cubicBezTo>
                  <a:cubicBezTo>
                    <a:pt x="2203" y="11527"/>
                    <a:pt x="1965" y="10550"/>
                    <a:pt x="3108" y="10431"/>
                  </a:cubicBezTo>
                  <a:cubicBezTo>
                    <a:pt x="3560" y="10384"/>
                    <a:pt x="3905" y="10443"/>
                    <a:pt x="4298" y="10169"/>
                  </a:cubicBezTo>
                  <a:cubicBezTo>
                    <a:pt x="4620" y="9943"/>
                    <a:pt x="4834" y="9598"/>
                    <a:pt x="5108" y="9336"/>
                  </a:cubicBezTo>
                  <a:cubicBezTo>
                    <a:pt x="5560" y="8907"/>
                    <a:pt x="5989" y="8753"/>
                    <a:pt x="6596" y="8729"/>
                  </a:cubicBezTo>
                  <a:cubicBezTo>
                    <a:pt x="6621" y="8728"/>
                    <a:pt x="6646" y="8727"/>
                    <a:pt x="6671" y="8727"/>
                  </a:cubicBezTo>
                  <a:cubicBezTo>
                    <a:pt x="7039" y="8727"/>
                    <a:pt x="7460" y="8847"/>
                    <a:pt x="7841" y="8847"/>
                  </a:cubicBezTo>
                  <a:cubicBezTo>
                    <a:pt x="7950" y="8847"/>
                    <a:pt x="8056" y="8837"/>
                    <a:pt x="8156" y="8812"/>
                  </a:cubicBezTo>
                  <a:cubicBezTo>
                    <a:pt x="8596" y="8693"/>
                    <a:pt x="8787" y="8241"/>
                    <a:pt x="9097" y="7919"/>
                  </a:cubicBezTo>
                  <a:cubicBezTo>
                    <a:pt x="9478" y="7491"/>
                    <a:pt x="10025" y="7252"/>
                    <a:pt x="10585" y="7252"/>
                  </a:cubicBezTo>
                  <a:cubicBezTo>
                    <a:pt x="10627" y="7250"/>
                    <a:pt x="10669" y="7249"/>
                    <a:pt x="10712" y="7249"/>
                  </a:cubicBezTo>
                  <a:cubicBezTo>
                    <a:pt x="11212" y="7249"/>
                    <a:pt x="11774" y="7378"/>
                    <a:pt x="12300" y="7378"/>
                  </a:cubicBezTo>
                  <a:cubicBezTo>
                    <a:pt x="12510" y="7378"/>
                    <a:pt x="12714" y="7358"/>
                    <a:pt x="12907" y="7300"/>
                  </a:cubicBezTo>
                  <a:cubicBezTo>
                    <a:pt x="13728" y="7050"/>
                    <a:pt x="13799" y="5490"/>
                    <a:pt x="13633" y="4752"/>
                  </a:cubicBezTo>
                  <a:cubicBezTo>
                    <a:pt x="13252" y="3192"/>
                    <a:pt x="11478" y="1645"/>
                    <a:pt x="10097" y="966"/>
                  </a:cubicBezTo>
                  <a:cubicBezTo>
                    <a:pt x="8942" y="404"/>
                    <a:pt x="7470" y="1"/>
                    <a:pt x="60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386;p39"/>
            <p:cNvSpPr/>
            <p:nvPr/>
          </p:nvSpPr>
          <p:spPr>
            <a:xfrm>
              <a:off x="6386521" y="1143446"/>
              <a:ext cx="644074" cy="581479"/>
            </a:xfrm>
            <a:custGeom>
              <a:avLst/>
              <a:gdLst/>
              <a:ahLst/>
              <a:cxnLst/>
              <a:rect l="l" t="t" r="r" b="b"/>
              <a:pathLst>
                <a:path w="13860" h="12513" extrusionOk="0">
                  <a:moveTo>
                    <a:pt x="5975" y="120"/>
                  </a:moveTo>
                  <a:cubicBezTo>
                    <a:pt x="6019" y="120"/>
                    <a:pt x="6064" y="121"/>
                    <a:pt x="6109" y="122"/>
                  </a:cubicBezTo>
                  <a:cubicBezTo>
                    <a:pt x="7656" y="158"/>
                    <a:pt x="9168" y="598"/>
                    <a:pt x="10490" y="1384"/>
                  </a:cubicBezTo>
                  <a:cubicBezTo>
                    <a:pt x="11121" y="1777"/>
                    <a:pt x="11705" y="2253"/>
                    <a:pt x="12216" y="2801"/>
                  </a:cubicBezTo>
                  <a:cubicBezTo>
                    <a:pt x="12728" y="3313"/>
                    <a:pt x="13121" y="3932"/>
                    <a:pt x="13371" y="4623"/>
                  </a:cubicBezTo>
                  <a:cubicBezTo>
                    <a:pt x="13526" y="5135"/>
                    <a:pt x="13550" y="5682"/>
                    <a:pt x="13455" y="6218"/>
                  </a:cubicBezTo>
                  <a:cubicBezTo>
                    <a:pt x="13419" y="6492"/>
                    <a:pt x="13324" y="6754"/>
                    <a:pt x="13181" y="6980"/>
                  </a:cubicBezTo>
                  <a:cubicBezTo>
                    <a:pt x="12990" y="7266"/>
                    <a:pt x="12717" y="7361"/>
                    <a:pt x="12383" y="7373"/>
                  </a:cubicBezTo>
                  <a:cubicBezTo>
                    <a:pt x="12332" y="7375"/>
                    <a:pt x="12281" y="7376"/>
                    <a:pt x="12230" y="7376"/>
                  </a:cubicBezTo>
                  <a:cubicBezTo>
                    <a:pt x="11690" y="7376"/>
                    <a:pt x="11160" y="7257"/>
                    <a:pt x="10625" y="7257"/>
                  </a:cubicBezTo>
                  <a:cubicBezTo>
                    <a:pt x="10434" y="7257"/>
                    <a:pt x="10242" y="7273"/>
                    <a:pt x="10050" y="7313"/>
                  </a:cubicBezTo>
                  <a:cubicBezTo>
                    <a:pt x="9740" y="7373"/>
                    <a:pt x="9454" y="7504"/>
                    <a:pt x="9204" y="7694"/>
                  </a:cubicBezTo>
                  <a:cubicBezTo>
                    <a:pt x="8954" y="7921"/>
                    <a:pt x="8728" y="8171"/>
                    <a:pt x="8526" y="8445"/>
                  </a:cubicBezTo>
                  <a:cubicBezTo>
                    <a:pt x="8430" y="8587"/>
                    <a:pt x="8299" y="8695"/>
                    <a:pt x="8145" y="8778"/>
                  </a:cubicBezTo>
                  <a:cubicBezTo>
                    <a:pt x="8020" y="8827"/>
                    <a:pt x="7890" y="8851"/>
                    <a:pt x="7760" y="8851"/>
                  </a:cubicBezTo>
                  <a:cubicBezTo>
                    <a:pt x="7666" y="8851"/>
                    <a:pt x="7572" y="8838"/>
                    <a:pt x="7478" y="8814"/>
                  </a:cubicBezTo>
                  <a:cubicBezTo>
                    <a:pt x="7201" y="8760"/>
                    <a:pt x="6924" y="8733"/>
                    <a:pt x="6642" y="8733"/>
                  </a:cubicBezTo>
                  <a:cubicBezTo>
                    <a:pt x="6548" y="8733"/>
                    <a:pt x="6454" y="8736"/>
                    <a:pt x="6359" y="8742"/>
                  </a:cubicBezTo>
                  <a:cubicBezTo>
                    <a:pt x="5692" y="8802"/>
                    <a:pt x="5073" y="9135"/>
                    <a:pt x="4656" y="9671"/>
                  </a:cubicBezTo>
                  <a:cubicBezTo>
                    <a:pt x="4382" y="9992"/>
                    <a:pt x="4096" y="10326"/>
                    <a:pt x="3656" y="10385"/>
                  </a:cubicBezTo>
                  <a:cubicBezTo>
                    <a:pt x="3311" y="10433"/>
                    <a:pt x="2965" y="10409"/>
                    <a:pt x="2644" y="10516"/>
                  </a:cubicBezTo>
                  <a:cubicBezTo>
                    <a:pt x="2132" y="10695"/>
                    <a:pt x="1965" y="11112"/>
                    <a:pt x="1894" y="11612"/>
                  </a:cubicBezTo>
                  <a:cubicBezTo>
                    <a:pt x="1872" y="11780"/>
                    <a:pt x="1845" y="11953"/>
                    <a:pt x="1811" y="12126"/>
                  </a:cubicBezTo>
                  <a:lnTo>
                    <a:pt x="1811" y="12126"/>
                  </a:lnTo>
                  <a:cubicBezTo>
                    <a:pt x="965" y="11055"/>
                    <a:pt x="457" y="9750"/>
                    <a:pt x="370" y="8385"/>
                  </a:cubicBezTo>
                  <a:cubicBezTo>
                    <a:pt x="298" y="7242"/>
                    <a:pt x="394" y="6087"/>
                    <a:pt x="632" y="4956"/>
                  </a:cubicBezTo>
                  <a:cubicBezTo>
                    <a:pt x="870" y="3754"/>
                    <a:pt x="1334" y="2551"/>
                    <a:pt x="2203" y="1670"/>
                  </a:cubicBezTo>
                  <a:cubicBezTo>
                    <a:pt x="3207" y="666"/>
                    <a:pt x="4569" y="120"/>
                    <a:pt x="5975" y="120"/>
                  </a:cubicBezTo>
                  <a:close/>
                  <a:moveTo>
                    <a:pt x="6120" y="1"/>
                  </a:moveTo>
                  <a:cubicBezTo>
                    <a:pt x="4922" y="1"/>
                    <a:pt x="3753" y="288"/>
                    <a:pt x="2739" y="967"/>
                  </a:cubicBezTo>
                  <a:cubicBezTo>
                    <a:pt x="1679" y="1670"/>
                    <a:pt x="977" y="2730"/>
                    <a:pt x="596" y="3932"/>
                  </a:cubicBezTo>
                  <a:cubicBezTo>
                    <a:pt x="239" y="5099"/>
                    <a:pt x="48" y="6301"/>
                    <a:pt x="36" y="7516"/>
                  </a:cubicBezTo>
                  <a:cubicBezTo>
                    <a:pt x="1" y="8885"/>
                    <a:pt x="275" y="10254"/>
                    <a:pt x="989" y="11445"/>
                  </a:cubicBezTo>
                  <a:cubicBezTo>
                    <a:pt x="1212" y="11810"/>
                    <a:pt x="1459" y="12151"/>
                    <a:pt x="1741" y="12469"/>
                  </a:cubicBezTo>
                  <a:lnTo>
                    <a:pt x="1741" y="12469"/>
                  </a:lnTo>
                  <a:cubicBezTo>
                    <a:pt x="1754" y="12499"/>
                    <a:pt x="1808" y="12512"/>
                    <a:pt x="1868" y="12512"/>
                  </a:cubicBezTo>
                  <a:cubicBezTo>
                    <a:pt x="1942" y="12512"/>
                    <a:pt x="2024" y="12491"/>
                    <a:pt x="2045" y="12454"/>
                  </a:cubicBezTo>
                  <a:lnTo>
                    <a:pt x="2045" y="12454"/>
                  </a:lnTo>
                  <a:cubicBezTo>
                    <a:pt x="2055" y="12443"/>
                    <a:pt x="2059" y="12432"/>
                    <a:pt x="2055" y="12421"/>
                  </a:cubicBezTo>
                  <a:lnTo>
                    <a:pt x="2055" y="12421"/>
                  </a:lnTo>
                  <a:cubicBezTo>
                    <a:pt x="2190" y="11924"/>
                    <a:pt x="2137" y="11283"/>
                    <a:pt x="2453" y="10862"/>
                  </a:cubicBezTo>
                  <a:cubicBezTo>
                    <a:pt x="2668" y="10564"/>
                    <a:pt x="3025" y="10552"/>
                    <a:pt x="3370" y="10528"/>
                  </a:cubicBezTo>
                  <a:cubicBezTo>
                    <a:pt x="3715" y="10528"/>
                    <a:pt x="4061" y="10433"/>
                    <a:pt x="4358" y="10254"/>
                  </a:cubicBezTo>
                  <a:cubicBezTo>
                    <a:pt x="4704" y="10040"/>
                    <a:pt x="4906" y="9683"/>
                    <a:pt x="5192" y="9409"/>
                  </a:cubicBezTo>
                  <a:cubicBezTo>
                    <a:pt x="5466" y="9135"/>
                    <a:pt x="5811" y="8957"/>
                    <a:pt x="6180" y="8885"/>
                  </a:cubicBezTo>
                  <a:cubicBezTo>
                    <a:pt x="6296" y="8865"/>
                    <a:pt x="6409" y="8857"/>
                    <a:pt x="6521" y="8857"/>
                  </a:cubicBezTo>
                  <a:cubicBezTo>
                    <a:pt x="6811" y="8857"/>
                    <a:pt x="7090" y="8910"/>
                    <a:pt x="7383" y="8945"/>
                  </a:cubicBezTo>
                  <a:cubicBezTo>
                    <a:pt x="7487" y="8963"/>
                    <a:pt x="7592" y="8973"/>
                    <a:pt x="7697" y="8973"/>
                  </a:cubicBezTo>
                  <a:cubicBezTo>
                    <a:pt x="7928" y="8973"/>
                    <a:pt x="8158" y="8928"/>
                    <a:pt x="8371" y="8837"/>
                  </a:cubicBezTo>
                  <a:cubicBezTo>
                    <a:pt x="8668" y="8695"/>
                    <a:pt x="8859" y="8397"/>
                    <a:pt x="9061" y="8147"/>
                  </a:cubicBezTo>
                  <a:cubicBezTo>
                    <a:pt x="9288" y="7837"/>
                    <a:pt x="9621" y="7599"/>
                    <a:pt x="9990" y="7468"/>
                  </a:cubicBezTo>
                  <a:cubicBezTo>
                    <a:pt x="10209" y="7399"/>
                    <a:pt x="10431" y="7374"/>
                    <a:pt x="10656" y="7374"/>
                  </a:cubicBezTo>
                  <a:cubicBezTo>
                    <a:pt x="11183" y="7374"/>
                    <a:pt x="11722" y="7509"/>
                    <a:pt x="12252" y="7509"/>
                  </a:cubicBezTo>
                  <a:cubicBezTo>
                    <a:pt x="12308" y="7509"/>
                    <a:pt x="12363" y="7507"/>
                    <a:pt x="12419" y="7504"/>
                  </a:cubicBezTo>
                  <a:cubicBezTo>
                    <a:pt x="12717" y="7504"/>
                    <a:pt x="13014" y="7409"/>
                    <a:pt x="13264" y="7230"/>
                  </a:cubicBezTo>
                  <a:cubicBezTo>
                    <a:pt x="13455" y="7063"/>
                    <a:pt x="13586" y="6837"/>
                    <a:pt x="13657" y="6599"/>
                  </a:cubicBezTo>
                  <a:cubicBezTo>
                    <a:pt x="13824" y="6075"/>
                    <a:pt x="13860" y="5516"/>
                    <a:pt x="13776" y="4968"/>
                  </a:cubicBezTo>
                  <a:cubicBezTo>
                    <a:pt x="13657" y="4301"/>
                    <a:pt x="13288" y="3682"/>
                    <a:pt x="12883" y="3158"/>
                  </a:cubicBezTo>
                  <a:cubicBezTo>
                    <a:pt x="12407" y="2575"/>
                    <a:pt x="11859" y="2051"/>
                    <a:pt x="11240" y="1622"/>
                  </a:cubicBezTo>
                  <a:cubicBezTo>
                    <a:pt x="9978" y="741"/>
                    <a:pt x="8526" y="205"/>
                    <a:pt x="7002" y="51"/>
                  </a:cubicBezTo>
                  <a:cubicBezTo>
                    <a:pt x="6707" y="18"/>
                    <a:pt x="6413" y="1"/>
                    <a:pt x="6120" y="1"/>
                  </a:cubicBezTo>
                  <a:close/>
                </a:path>
              </a:pathLst>
            </a:custGeom>
            <a:solidFill>
              <a:srgbClr val="234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387;p39"/>
            <p:cNvSpPr/>
            <p:nvPr/>
          </p:nvSpPr>
          <p:spPr>
            <a:xfrm>
              <a:off x="6404784" y="1129272"/>
              <a:ext cx="606991" cy="675163"/>
            </a:xfrm>
            <a:custGeom>
              <a:avLst/>
              <a:gdLst/>
              <a:ahLst/>
              <a:cxnLst/>
              <a:rect l="l" t="t" r="r" b="b"/>
              <a:pathLst>
                <a:path w="13062" h="14529" extrusionOk="0">
                  <a:moveTo>
                    <a:pt x="6449" y="1"/>
                  </a:moveTo>
                  <a:cubicBezTo>
                    <a:pt x="5860" y="1"/>
                    <a:pt x="5249" y="124"/>
                    <a:pt x="4644" y="296"/>
                  </a:cubicBezTo>
                  <a:cubicBezTo>
                    <a:pt x="4049" y="463"/>
                    <a:pt x="3477" y="665"/>
                    <a:pt x="2906" y="891"/>
                  </a:cubicBezTo>
                  <a:cubicBezTo>
                    <a:pt x="2096" y="1249"/>
                    <a:pt x="1346" y="1725"/>
                    <a:pt x="965" y="2404"/>
                  </a:cubicBezTo>
                  <a:cubicBezTo>
                    <a:pt x="465" y="3308"/>
                    <a:pt x="1" y="4011"/>
                    <a:pt x="60" y="5011"/>
                  </a:cubicBezTo>
                  <a:cubicBezTo>
                    <a:pt x="155" y="6618"/>
                    <a:pt x="1310" y="9869"/>
                    <a:pt x="2477" y="11155"/>
                  </a:cubicBezTo>
                  <a:cubicBezTo>
                    <a:pt x="3322" y="12059"/>
                    <a:pt x="3977" y="12405"/>
                    <a:pt x="5192" y="12524"/>
                  </a:cubicBezTo>
                  <a:cubicBezTo>
                    <a:pt x="5305" y="12535"/>
                    <a:pt x="5417" y="12540"/>
                    <a:pt x="5530" y="12540"/>
                  </a:cubicBezTo>
                  <a:cubicBezTo>
                    <a:pt x="5905" y="12540"/>
                    <a:pt x="6278" y="12482"/>
                    <a:pt x="6644" y="12381"/>
                  </a:cubicBezTo>
                  <a:lnTo>
                    <a:pt x="6906" y="14179"/>
                  </a:lnTo>
                  <a:cubicBezTo>
                    <a:pt x="6906" y="14179"/>
                    <a:pt x="7307" y="14529"/>
                    <a:pt x="8135" y="14529"/>
                  </a:cubicBezTo>
                  <a:cubicBezTo>
                    <a:pt x="8699" y="14529"/>
                    <a:pt x="9461" y="14367"/>
                    <a:pt x="10430" y="13822"/>
                  </a:cubicBezTo>
                  <a:cubicBezTo>
                    <a:pt x="12836" y="12476"/>
                    <a:pt x="13062" y="11440"/>
                    <a:pt x="13062" y="11440"/>
                  </a:cubicBezTo>
                  <a:lnTo>
                    <a:pt x="10883" y="9345"/>
                  </a:lnTo>
                  <a:cubicBezTo>
                    <a:pt x="11454" y="8416"/>
                    <a:pt x="11823" y="7345"/>
                    <a:pt x="11776" y="6356"/>
                  </a:cubicBezTo>
                  <a:cubicBezTo>
                    <a:pt x="11681" y="4201"/>
                    <a:pt x="10204" y="2487"/>
                    <a:pt x="8752" y="963"/>
                  </a:cubicBezTo>
                  <a:cubicBezTo>
                    <a:pt x="8081" y="250"/>
                    <a:pt x="7287" y="1"/>
                    <a:pt x="6449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388;p39"/>
            <p:cNvSpPr/>
            <p:nvPr/>
          </p:nvSpPr>
          <p:spPr>
            <a:xfrm>
              <a:off x="6393166" y="1126391"/>
              <a:ext cx="626369" cy="680878"/>
            </a:xfrm>
            <a:custGeom>
              <a:avLst/>
              <a:gdLst/>
              <a:ahLst/>
              <a:cxnLst/>
              <a:rect l="l" t="t" r="r" b="b"/>
              <a:pathLst>
                <a:path w="13479" h="14652" extrusionOk="0">
                  <a:moveTo>
                    <a:pt x="6659" y="129"/>
                  </a:moveTo>
                  <a:cubicBezTo>
                    <a:pt x="7037" y="129"/>
                    <a:pt x="7413" y="184"/>
                    <a:pt x="7775" y="322"/>
                  </a:cubicBezTo>
                  <a:cubicBezTo>
                    <a:pt x="8287" y="525"/>
                    <a:pt x="8680" y="870"/>
                    <a:pt x="9049" y="1263"/>
                  </a:cubicBezTo>
                  <a:cubicBezTo>
                    <a:pt x="9418" y="1668"/>
                    <a:pt x="9776" y="2061"/>
                    <a:pt x="10109" y="2477"/>
                  </a:cubicBezTo>
                  <a:cubicBezTo>
                    <a:pt x="10788" y="3323"/>
                    <a:pt x="11395" y="4251"/>
                    <a:pt x="11681" y="5311"/>
                  </a:cubicBezTo>
                  <a:cubicBezTo>
                    <a:pt x="11990" y="6418"/>
                    <a:pt x="11883" y="7585"/>
                    <a:pt x="11395" y="8621"/>
                  </a:cubicBezTo>
                  <a:cubicBezTo>
                    <a:pt x="11276" y="8895"/>
                    <a:pt x="11133" y="9157"/>
                    <a:pt x="10978" y="9407"/>
                  </a:cubicBezTo>
                  <a:lnTo>
                    <a:pt x="10978" y="9407"/>
                  </a:lnTo>
                  <a:cubicBezTo>
                    <a:pt x="10968" y="9419"/>
                    <a:pt x="10967" y="9431"/>
                    <a:pt x="10978" y="9443"/>
                  </a:cubicBezTo>
                  <a:lnTo>
                    <a:pt x="12550" y="10943"/>
                  </a:lnTo>
                  <a:lnTo>
                    <a:pt x="12955" y="11348"/>
                  </a:lnTo>
                  <a:cubicBezTo>
                    <a:pt x="13023" y="11393"/>
                    <a:pt x="13092" y="11462"/>
                    <a:pt x="13150" y="11530"/>
                  </a:cubicBezTo>
                  <a:lnTo>
                    <a:pt x="13150" y="11530"/>
                  </a:lnTo>
                  <a:cubicBezTo>
                    <a:pt x="13144" y="11549"/>
                    <a:pt x="13142" y="11567"/>
                    <a:pt x="13133" y="11586"/>
                  </a:cubicBezTo>
                  <a:cubicBezTo>
                    <a:pt x="13097" y="11669"/>
                    <a:pt x="13050" y="11752"/>
                    <a:pt x="13002" y="11824"/>
                  </a:cubicBezTo>
                  <a:cubicBezTo>
                    <a:pt x="12776" y="12181"/>
                    <a:pt x="12490" y="12502"/>
                    <a:pt x="12157" y="12764"/>
                  </a:cubicBezTo>
                  <a:cubicBezTo>
                    <a:pt x="11538" y="13300"/>
                    <a:pt x="10835" y="13741"/>
                    <a:pt x="10097" y="14086"/>
                  </a:cubicBezTo>
                  <a:cubicBezTo>
                    <a:pt x="9600" y="14320"/>
                    <a:pt x="8990" y="14523"/>
                    <a:pt x="8403" y="14523"/>
                  </a:cubicBezTo>
                  <a:cubicBezTo>
                    <a:pt x="8035" y="14523"/>
                    <a:pt x="7675" y="14443"/>
                    <a:pt x="7359" y="14241"/>
                  </a:cubicBezTo>
                  <a:cubicBezTo>
                    <a:pt x="7299" y="14193"/>
                    <a:pt x="7311" y="14217"/>
                    <a:pt x="7299" y="14157"/>
                  </a:cubicBezTo>
                  <a:cubicBezTo>
                    <a:pt x="7263" y="13979"/>
                    <a:pt x="7240" y="13788"/>
                    <a:pt x="7216" y="13598"/>
                  </a:cubicBezTo>
                  <a:lnTo>
                    <a:pt x="7049" y="12407"/>
                  </a:lnTo>
                  <a:cubicBezTo>
                    <a:pt x="7043" y="12369"/>
                    <a:pt x="6995" y="12358"/>
                    <a:pt x="6947" y="12358"/>
                  </a:cubicBezTo>
                  <a:cubicBezTo>
                    <a:pt x="6905" y="12358"/>
                    <a:pt x="6863" y="12366"/>
                    <a:pt x="6847" y="12372"/>
                  </a:cubicBezTo>
                  <a:cubicBezTo>
                    <a:pt x="6485" y="12469"/>
                    <a:pt x="6106" y="12522"/>
                    <a:pt x="5728" y="12522"/>
                  </a:cubicBezTo>
                  <a:cubicBezTo>
                    <a:pt x="5049" y="12522"/>
                    <a:pt x="4372" y="12353"/>
                    <a:pt x="3799" y="11979"/>
                  </a:cubicBezTo>
                  <a:cubicBezTo>
                    <a:pt x="3084" y="11526"/>
                    <a:pt x="2548" y="10824"/>
                    <a:pt x="2132" y="10097"/>
                  </a:cubicBezTo>
                  <a:cubicBezTo>
                    <a:pt x="1667" y="9264"/>
                    <a:pt x="1286" y="8383"/>
                    <a:pt x="1001" y="7466"/>
                  </a:cubicBezTo>
                  <a:cubicBezTo>
                    <a:pt x="727" y="6692"/>
                    <a:pt x="548" y="5883"/>
                    <a:pt x="465" y="5073"/>
                  </a:cubicBezTo>
                  <a:cubicBezTo>
                    <a:pt x="441" y="4525"/>
                    <a:pt x="560" y="3990"/>
                    <a:pt x="810" y="3501"/>
                  </a:cubicBezTo>
                  <a:cubicBezTo>
                    <a:pt x="929" y="3251"/>
                    <a:pt x="1060" y="3013"/>
                    <a:pt x="1191" y="2763"/>
                  </a:cubicBezTo>
                  <a:cubicBezTo>
                    <a:pt x="1322" y="2525"/>
                    <a:pt x="1465" y="2287"/>
                    <a:pt x="1644" y="2073"/>
                  </a:cubicBezTo>
                  <a:cubicBezTo>
                    <a:pt x="2406" y="1203"/>
                    <a:pt x="3620" y="811"/>
                    <a:pt x="4692" y="489"/>
                  </a:cubicBezTo>
                  <a:cubicBezTo>
                    <a:pt x="5321" y="299"/>
                    <a:pt x="5995" y="129"/>
                    <a:pt x="6659" y="129"/>
                  </a:cubicBezTo>
                  <a:close/>
                  <a:moveTo>
                    <a:pt x="6731" y="0"/>
                  </a:moveTo>
                  <a:cubicBezTo>
                    <a:pt x="6276" y="0"/>
                    <a:pt x="5819" y="68"/>
                    <a:pt x="5382" y="168"/>
                  </a:cubicBezTo>
                  <a:cubicBezTo>
                    <a:pt x="4811" y="311"/>
                    <a:pt x="4251" y="477"/>
                    <a:pt x="3691" y="680"/>
                  </a:cubicBezTo>
                  <a:cubicBezTo>
                    <a:pt x="3120" y="870"/>
                    <a:pt x="2572" y="1132"/>
                    <a:pt x="2060" y="1454"/>
                  </a:cubicBezTo>
                  <a:cubicBezTo>
                    <a:pt x="1608" y="1751"/>
                    <a:pt x="1227" y="2156"/>
                    <a:pt x="965" y="2632"/>
                  </a:cubicBezTo>
                  <a:cubicBezTo>
                    <a:pt x="679" y="3132"/>
                    <a:pt x="370" y="3644"/>
                    <a:pt x="239" y="4216"/>
                  </a:cubicBezTo>
                  <a:cubicBezTo>
                    <a:pt x="1" y="5109"/>
                    <a:pt x="251" y="6061"/>
                    <a:pt x="501" y="6930"/>
                  </a:cubicBezTo>
                  <a:cubicBezTo>
                    <a:pt x="774" y="7895"/>
                    <a:pt x="1132" y="8835"/>
                    <a:pt x="1584" y="9728"/>
                  </a:cubicBezTo>
                  <a:cubicBezTo>
                    <a:pt x="2001" y="10550"/>
                    <a:pt x="2513" y="11312"/>
                    <a:pt x="3251" y="11883"/>
                  </a:cubicBezTo>
                  <a:cubicBezTo>
                    <a:pt x="3937" y="12393"/>
                    <a:pt x="4778" y="12675"/>
                    <a:pt x="5638" y="12675"/>
                  </a:cubicBezTo>
                  <a:cubicBezTo>
                    <a:pt x="5763" y="12675"/>
                    <a:pt x="5888" y="12669"/>
                    <a:pt x="6013" y="12657"/>
                  </a:cubicBezTo>
                  <a:cubicBezTo>
                    <a:pt x="6255" y="12639"/>
                    <a:pt x="6497" y="12598"/>
                    <a:pt x="6740" y="12542"/>
                  </a:cubicBezTo>
                  <a:lnTo>
                    <a:pt x="6740" y="12542"/>
                  </a:lnTo>
                  <a:lnTo>
                    <a:pt x="6882" y="13574"/>
                  </a:lnTo>
                  <a:lnTo>
                    <a:pt x="6966" y="14157"/>
                  </a:lnTo>
                  <a:cubicBezTo>
                    <a:pt x="6966" y="14205"/>
                    <a:pt x="6990" y="14253"/>
                    <a:pt x="7013" y="14288"/>
                  </a:cubicBezTo>
                  <a:cubicBezTo>
                    <a:pt x="7168" y="14467"/>
                    <a:pt x="7513" y="14550"/>
                    <a:pt x="7728" y="14586"/>
                  </a:cubicBezTo>
                  <a:cubicBezTo>
                    <a:pt x="7948" y="14629"/>
                    <a:pt x="8170" y="14651"/>
                    <a:pt x="8391" y="14651"/>
                  </a:cubicBezTo>
                  <a:cubicBezTo>
                    <a:pt x="8721" y="14651"/>
                    <a:pt x="9050" y="14602"/>
                    <a:pt x="9371" y="14503"/>
                  </a:cubicBezTo>
                  <a:cubicBezTo>
                    <a:pt x="10204" y="14277"/>
                    <a:pt x="10990" y="13836"/>
                    <a:pt x="11704" y="13348"/>
                  </a:cubicBezTo>
                  <a:cubicBezTo>
                    <a:pt x="12204" y="13026"/>
                    <a:pt x="12669" y="12622"/>
                    <a:pt x="13062" y="12157"/>
                  </a:cubicBezTo>
                  <a:cubicBezTo>
                    <a:pt x="13228" y="11979"/>
                    <a:pt x="13359" y="11764"/>
                    <a:pt x="13443" y="11538"/>
                  </a:cubicBezTo>
                  <a:cubicBezTo>
                    <a:pt x="13478" y="11407"/>
                    <a:pt x="13276" y="11288"/>
                    <a:pt x="13181" y="11205"/>
                  </a:cubicBezTo>
                  <a:lnTo>
                    <a:pt x="11297" y="9392"/>
                  </a:lnTo>
                  <a:lnTo>
                    <a:pt x="11297" y="9392"/>
                  </a:lnTo>
                  <a:cubicBezTo>
                    <a:pt x="11934" y="8347"/>
                    <a:pt x="12311" y="7151"/>
                    <a:pt x="12133" y="5918"/>
                  </a:cubicBezTo>
                  <a:cubicBezTo>
                    <a:pt x="11978" y="4799"/>
                    <a:pt x="11431" y="3775"/>
                    <a:pt x="10776" y="2870"/>
                  </a:cubicBezTo>
                  <a:cubicBezTo>
                    <a:pt x="10419" y="2406"/>
                    <a:pt x="10049" y="1954"/>
                    <a:pt x="9657" y="1537"/>
                  </a:cubicBezTo>
                  <a:cubicBezTo>
                    <a:pt x="9276" y="1108"/>
                    <a:pt x="8895" y="668"/>
                    <a:pt x="8394" y="394"/>
                  </a:cubicBezTo>
                  <a:cubicBezTo>
                    <a:pt x="7876" y="108"/>
                    <a:pt x="7305" y="0"/>
                    <a:pt x="67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389;p39"/>
            <p:cNvSpPr/>
            <p:nvPr/>
          </p:nvSpPr>
          <p:spPr>
            <a:xfrm>
              <a:off x="6715719" y="1638220"/>
              <a:ext cx="163853" cy="104511"/>
            </a:xfrm>
            <a:custGeom>
              <a:avLst/>
              <a:gdLst/>
              <a:ahLst/>
              <a:cxnLst/>
              <a:rect l="l" t="t" r="r" b="b"/>
              <a:pathLst>
                <a:path w="3526" h="2249" extrusionOk="0">
                  <a:moveTo>
                    <a:pt x="2870" y="0"/>
                  </a:moveTo>
                  <a:lnTo>
                    <a:pt x="2870" y="0"/>
                  </a:lnTo>
                  <a:cubicBezTo>
                    <a:pt x="1370" y="1322"/>
                    <a:pt x="1" y="1405"/>
                    <a:pt x="1" y="1405"/>
                  </a:cubicBezTo>
                  <a:cubicBezTo>
                    <a:pt x="1" y="1405"/>
                    <a:pt x="170" y="2249"/>
                    <a:pt x="1054" y="2249"/>
                  </a:cubicBezTo>
                  <a:cubicBezTo>
                    <a:pt x="1297" y="2249"/>
                    <a:pt x="1593" y="2186"/>
                    <a:pt x="1954" y="2024"/>
                  </a:cubicBezTo>
                  <a:cubicBezTo>
                    <a:pt x="3525" y="1322"/>
                    <a:pt x="2870" y="0"/>
                    <a:pt x="2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390;p39"/>
            <p:cNvSpPr/>
            <p:nvPr/>
          </p:nvSpPr>
          <p:spPr>
            <a:xfrm>
              <a:off x="6708144" y="1635246"/>
              <a:ext cx="154792" cy="110459"/>
            </a:xfrm>
            <a:custGeom>
              <a:avLst/>
              <a:gdLst/>
              <a:ahLst/>
              <a:cxnLst/>
              <a:rect l="l" t="t" r="r" b="b"/>
              <a:pathLst>
                <a:path w="3331" h="2377" extrusionOk="0">
                  <a:moveTo>
                    <a:pt x="2954" y="287"/>
                  </a:moveTo>
                  <a:cubicBezTo>
                    <a:pt x="3070" y="708"/>
                    <a:pt x="2987" y="1160"/>
                    <a:pt x="2712" y="1517"/>
                  </a:cubicBezTo>
                  <a:cubicBezTo>
                    <a:pt x="2343" y="1933"/>
                    <a:pt x="1831" y="2195"/>
                    <a:pt x="1283" y="2243"/>
                  </a:cubicBezTo>
                  <a:cubicBezTo>
                    <a:pt x="1260" y="2245"/>
                    <a:pt x="1237" y="2246"/>
                    <a:pt x="1214" y="2246"/>
                  </a:cubicBezTo>
                  <a:cubicBezTo>
                    <a:pt x="943" y="2246"/>
                    <a:pt x="698" y="2118"/>
                    <a:pt x="533" y="1910"/>
                  </a:cubicBezTo>
                  <a:cubicBezTo>
                    <a:pt x="447" y="1791"/>
                    <a:pt x="370" y="1653"/>
                    <a:pt x="330" y="1513"/>
                  </a:cubicBezTo>
                  <a:lnTo>
                    <a:pt x="330" y="1513"/>
                  </a:lnTo>
                  <a:cubicBezTo>
                    <a:pt x="600" y="1474"/>
                    <a:pt x="869" y="1408"/>
                    <a:pt x="1128" y="1314"/>
                  </a:cubicBezTo>
                  <a:cubicBezTo>
                    <a:pt x="1797" y="1074"/>
                    <a:pt x="2411" y="723"/>
                    <a:pt x="2954" y="287"/>
                  </a:cubicBezTo>
                  <a:close/>
                  <a:moveTo>
                    <a:pt x="3039" y="0"/>
                  </a:moveTo>
                  <a:cubicBezTo>
                    <a:pt x="2982" y="0"/>
                    <a:pt x="2925" y="12"/>
                    <a:pt x="2902" y="28"/>
                  </a:cubicBezTo>
                  <a:cubicBezTo>
                    <a:pt x="2319" y="540"/>
                    <a:pt x="1664" y="945"/>
                    <a:pt x="938" y="1219"/>
                  </a:cubicBezTo>
                  <a:cubicBezTo>
                    <a:pt x="735" y="1291"/>
                    <a:pt x="545" y="1338"/>
                    <a:pt x="331" y="1386"/>
                  </a:cubicBezTo>
                  <a:cubicBezTo>
                    <a:pt x="293" y="1393"/>
                    <a:pt x="252" y="1401"/>
                    <a:pt x="208" y="1405"/>
                  </a:cubicBezTo>
                  <a:lnTo>
                    <a:pt x="208" y="1405"/>
                  </a:lnTo>
                  <a:cubicBezTo>
                    <a:pt x="192" y="1403"/>
                    <a:pt x="175" y="1402"/>
                    <a:pt x="158" y="1402"/>
                  </a:cubicBezTo>
                  <a:cubicBezTo>
                    <a:pt x="78" y="1402"/>
                    <a:pt x="0" y="1425"/>
                    <a:pt x="8" y="1466"/>
                  </a:cubicBezTo>
                  <a:lnTo>
                    <a:pt x="8" y="1466"/>
                  </a:lnTo>
                  <a:cubicBezTo>
                    <a:pt x="8" y="1471"/>
                    <a:pt x="8" y="1476"/>
                    <a:pt x="9" y="1481"/>
                  </a:cubicBezTo>
                  <a:cubicBezTo>
                    <a:pt x="10" y="1484"/>
                    <a:pt x="12" y="1488"/>
                    <a:pt x="14" y="1491"/>
                  </a:cubicBezTo>
                  <a:lnTo>
                    <a:pt x="14" y="1491"/>
                  </a:lnTo>
                  <a:cubicBezTo>
                    <a:pt x="140" y="1991"/>
                    <a:pt x="576" y="2351"/>
                    <a:pt x="1093" y="2374"/>
                  </a:cubicBezTo>
                  <a:cubicBezTo>
                    <a:pt x="1126" y="2375"/>
                    <a:pt x="1159" y="2376"/>
                    <a:pt x="1192" y="2376"/>
                  </a:cubicBezTo>
                  <a:cubicBezTo>
                    <a:pt x="1751" y="2376"/>
                    <a:pt x="2286" y="2187"/>
                    <a:pt x="2736" y="1850"/>
                  </a:cubicBezTo>
                  <a:cubicBezTo>
                    <a:pt x="3081" y="1588"/>
                    <a:pt x="3307" y="1183"/>
                    <a:pt x="3331" y="755"/>
                  </a:cubicBezTo>
                  <a:cubicBezTo>
                    <a:pt x="3331" y="517"/>
                    <a:pt x="3283" y="279"/>
                    <a:pt x="3188" y="52"/>
                  </a:cubicBezTo>
                  <a:cubicBezTo>
                    <a:pt x="3169" y="15"/>
                    <a:pt x="3104" y="0"/>
                    <a:pt x="30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391;p39"/>
            <p:cNvSpPr/>
            <p:nvPr/>
          </p:nvSpPr>
          <p:spPr>
            <a:xfrm>
              <a:off x="6441867" y="1215475"/>
              <a:ext cx="267249" cy="194802"/>
            </a:xfrm>
            <a:custGeom>
              <a:avLst/>
              <a:gdLst/>
              <a:ahLst/>
              <a:cxnLst/>
              <a:rect l="l" t="t" r="r" b="b"/>
              <a:pathLst>
                <a:path w="5751" h="4192" extrusionOk="0">
                  <a:moveTo>
                    <a:pt x="3332" y="0"/>
                  </a:moveTo>
                  <a:cubicBezTo>
                    <a:pt x="3203" y="0"/>
                    <a:pt x="3073" y="5"/>
                    <a:pt x="2941" y="13"/>
                  </a:cubicBezTo>
                  <a:cubicBezTo>
                    <a:pt x="2274" y="48"/>
                    <a:pt x="1679" y="334"/>
                    <a:pt x="1119" y="715"/>
                  </a:cubicBezTo>
                  <a:cubicBezTo>
                    <a:pt x="215" y="1334"/>
                    <a:pt x="0" y="2132"/>
                    <a:pt x="84" y="4192"/>
                  </a:cubicBezTo>
                  <a:cubicBezTo>
                    <a:pt x="1227" y="3096"/>
                    <a:pt x="2941" y="2680"/>
                    <a:pt x="4394" y="2144"/>
                  </a:cubicBezTo>
                  <a:cubicBezTo>
                    <a:pt x="5037" y="1918"/>
                    <a:pt x="5751" y="1811"/>
                    <a:pt x="5370" y="1049"/>
                  </a:cubicBezTo>
                  <a:cubicBezTo>
                    <a:pt x="4936" y="202"/>
                    <a:pt x="4172" y="0"/>
                    <a:pt x="33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392;p39"/>
            <p:cNvSpPr/>
            <p:nvPr/>
          </p:nvSpPr>
          <p:spPr>
            <a:xfrm>
              <a:off x="6432620" y="1212548"/>
              <a:ext cx="276497" cy="201215"/>
            </a:xfrm>
            <a:custGeom>
              <a:avLst/>
              <a:gdLst/>
              <a:ahLst/>
              <a:cxnLst/>
              <a:rect l="l" t="t" r="r" b="b"/>
              <a:pathLst>
                <a:path w="5950" h="4330" extrusionOk="0">
                  <a:moveTo>
                    <a:pt x="3524" y="112"/>
                  </a:moveTo>
                  <a:cubicBezTo>
                    <a:pt x="4317" y="112"/>
                    <a:pt x="5109" y="408"/>
                    <a:pt x="5450" y="1183"/>
                  </a:cubicBezTo>
                  <a:cubicBezTo>
                    <a:pt x="5545" y="1374"/>
                    <a:pt x="5581" y="1600"/>
                    <a:pt x="5414" y="1766"/>
                  </a:cubicBezTo>
                  <a:cubicBezTo>
                    <a:pt x="5271" y="1886"/>
                    <a:pt x="5093" y="1981"/>
                    <a:pt x="4902" y="2028"/>
                  </a:cubicBezTo>
                  <a:lnTo>
                    <a:pt x="3438" y="2528"/>
                  </a:lnTo>
                  <a:cubicBezTo>
                    <a:pt x="2379" y="2892"/>
                    <a:pt x="1301" y="3275"/>
                    <a:pt x="428" y="3979"/>
                  </a:cubicBezTo>
                  <a:lnTo>
                    <a:pt x="428" y="3979"/>
                  </a:lnTo>
                  <a:cubicBezTo>
                    <a:pt x="403" y="3192"/>
                    <a:pt x="385" y="2322"/>
                    <a:pt x="735" y="1612"/>
                  </a:cubicBezTo>
                  <a:cubicBezTo>
                    <a:pt x="878" y="1338"/>
                    <a:pt x="1080" y="1100"/>
                    <a:pt x="1330" y="909"/>
                  </a:cubicBezTo>
                  <a:cubicBezTo>
                    <a:pt x="1771" y="552"/>
                    <a:pt x="2283" y="302"/>
                    <a:pt x="2842" y="183"/>
                  </a:cubicBezTo>
                  <a:cubicBezTo>
                    <a:pt x="3062" y="137"/>
                    <a:pt x="3293" y="112"/>
                    <a:pt x="3524" y="112"/>
                  </a:cubicBezTo>
                  <a:close/>
                  <a:moveTo>
                    <a:pt x="3486" y="1"/>
                  </a:moveTo>
                  <a:cubicBezTo>
                    <a:pt x="3422" y="1"/>
                    <a:pt x="3358" y="2"/>
                    <a:pt x="3295" y="4"/>
                  </a:cubicBezTo>
                  <a:cubicBezTo>
                    <a:pt x="2688" y="16"/>
                    <a:pt x="2104" y="195"/>
                    <a:pt x="1592" y="492"/>
                  </a:cubicBezTo>
                  <a:cubicBezTo>
                    <a:pt x="1223" y="683"/>
                    <a:pt x="890" y="945"/>
                    <a:pt x="628" y="1266"/>
                  </a:cubicBezTo>
                  <a:cubicBezTo>
                    <a:pt x="1" y="2071"/>
                    <a:pt x="91" y="3287"/>
                    <a:pt x="127" y="4249"/>
                  </a:cubicBezTo>
                  <a:lnTo>
                    <a:pt x="127" y="4249"/>
                  </a:lnTo>
                  <a:cubicBezTo>
                    <a:pt x="124" y="4257"/>
                    <a:pt x="125" y="4264"/>
                    <a:pt x="128" y="4271"/>
                  </a:cubicBezTo>
                  <a:lnTo>
                    <a:pt x="128" y="4271"/>
                  </a:lnTo>
                  <a:cubicBezTo>
                    <a:pt x="134" y="4310"/>
                    <a:pt x="211" y="4329"/>
                    <a:pt x="287" y="4329"/>
                  </a:cubicBezTo>
                  <a:cubicBezTo>
                    <a:pt x="365" y="4329"/>
                    <a:pt x="441" y="4309"/>
                    <a:pt x="438" y="4268"/>
                  </a:cubicBezTo>
                  <a:lnTo>
                    <a:pt x="438" y="4268"/>
                  </a:lnTo>
                  <a:cubicBezTo>
                    <a:pt x="1351" y="3426"/>
                    <a:pt x="2531" y="3001"/>
                    <a:pt x="3688" y="2612"/>
                  </a:cubicBezTo>
                  <a:cubicBezTo>
                    <a:pt x="4224" y="2421"/>
                    <a:pt x="4759" y="2267"/>
                    <a:pt x="5283" y="2052"/>
                  </a:cubicBezTo>
                  <a:cubicBezTo>
                    <a:pt x="5652" y="1909"/>
                    <a:pt x="5950" y="1683"/>
                    <a:pt x="5795" y="1254"/>
                  </a:cubicBezTo>
                  <a:cubicBezTo>
                    <a:pt x="5461" y="262"/>
                    <a:pt x="4427" y="1"/>
                    <a:pt x="3486" y="1"/>
                  </a:cubicBezTo>
                  <a:close/>
                </a:path>
              </a:pathLst>
            </a:custGeom>
            <a:solidFill>
              <a:srgbClr val="234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393;p39"/>
            <p:cNvSpPr/>
            <p:nvPr/>
          </p:nvSpPr>
          <p:spPr>
            <a:xfrm>
              <a:off x="6409756" y="1176765"/>
              <a:ext cx="461494" cy="287742"/>
            </a:xfrm>
            <a:custGeom>
              <a:avLst/>
              <a:gdLst/>
              <a:ahLst/>
              <a:cxnLst/>
              <a:rect l="l" t="t" r="r" b="b"/>
              <a:pathLst>
                <a:path w="9931" h="6192" extrusionOk="0">
                  <a:moveTo>
                    <a:pt x="8692" y="0"/>
                  </a:moveTo>
                  <a:cubicBezTo>
                    <a:pt x="7609" y="893"/>
                    <a:pt x="6061" y="1798"/>
                    <a:pt x="5097" y="2370"/>
                  </a:cubicBezTo>
                  <a:cubicBezTo>
                    <a:pt x="3561" y="3287"/>
                    <a:pt x="1763" y="3929"/>
                    <a:pt x="1" y="4453"/>
                  </a:cubicBezTo>
                  <a:cubicBezTo>
                    <a:pt x="96" y="5037"/>
                    <a:pt x="239" y="5620"/>
                    <a:pt x="417" y="6192"/>
                  </a:cubicBezTo>
                  <a:cubicBezTo>
                    <a:pt x="2370" y="5632"/>
                    <a:pt x="4406" y="4953"/>
                    <a:pt x="6132" y="3929"/>
                  </a:cubicBezTo>
                  <a:cubicBezTo>
                    <a:pt x="7156" y="3322"/>
                    <a:pt x="8847" y="2346"/>
                    <a:pt x="9931" y="1393"/>
                  </a:cubicBezTo>
                  <a:cubicBezTo>
                    <a:pt x="9538" y="905"/>
                    <a:pt x="9121" y="441"/>
                    <a:pt x="86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394;p39"/>
            <p:cNvSpPr/>
            <p:nvPr/>
          </p:nvSpPr>
          <p:spPr>
            <a:xfrm>
              <a:off x="6402042" y="1173048"/>
              <a:ext cx="477154" cy="294248"/>
            </a:xfrm>
            <a:custGeom>
              <a:avLst/>
              <a:gdLst/>
              <a:ahLst/>
              <a:cxnLst/>
              <a:rect l="l" t="t" r="r" b="b"/>
              <a:pathLst>
                <a:path w="10268" h="6332" extrusionOk="0">
                  <a:moveTo>
                    <a:pt x="8831" y="240"/>
                  </a:moveTo>
                  <a:cubicBezTo>
                    <a:pt x="9206" y="640"/>
                    <a:pt x="9571" y="1050"/>
                    <a:pt x="9918" y="1469"/>
                  </a:cubicBezTo>
                  <a:lnTo>
                    <a:pt x="9918" y="1469"/>
                  </a:lnTo>
                  <a:cubicBezTo>
                    <a:pt x="8926" y="2323"/>
                    <a:pt x="7797" y="3005"/>
                    <a:pt x="6679" y="3676"/>
                  </a:cubicBezTo>
                  <a:cubicBezTo>
                    <a:pt x="5465" y="4390"/>
                    <a:pt x="4191" y="4998"/>
                    <a:pt x="2869" y="5474"/>
                  </a:cubicBezTo>
                  <a:cubicBezTo>
                    <a:pt x="2152" y="5724"/>
                    <a:pt x="1425" y="5944"/>
                    <a:pt x="696" y="6153"/>
                  </a:cubicBezTo>
                  <a:lnTo>
                    <a:pt x="696" y="6153"/>
                  </a:lnTo>
                  <a:cubicBezTo>
                    <a:pt x="535" y="5633"/>
                    <a:pt x="406" y="5094"/>
                    <a:pt x="326" y="4544"/>
                  </a:cubicBezTo>
                  <a:lnTo>
                    <a:pt x="326" y="4544"/>
                  </a:lnTo>
                  <a:cubicBezTo>
                    <a:pt x="1618" y="4179"/>
                    <a:pt x="2885" y="3711"/>
                    <a:pt x="4108" y="3152"/>
                  </a:cubicBezTo>
                  <a:cubicBezTo>
                    <a:pt x="5179" y="2616"/>
                    <a:pt x="6227" y="2009"/>
                    <a:pt x="7227" y="1342"/>
                  </a:cubicBezTo>
                  <a:cubicBezTo>
                    <a:pt x="7784" y="1011"/>
                    <a:pt x="8322" y="640"/>
                    <a:pt x="8831" y="240"/>
                  </a:cubicBezTo>
                  <a:close/>
                  <a:moveTo>
                    <a:pt x="8869" y="0"/>
                  </a:moveTo>
                  <a:cubicBezTo>
                    <a:pt x="8817" y="0"/>
                    <a:pt x="8763" y="15"/>
                    <a:pt x="8715" y="45"/>
                  </a:cubicBezTo>
                  <a:cubicBezTo>
                    <a:pt x="7775" y="831"/>
                    <a:pt x="6727" y="1473"/>
                    <a:pt x="5679" y="2093"/>
                  </a:cubicBezTo>
                  <a:cubicBezTo>
                    <a:pt x="4584" y="2747"/>
                    <a:pt x="3453" y="3307"/>
                    <a:pt x="2262" y="3759"/>
                  </a:cubicBezTo>
                  <a:cubicBezTo>
                    <a:pt x="1548" y="4021"/>
                    <a:pt x="822" y="4260"/>
                    <a:pt x="83" y="4474"/>
                  </a:cubicBezTo>
                  <a:cubicBezTo>
                    <a:pt x="60" y="4474"/>
                    <a:pt x="0" y="4498"/>
                    <a:pt x="12" y="4533"/>
                  </a:cubicBezTo>
                  <a:cubicBezTo>
                    <a:pt x="95" y="5129"/>
                    <a:pt x="238" y="5712"/>
                    <a:pt x="417" y="6272"/>
                  </a:cubicBezTo>
                  <a:cubicBezTo>
                    <a:pt x="430" y="6319"/>
                    <a:pt x="490" y="6332"/>
                    <a:pt x="550" y="6332"/>
                  </a:cubicBezTo>
                  <a:cubicBezTo>
                    <a:pt x="595" y="6332"/>
                    <a:pt x="641" y="6324"/>
                    <a:pt x="667" y="6319"/>
                  </a:cubicBezTo>
                  <a:cubicBezTo>
                    <a:pt x="2107" y="5926"/>
                    <a:pt x="3512" y="5426"/>
                    <a:pt x="4894" y="4831"/>
                  </a:cubicBezTo>
                  <a:cubicBezTo>
                    <a:pt x="6096" y="4248"/>
                    <a:pt x="7251" y="3593"/>
                    <a:pt x="8358" y="2843"/>
                  </a:cubicBezTo>
                  <a:cubicBezTo>
                    <a:pt x="9005" y="2443"/>
                    <a:pt x="9628" y="1997"/>
                    <a:pt x="10205" y="1504"/>
                  </a:cubicBezTo>
                  <a:lnTo>
                    <a:pt x="10205" y="1504"/>
                  </a:lnTo>
                  <a:cubicBezTo>
                    <a:pt x="10245" y="1489"/>
                    <a:pt x="10267" y="1470"/>
                    <a:pt x="10251" y="1450"/>
                  </a:cubicBezTo>
                  <a:cubicBezTo>
                    <a:pt x="9858" y="961"/>
                    <a:pt x="9442" y="497"/>
                    <a:pt x="9013" y="45"/>
                  </a:cubicBezTo>
                  <a:cubicBezTo>
                    <a:pt x="8971" y="15"/>
                    <a:pt x="8921" y="0"/>
                    <a:pt x="88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395;p39"/>
            <p:cNvSpPr/>
            <p:nvPr/>
          </p:nvSpPr>
          <p:spPr>
            <a:xfrm>
              <a:off x="6324575" y="1065235"/>
              <a:ext cx="766337" cy="665962"/>
            </a:xfrm>
            <a:custGeom>
              <a:avLst/>
              <a:gdLst/>
              <a:ahLst/>
              <a:cxnLst/>
              <a:rect l="l" t="t" r="r" b="b"/>
              <a:pathLst>
                <a:path w="16491" h="14331" extrusionOk="0">
                  <a:moveTo>
                    <a:pt x="7772" y="0"/>
                  </a:moveTo>
                  <a:cubicBezTo>
                    <a:pt x="7538" y="0"/>
                    <a:pt x="7310" y="46"/>
                    <a:pt x="7096" y="198"/>
                  </a:cubicBezTo>
                  <a:cubicBezTo>
                    <a:pt x="6930" y="305"/>
                    <a:pt x="6799" y="460"/>
                    <a:pt x="6620" y="519"/>
                  </a:cubicBezTo>
                  <a:cubicBezTo>
                    <a:pt x="6549" y="546"/>
                    <a:pt x="6476" y="557"/>
                    <a:pt x="6402" y="557"/>
                  </a:cubicBezTo>
                  <a:cubicBezTo>
                    <a:pt x="6212" y="557"/>
                    <a:pt x="6014" y="487"/>
                    <a:pt x="5834" y="436"/>
                  </a:cubicBezTo>
                  <a:cubicBezTo>
                    <a:pt x="5720" y="410"/>
                    <a:pt x="5596" y="388"/>
                    <a:pt x="5477" y="388"/>
                  </a:cubicBezTo>
                  <a:cubicBezTo>
                    <a:pt x="5324" y="388"/>
                    <a:pt x="5179" y="424"/>
                    <a:pt x="5072" y="531"/>
                  </a:cubicBezTo>
                  <a:cubicBezTo>
                    <a:pt x="4989" y="638"/>
                    <a:pt x="4941" y="757"/>
                    <a:pt x="4929" y="900"/>
                  </a:cubicBezTo>
                  <a:cubicBezTo>
                    <a:pt x="4811" y="804"/>
                    <a:pt x="4655" y="756"/>
                    <a:pt x="4503" y="756"/>
                  </a:cubicBezTo>
                  <a:cubicBezTo>
                    <a:pt x="4487" y="756"/>
                    <a:pt x="4470" y="756"/>
                    <a:pt x="4453" y="757"/>
                  </a:cubicBezTo>
                  <a:cubicBezTo>
                    <a:pt x="3882" y="769"/>
                    <a:pt x="3298" y="1198"/>
                    <a:pt x="3036" y="1686"/>
                  </a:cubicBezTo>
                  <a:cubicBezTo>
                    <a:pt x="2893" y="1960"/>
                    <a:pt x="2822" y="2246"/>
                    <a:pt x="2679" y="2508"/>
                  </a:cubicBezTo>
                  <a:cubicBezTo>
                    <a:pt x="2393" y="3020"/>
                    <a:pt x="1869" y="3341"/>
                    <a:pt x="1429" y="3710"/>
                  </a:cubicBezTo>
                  <a:cubicBezTo>
                    <a:pt x="12" y="4889"/>
                    <a:pt x="1369" y="6365"/>
                    <a:pt x="524" y="7758"/>
                  </a:cubicBezTo>
                  <a:cubicBezTo>
                    <a:pt x="381" y="7925"/>
                    <a:pt x="262" y="8115"/>
                    <a:pt x="167" y="8306"/>
                  </a:cubicBezTo>
                  <a:cubicBezTo>
                    <a:pt x="0" y="8723"/>
                    <a:pt x="214" y="9187"/>
                    <a:pt x="417" y="9580"/>
                  </a:cubicBezTo>
                  <a:cubicBezTo>
                    <a:pt x="607" y="9985"/>
                    <a:pt x="786" y="10461"/>
                    <a:pt x="560" y="10854"/>
                  </a:cubicBezTo>
                  <a:cubicBezTo>
                    <a:pt x="500" y="10925"/>
                    <a:pt x="453" y="11009"/>
                    <a:pt x="417" y="11104"/>
                  </a:cubicBezTo>
                  <a:cubicBezTo>
                    <a:pt x="405" y="11187"/>
                    <a:pt x="393" y="11282"/>
                    <a:pt x="417" y="11366"/>
                  </a:cubicBezTo>
                  <a:cubicBezTo>
                    <a:pt x="595" y="13080"/>
                    <a:pt x="1929" y="13783"/>
                    <a:pt x="3441" y="14330"/>
                  </a:cubicBezTo>
                  <a:cubicBezTo>
                    <a:pt x="3346" y="14021"/>
                    <a:pt x="3096" y="13735"/>
                    <a:pt x="3179" y="13354"/>
                  </a:cubicBezTo>
                  <a:cubicBezTo>
                    <a:pt x="3203" y="13283"/>
                    <a:pt x="3227" y="13211"/>
                    <a:pt x="3227" y="13128"/>
                  </a:cubicBezTo>
                  <a:cubicBezTo>
                    <a:pt x="3203" y="12795"/>
                    <a:pt x="2489" y="12616"/>
                    <a:pt x="2298" y="12342"/>
                  </a:cubicBezTo>
                  <a:cubicBezTo>
                    <a:pt x="2143" y="12140"/>
                    <a:pt x="2096" y="11878"/>
                    <a:pt x="2167" y="11640"/>
                  </a:cubicBezTo>
                  <a:cubicBezTo>
                    <a:pt x="2274" y="11390"/>
                    <a:pt x="2548" y="11235"/>
                    <a:pt x="2715" y="11009"/>
                  </a:cubicBezTo>
                  <a:cubicBezTo>
                    <a:pt x="2846" y="10818"/>
                    <a:pt x="2905" y="10580"/>
                    <a:pt x="2858" y="10342"/>
                  </a:cubicBezTo>
                  <a:cubicBezTo>
                    <a:pt x="2762" y="9913"/>
                    <a:pt x="2358" y="9604"/>
                    <a:pt x="2215" y="9187"/>
                  </a:cubicBezTo>
                  <a:cubicBezTo>
                    <a:pt x="1929" y="8330"/>
                    <a:pt x="2846" y="7901"/>
                    <a:pt x="3001" y="7175"/>
                  </a:cubicBezTo>
                  <a:cubicBezTo>
                    <a:pt x="3132" y="6544"/>
                    <a:pt x="2548" y="5782"/>
                    <a:pt x="3012" y="5198"/>
                  </a:cubicBezTo>
                  <a:cubicBezTo>
                    <a:pt x="3208" y="4956"/>
                    <a:pt x="3405" y="4866"/>
                    <a:pt x="3601" y="4866"/>
                  </a:cubicBezTo>
                  <a:cubicBezTo>
                    <a:pt x="4155" y="4866"/>
                    <a:pt x="4695" y="5589"/>
                    <a:pt x="5144" y="5615"/>
                  </a:cubicBezTo>
                  <a:cubicBezTo>
                    <a:pt x="5179" y="5270"/>
                    <a:pt x="5215" y="4913"/>
                    <a:pt x="5251" y="4544"/>
                  </a:cubicBezTo>
                  <a:cubicBezTo>
                    <a:pt x="5425" y="4136"/>
                    <a:pt x="5816" y="3888"/>
                    <a:pt x="6256" y="3888"/>
                  </a:cubicBezTo>
                  <a:cubicBezTo>
                    <a:pt x="6266" y="3888"/>
                    <a:pt x="6276" y="3888"/>
                    <a:pt x="6287" y="3889"/>
                  </a:cubicBezTo>
                  <a:cubicBezTo>
                    <a:pt x="7632" y="3960"/>
                    <a:pt x="7704" y="5710"/>
                    <a:pt x="8704" y="6246"/>
                  </a:cubicBezTo>
                  <a:cubicBezTo>
                    <a:pt x="9001" y="6405"/>
                    <a:pt x="9379" y="6479"/>
                    <a:pt x="9755" y="6479"/>
                  </a:cubicBezTo>
                  <a:cubicBezTo>
                    <a:pt x="10056" y="6479"/>
                    <a:pt x="10354" y="6431"/>
                    <a:pt x="10609" y="6341"/>
                  </a:cubicBezTo>
                  <a:cubicBezTo>
                    <a:pt x="10949" y="6228"/>
                    <a:pt x="11344" y="5887"/>
                    <a:pt x="11732" y="5887"/>
                  </a:cubicBezTo>
                  <a:cubicBezTo>
                    <a:pt x="11750" y="5887"/>
                    <a:pt x="11769" y="5887"/>
                    <a:pt x="11787" y="5889"/>
                  </a:cubicBezTo>
                  <a:cubicBezTo>
                    <a:pt x="12799" y="5996"/>
                    <a:pt x="12204" y="7651"/>
                    <a:pt x="13157" y="7853"/>
                  </a:cubicBezTo>
                  <a:cubicBezTo>
                    <a:pt x="13204" y="7864"/>
                    <a:pt x="13248" y="7868"/>
                    <a:pt x="13289" y="7868"/>
                  </a:cubicBezTo>
                  <a:cubicBezTo>
                    <a:pt x="13571" y="7868"/>
                    <a:pt x="13695" y="7651"/>
                    <a:pt x="13815" y="7651"/>
                  </a:cubicBezTo>
                  <a:cubicBezTo>
                    <a:pt x="13898" y="7651"/>
                    <a:pt x="13979" y="7754"/>
                    <a:pt x="14109" y="8104"/>
                  </a:cubicBezTo>
                  <a:cubicBezTo>
                    <a:pt x="14264" y="8520"/>
                    <a:pt x="14383" y="8770"/>
                    <a:pt x="14895" y="8937"/>
                  </a:cubicBezTo>
                  <a:cubicBezTo>
                    <a:pt x="14883" y="8627"/>
                    <a:pt x="15133" y="8413"/>
                    <a:pt x="15335" y="8175"/>
                  </a:cubicBezTo>
                  <a:cubicBezTo>
                    <a:pt x="15609" y="7842"/>
                    <a:pt x="15824" y="7472"/>
                    <a:pt x="15966" y="7068"/>
                  </a:cubicBezTo>
                  <a:cubicBezTo>
                    <a:pt x="16169" y="6556"/>
                    <a:pt x="16324" y="6020"/>
                    <a:pt x="16407" y="5472"/>
                  </a:cubicBezTo>
                  <a:cubicBezTo>
                    <a:pt x="16419" y="5377"/>
                    <a:pt x="16431" y="5294"/>
                    <a:pt x="16443" y="5198"/>
                  </a:cubicBezTo>
                  <a:cubicBezTo>
                    <a:pt x="16490" y="4865"/>
                    <a:pt x="16395" y="4520"/>
                    <a:pt x="16205" y="4246"/>
                  </a:cubicBezTo>
                  <a:cubicBezTo>
                    <a:pt x="15919" y="3913"/>
                    <a:pt x="15502" y="3972"/>
                    <a:pt x="15181" y="3734"/>
                  </a:cubicBezTo>
                  <a:cubicBezTo>
                    <a:pt x="14633" y="3305"/>
                    <a:pt x="14157" y="2781"/>
                    <a:pt x="13776" y="2198"/>
                  </a:cubicBezTo>
                  <a:cubicBezTo>
                    <a:pt x="13669" y="1960"/>
                    <a:pt x="13526" y="1746"/>
                    <a:pt x="13371" y="1543"/>
                  </a:cubicBezTo>
                  <a:cubicBezTo>
                    <a:pt x="13121" y="1281"/>
                    <a:pt x="12776" y="1138"/>
                    <a:pt x="12418" y="1138"/>
                  </a:cubicBezTo>
                  <a:cubicBezTo>
                    <a:pt x="12048" y="1138"/>
                    <a:pt x="11653" y="1276"/>
                    <a:pt x="11294" y="1276"/>
                  </a:cubicBezTo>
                  <a:cubicBezTo>
                    <a:pt x="11145" y="1276"/>
                    <a:pt x="11003" y="1252"/>
                    <a:pt x="10871" y="1186"/>
                  </a:cubicBezTo>
                  <a:cubicBezTo>
                    <a:pt x="10632" y="1067"/>
                    <a:pt x="10501" y="841"/>
                    <a:pt x="10323" y="650"/>
                  </a:cubicBezTo>
                  <a:cubicBezTo>
                    <a:pt x="9859" y="162"/>
                    <a:pt x="9323" y="150"/>
                    <a:pt x="8680" y="103"/>
                  </a:cubicBezTo>
                  <a:cubicBezTo>
                    <a:pt x="8379" y="76"/>
                    <a:pt x="8071" y="0"/>
                    <a:pt x="77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396;p39"/>
            <p:cNvSpPr/>
            <p:nvPr/>
          </p:nvSpPr>
          <p:spPr>
            <a:xfrm>
              <a:off x="6320114" y="1061750"/>
              <a:ext cx="776839" cy="673490"/>
            </a:xfrm>
            <a:custGeom>
              <a:avLst/>
              <a:gdLst/>
              <a:ahLst/>
              <a:cxnLst/>
              <a:rect l="l" t="t" r="r" b="b"/>
              <a:pathLst>
                <a:path w="16717" h="14493" extrusionOk="0">
                  <a:moveTo>
                    <a:pt x="7980" y="157"/>
                  </a:moveTo>
                  <a:cubicBezTo>
                    <a:pt x="8222" y="157"/>
                    <a:pt x="8472" y="201"/>
                    <a:pt x="8716" y="225"/>
                  </a:cubicBezTo>
                  <a:cubicBezTo>
                    <a:pt x="9109" y="273"/>
                    <a:pt x="9526" y="249"/>
                    <a:pt x="9907" y="416"/>
                  </a:cubicBezTo>
                  <a:cubicBezTo>
                    <a:pt x="10288" y="594"/>
                    <a:pt x="10467" y="999"/>
                    <a:pt x="10812" y="1225"/>
                  </a:cubicBezTo>
                  <a:cubicBezTo>
                    <a:pt x="11032" y="1370"/>
                    <a:pt x="11267" y="1417"/>
                    <a:pt x="11503" y="1417"/>
                  </a:cubicBezTo>
                  <a:cubicBezTo>
                    <a:pt x="11638" y="1417"/>
                    <a:pt x="11773" y="1402"/>
                    <a:pt x="11907" y="1380"/>
                  </a:cubicBezTo>
                  <a:cubicBezTo>
                    <a:pt x="12135" y="1343"/>
                    <a:pt x="12364" y="1299"/>
                    <a:pt x="12584" y="1299"/>
                  </a:cubicBezTo>
                  <a:cubicBezTo>
                    <a:pt x="12859" y="1299"/>
                    <a:pt x="13117" y="1368"/>
                    <a:pt x="13336" y="1606"/>
                  </a:cubicBezTo>
                  <a:cubicBezTo>
                    <a:pt x="13467" y="1773"/>
                    <a:pt x="13586" y="1952"/>
                    <a:pt x="13681" y="2142"/>
                  </a:cubicBezTo>
                  <a:cubicBezTo>
                    <a:pt x="13788" y="2333"/>
                    <a:pt x="13907" y="2523"/>
                    <a:pt x="14050" y="2690"/>
                  </a:cubicBezTo>
                  <a:cubicBezTo>
                    <a:pt x="14336" y="3059"/>
                    <a:pt x="14669" y="3404"/>
                    <a:pt x="15039" y="3714"/>
                  </a:cubicBezTo>
                  <a:cubicBezTo>
                    <a:pt x="15181" y="3833"/>
                    <a:pt x="15336" y="3928"/>
                    <a:pt x="15515" y="3999"/>
                  </a:cubicBezTo>
                  <a:cubicBezTo>
                    <a:pt x="15727" y="4078"/>
                    <a:pt x="15961" y="4114"/>
                    <a:pt x="16137" y="4276"/>
                  </a:cubicBezTo>
                  <a:lnTo>
                    <a:pt x="16137" y="4276"/>
                  </a:lnTo>
                  <a:cubicBezTo>
                    <a:pt x="16133" y="4284"/>
                    <a:pt x="16135" y="4295"/>
                    <a:pt x="16146" y="4309"/>
                  </a:cubicBezTo>
                  <a:cubicBezTo>
                    <a:pt x="16432" y="4666"/>
                    <a:pt x="16408" y="5131"/>
                    <a:pt x="16336" y="5559"/>
                  </a:cubicBezTo>
                  <a:cubicBezTo>
                    <a:pt x="16253" y="6035"/>
                    <a:pt x="16122" y="6512"/>
                    <a:pt x="15955" y="6952"/>
                  </a:cubicBezTo>
                  <a:cubicBezTo>
                    <a:pt x="15824" y="7321"/>
                    <a:pt x="15658" y="7667"/>
                    <a:pt x="15431" y="7988"/>
                  </a:cubicBezTo>
                  <a:cubicBezTo>
                    <a:pt x="15231" y="8266"/>
                    <a:pt x="14886" y="8523"/>
                    <a:pt x="14831" y="8885"/>
                  </a:cubicBezTo>
                  <a:lnTo>
                    <a:pt x="14831" y="8885"/>
                  </a:lnTo>
                  <a:cubicBezTo>
                    <a:pt x="14653" y="8789"/>
                    <a:pt x="14514" y="8630"/>
                    <a:pt x="14431" y="8429"/>
                  </a:cubicBezTo>
                  <a:cubicBezTo>
                    <a:pt x="14336" y="8226"/>
                    <a:pt x="14288" y="7964"/>
                    <a:pt x="14134" y="7786"/>
                  </a:cubicBezTo>
                  <a:cubicBezTo>
                    <a:pt x="14054" y="7697"/>
                    <a:pt x="13942" y="7649"/>
                    <a:pt x="13825" y="7649"/>
                  </a:cubicBezTo>
                  <a:cubicBezTo>
                    <a:pt x="13801" y="7649"/>
                    <a:pt x="13777" y="7651"/>
                    <a:pt x="13753" y="7655"/>
                  </a:cubicBezTo>
                  <a:cubicBezTo>
                    <a:pt x="13634" y="7678"/>
                    <a:pt x="13550" y="7786"/>
                    <a:pt x="13443" y="7833"/>
                  </a:cubicBezTo>
                  <a:cubicBezTo>
                    <a:pt x="13388" y="7854"/>
                    <a:pt x="13337" y="7864"/>
                    <a:pt x="13291" y="7864"/>
                  </a:cubicBezTo>
                  <a:cubicBezTo>
                    <a:pt x="12965" y="7864"/>
                    <a:pt x="12839" y="7402"/>
                    <a:pt x="12776" y="7131"/>
                  </a:cubicBezTo>
                  <a:cubicBezTo>
                    <a:pt x="12693" y="6785"/>
                    <a:pt x="12657" y="6381"/>
                    <a:pt x="12395" y="6131"/>
                  </a:cubicBezTo>
                  <a:cubicBezTo>
                    <a:pt x="12213" y="5966"/>
                    <a:pt x="12001" y="5900"/>
                    <a:pt x="11785" y="5900"/>
                  </a:cubicBezTo>
                  <a:cubicBezTo>
                    <a:pt x="11564" y="5900"/>
                    <a:pt x="11338" y="5969"/>
                    <a:pt x="11133" y="6071"/>
                  </a:cubicBezTo>
                  <a:cubicBezTo>
                    <a:pt x="10848" y="6238"/>
                    <a:pt x="10550" y="6357"/>
                    <a:pt x="10240" y="6428"/>
                  </a:cubicBezTo>
                  <a:cubicBezTo>
                    <a:pt x="10082" y="6460"/>
                    <a:pt x="9924" y="6475"/>
                    <a:pt x="9767" y="6475"/>
                  </a:cubicBezTo>
                  <a:cubicBezTo>
                    <a:pt x="9569" y="6475"/>
                    <a:pt x="9373" y="6451"/>
                    <a:pt x="9181" y="6404"/>
                  </a:cubicBezTo>
                  <a:cubicBezTo>
                    <a:pt x="8228" y="6143"/>
                    <a:pt x="8026" y="4988"/>
                    <a:pt x="7395" y="4369"/>
                  </a:cubicBezTo>
                  <a:cubicBezTo>
                    <a:pt x="7092" y="4055"/>
                    <a:pt x="6677" y="3888"/>
                    <a:pt x="6253" y="3888"/>
                  </a:cubicBezTo>
                  <a:cubicBezTo>
                    <a:pt x="6177" y="3888"/>
                    <a:pt x="6101" y="3893"/>
                    <a:pt x="6025" y="3904"/>
                  </a:cubicBezTo>
                  <a:cubicBezTo>
                    <a:pt x="5728" y="3964"/>
                    <a:pt x="5466" y="4130"/>
                    <a:pt x="5311" y="4380"/>
                  </a:cubicBezTo>
                  <a:cubicBezTo>
                    <a:pt x="5204" y="4547"/>
                    <a:pt x="5156" y="4726"/>
                    <a:pt x="5156" y="4916"/>
                  </a:cubicBezTo>
                  <a:cubicBezTo>
                    <a:pt x="5134" y="5138"/>
                    <a:pt x="5112" y="5370"/>
                    <a:pt x="5090" y="5593"/>
                  </a:cubicBezTo>
                  <a:lnTo>
                    <a:pt x="5090" y="5593"/>
                  </a:lnTo>
                  <a:cubicBezTo>
                    <a:pt x="4973" y="5553"/>
                    <a:pt x="4871" y="5490"/>
                    <a:pt x="4775" y="5404"/>
                  </a:cubicBezTo>
                  <a:cubicBezTo>
                    <a:pt x="4621" y="5297"/>
                    <a:pt x="4466" y="5178"/>
                    <a:pt x="4299" y="5083"/>
                  </a:cubicBezTo>
                  <a:cubicBezTo>
                    <a:pt x="4092" y="4971"/>
                    <a:pt x="3847" y="4865"/>
                    <a:pt x="3606" y="4865"/>
                  </a:cubicBezTo>
                  <a:cubicBezTo>
                    <a:pt x="3514" y="4865"/>
                    <a:pt x="3423" y="4880"/>
                    <a:pt x="3335" y="4916"/>
                  </a:cubicBezTo>
                  <a:cubicBezTo>
                    <a:pt x="2942" y="5095"/>
                    <a:pt x="2716" y="5512"/>
                    <a:pt x="2775" y="5928"/>
                  </a:cubicBezTo>
                  <a:cubicBezTo>
                    <a:pt x="2823" y="6404"/>
                    <a:pt x="3061" y="6869"/>
                    <a:pt x="2906" y="7333"/>
                  </a:cubicBezTo>
                  <a:cubicBezTo>
                    <a:pt x="2775" y="7702"/>
                    <a:pt x="2477" y="7976"/>
                    <a:pt x="2275" y="8309"/>
                  </a:cubicBezTo>
                  <a:cubicBezTo>
                    <a:pt x="2061" y="8655"/>
                    <a:pt x="2049" y="9083"/>
                    <a:pt x="2251" y="9429"/>
                  </a:cubicBezTo>
                  <a:cubicBezTo>
                    <a:pt x="2501" y="9893"/>
                    <a:pt x="2989" y="10286"/>
                    <a:pt x="2751" y="10869"/>
                  </a:cubicBezTo>
                  <a:cubicBezTo>
                    <a:pt x="2561" y="11322"/>
                    <a:pt x="1965" y="11488"/>
                    <a:pt x="2096" y="12072"/>
                  </a:cubicBezTo>
                  <a:cubicBezTo>
                    <a:pt x="2215" y="12572"/>
                    <a:pt x="2680" y="12667"/>
                    <a:pt x="3037" y="12953"/>
                  </a:cubicBezTo>
                  <a:cubicBezTo>
                    <a:pt x="3263" y="13143"/>
                    <a:pt x="3097" y="13358"/>
                    <a:pt x="3108" y="13608"/>
                  </a:cubicBezTo>
                  <a:cubicBezTo>
                    <a:pt x="3129" y="13851"/>
                    <a:pt x="3252" y="14051"/>
                    <a:pt x="3347" y="14266"/>
                  </a:cubicBezTo>
                  <a:lnTo>
                    <a:pt x="3347" y="14266"/>
                  </a:lnTo>
                  <a:cubicBezTo>
                    <a:pt x="2506" y="13945"/>
                    <a:pt x="1635" y="13531"/>
                    <a:pt x="1108" y="12762"/>
                  </a:cubicBezTo>
                  <a:cubicBezTo>
                    <a:pt x="977" y="12560"/>
                    <a:pt x="870" y="12334"/>
                    <a:pt x="799" y="12108"/>
                  </a:cubicBezTo>
                  <a:cubicBezTo>
                    <a:pt x="715" y="11858"/>
                    <a:pt x="608" y="11512"/>
                    <a:pt x="668" y="11262"/>
                  </a:cubicBezTo>
                  <a:cubicBezTo>
                    <a:pt x="715" y="11131"/>
                    <a:pt x="775" y="11012"/>
                    <a:pt x="846" y="10893"/>
                  </a:cubicBezTo>
                  <a:cubicBezTo>
                    <a:pt x="894" y="10774"/>
                    <a:pt x="918" y="10643"/>
                    <a:pt x="906" y="10512"/>
                  </a:cubicBezTo>
                  <a:cubicBezTo>
                    <a:pt x="882" y="10203"/>
                    <a:pt x="787" y="9893"/>
                    <a:pt x="632" y="9619"/>
                  </a:cubicBezTo>
                  <a:cubicBezTo>
                    <a:pt x="477" y="9322"/>
                    <a:pt x="310" y="8976"/>
                    <a:pt x="358" y="8631"/>
                  </a:cubicBezTo>
                  <a:cubicBezTo>
                    <a:pt x="394" y="8286"/>
                    <a:pt x="644" y="8095"/>
                    <a:pt x="799" y="7821"/>
                  </a:cubicBezTo>
                  <a:cubicBezTo>
                    <a:pt x="1049" y="7369"/>
                    <a:pt x="1096" y="6857"/>
                    <a:pt x="1061" y="6345"/>
                  </a:cubicBezTo>
                  <a:cubicBezTo>
                    <a:pt x="1025" y="5833"/>
                    <a:pt x="930" y="5333"/>
                    <a:pt x="1037" y="4845"/>
                  </a:cubicBezTo>
                  <a:cubicBezTo>
                    <a:pt x="1168" y="4238"/>
                    <a:pt x="1608" y="3880"/>
                    <a:pt x="2073" y="3511"/>
                  </a:cubicBezTo>
                  <a:cubicBezTo>
                    <a:pt x="2335" y="3333"/>
                    <a:pt x="2573" y="3106"/>
                    <a:pt x="2775" y="2856"/>
                  </a:cubicBezTo>
                  <a:cubicBezTo>
                    <a:pt x="2989" y="2583"/>
                    <a:pt x="3073" y="2249"/>
                    <a:pt x="3228" y="1940"/>
                  </a:cubicBezTo>
                  <a:cubicBezTo>
                    <a:pt x="3358" y="1630"/>
                    <a:pt x="3585" y="1368"/>
                    <a:pt x="3870" y="1178"/>
                  </a:cubicBezTo>
                  <a:cubicBezTo>
                    <a:pt x="4045" y="1064"/>
                    <a:pt x="4373" y="899"/>
                    <a:pt x="4644" y="899"/>
                  </a:cubicBezTo>
                  <a:cubicBezTo>
                    <a:pt x="4742" y="899"/>
                    <a:pt x="4833" y="921"/>
                    <a:pt x="4906" y="975"/>
                  </a:cubicBezTo>
                  <a:cubicBezTo>
                    <a:pt x="4932" y="1001"/>
                    <a:pt x="5053" y="1056"/>
                    <a:pt x="5126" y="1056"/>
                  </a:cubicBezTo>
                  <a:cubicBezTo>
                    <a:pt x="5155" y="1056"/>
                    <a:pt x="5177" y="1047"/>
                    <a:pt x="5180" y="1023"/>
                  </a:cubicBezTo>
                  <a:cubicBezTo>
                    <a:pt x="5216" y="809"/>
                    <a:pt x="5299" y="606"/>
                    <a:pt x="5537" y="547"/>
                  </a:cubicBezTo>
                  <a:cubicBezTo>
                    <a:pt x="5577" y="539"/>
                    <a:pt x="5618" y="536"/>
                    <a:pt x="5658" y="536"/>
                  </a:cubicBezTo>
                  <a:cubicBezTo>
                    <a:pt x="5871" y="536"/>
                    <a:pt x="6087" y="628"/>
                    <a:pt x="6287" y="678"/>
                  </a:cubicBezTo>
                  <a:cubicBezTo>
                    <a:pt x="6371" y="695"/>
                    <a:pt x="6457" y="704"/>
                    <a:pt x="6545" y="704"/>
                  </a:cubicBezTo>
                  <a:cubicBezTo>
                    <a:pt x="6633" y="704"/>
                    <a:pt x="6722" y="695"/>
                    <a:pt x="6811" y="678"/>
                  </a:cubicBezTo>
                  <a:cubicBezTo>
                    <a:pt x="6990" y="606"/>
                    <a:pt x="7145" y="499"/>
                    <a:pt x="7288" y="356"/>
                  </a:cubicBezTo>
                  <a:cubicBezTo>
                    <a:pt x="7502" y="201"/>
                    <a:pt x="7737" y="157"/>
                    <a:pt x="7980" y="157"/>
                  </a:cubicBezTo>
                  <a:close/>
                  <a:moveTo>
                    <a:pt x="7773" y="1"/>
                  </a:moveTo>
                  <a:cubicBezTo>
                    <a:pt x="7658" y="1"/>
                    <a:pt x="7544" y="10"/>
                    <a:pt x="7430" y="35"/>
                  </a:cubicBezTo>
                  <a:cubicBezTo>
                    <a:pt x="7157" y="106"/>
                    <a:pt x="6978" y="273"/>
                    <a:pt x="6776" y="428"/>
                  </a:cubicBezTo>
                  <a:cubicBezTo>
                    <a:pt x="6653" y="515"/>
                    <a:pt x="6532" y="544"/>
                    <a:pt x="6410" y="544"/>
                  </a:cubicBezTo>
                  <a:cubicBezTo>
                    <a:pt x="6248" y="544"/>
                    <a:pt x="6083" y="492"/>
                    <a:pt x="5906" y="451"/>
                  </a:cubicBezTo>
                  <a:cubicBezTo>
                    <a:pt x="5778" y="409"/>
                    <a:pt x="5641" y="387"/>
                    <a:pt x="5503" y="387"/>
                  </a:cubicBezTo>
                  <a:cubicBezTo>
                    <a:pt x="5411" y="387"/>
                    <a:pt x="5318" y="397"/>
                    <a:pt x="5228" y="416"/>
                  </a:cubicBezTo>
                  <a:cubicBezTo>
                    <a:pt x="5024" y="487"/>
                    <a:pt x="4933" y="646"/>
                    <a:pt x="4889" y="832"/>
                  </a:cubicBezTo>
                  <a:lnTo>
                    <a:pt x="4889" y="832"/>
                  </a:lnTo>
                  <a:cubicBezTo>
                    <a:pt x="4763" y="784"/>
                    <a:pt x="4629" y="763"/>
                    <a:pt x="4493" y="763"/>
                  </a:cubicBezTo>
                  <a:cubicBezTo>
                    <a:pt x="4191" y="763"/>
                    <a:pt x="3881" y="868"/>
                    <a:pt x="3632" y="1023"/>
                  </a:cubicBezTo>
                  <a:cubicBezTo>
                    <a:pt x="3370" y="1190"/>
                    <a:pt x="3156" y="1404"/>
                    <a:pt x="3001" y="1666"/>
                  </a:cubicBezTo>
                  <a:cubicBezTo>
                    <a:pt x="2823" y="1963"/>
                    <a:pt x="2751" y="2297"/>
                    <a:pt x="2585" y="2594"/>
                  </a:cubicBezTo>
                  <a:cubicBezTo>
                    <a:pt x="2227" y="3190"/>
                    <a:pt x="1561" y="3464"/>
                    <a:pt x="1120" y="3976"/>
                  </a:cubicBezTo>
                  <a:cubicBezTo>
                    <a:pt x="751" y="4404"/>
                    <a:pt x="668" y="4916"/>
                    <a:pt x="691" y="5464"/>
                  </a:cubicBezTo>
                  <a:cubicBezTo>
                    <a:pt x="715" y="6035"/>
                    <a:pt x="834" y="6607"/>
                    <a:pt x="703" y="7166"/>
                  </a:cubicBezTo>
                  <a:cubicBezTo>
                    <a:pt x="632" y="7476"/>
                    <a:pt x="501" y="7762"/>
                    <a:pt x="310" y="8012"/>
                  </a:cubicBezTo>
                  <a:cubicBezTo>
                    <a:pt x="84" y="8262"/>
                    <a:pt x="1" y="8607"/>
                    <a:pt x="72" y="8941"/>
                  </a:cubicBezTo>
                  <a:cubicBezTo>
                    <a:pt x="215" y="9572"/>
                    <a:pt x="882" y="10262"/>
                    <a:pt x="477" y="10929"/>
                  </a:cubicBezTo>
                  <a:cubicBezTo>
                    <a:pt x="394" y="11036"/>
                    <a:pt x="346" y="11155"/>
                    <a:pt x="346" y="11286"/>
                  </a:cubicBezTo>
                  <a:cubicBezTo>
                    <a:pt x="346" y="11441"/>
                    <a:pt x="370" y="11608"/>
                    <a:pt x="406" y="11762"/>
                  </a:cubicBezTo>
                  <a:cubicBezTo>
                    <a:pt x="465" y="12024"/>
                    <a:pt x="561" y="12274"/>
                    <a:pt x="691" y="12512"/>
                  </a:cubicBezTo>
                  <a:cubicBezTo>
                    <a:pt x="1263" y="13572"/>
                    <a:pt x="2442" y="14084"/>
                    <a:pt x="3513" y="14477"/>
                  </a:cubicBezTo>
                  <a:cubicBezTo>
                    <a:pt x="3527" y="14477"/>
                    <a:pt x="3591" y="14492"/>
                    <a:pt x="3637" y="14492"/>
                  </a:cubicBezTo>
                  <a:cubicBezTo>
                    <a:pt x="3671" y="14492"/>
                    <a:pt x="3695" y="14484"/>
                    <a:pt x="3680" y="14453"/>
                  </a:cubicBezTo>
                  <a:cubicBezTo>
                    <a:pt x="3609" y="14239"/>
                    <a:pt x="3478" y="14048"/>
                    <a:pt x="3430" y="13822"/>
                  </a:cubicBezTo>
                  <a:cubicBezTo>
                    <a:pt x="3394" y="13703"/>
                    <a:pt x="3406" y="13560"/>
                    <a:pt x="3442" y="13429"/>
                  </a:cubicBezTo>
                  <a:cubicBezTo>
                    <a:pt x="3466" y="13346"/>
                    <a:pt x="3466" y="13239"/>
                    <a:pt x="3442" y="13155"/>
                  </a:cubicBezTo>
                  <a:cubicBezTo>
                    <a:pt x="3311" y="12858"/>
                    <a:pt x="2882" y="12739"/>
                    <a:pt x="2644" y="12560"/>
                  </a:cubicBezTo>
                  <a:cubicBezTo>
                    <a:pt x="2442" y="12393"/>
                    <a:pt x="2346" y="12155"/>
                    <a:pt x="2382" y="11905"/>
                  </a:cubicBezTo>
                  <a:cubicBezTo>
                    <a:pt x="2418" y="11631"/>
                    <a:pt x="2656" y="11477"/>
                    <a:pt x="2823" y="11298"/>
                  </a:cubicBezTo>
                  <a:cubicBezTo>
                    <a:pt x="3168" y="10941"/>
                    <a:pt x="3168" y="10488"/>
                    <a:pt x="2918" y="10084"/>
                  </a:cubicBezTo>
                  <a:cubicBezTo>
                    <a:pt x="2668" y="9667"/>
                    <a:pt x="2287" y="9322"/>
                    <a:pt x="2406" y="8798"/>
                  </a:cubicBezTo>
                  <a:cubicBezTo>
                    <a:pt x="2489" y="8440"/>
                    <a:pt x="2763" y="8155"/>
                    <a:pt x="2966" y="7857"/>
                  </a:cubicBezTo>
                  <a:cubicBezTo>
                    <a:pt x="3204" y="7536"/>
                    <a:pt x="3287" y="7143"/>
                    <a:pt x="3216" y="6762"/>
                  </a:cubicBezTo>
                  <a:cubicBezTo>
                    <a:pt x="3132" y="6309"/>
                    <a:pt x="2918" y="5797"/>
                    <a:pt x="3216" y="5392"/>
                  </a:cubicBezTo>
                  <a:cubicBezTo>
                    <a:pt x="3335" y="5190"/>
                    <a:pt x="3537" y="5059"/>
                    <a:pt x="3775" y="5035"/>
                  </a:cubicBezTo>
                  <a:cubicBezTo>
                    <a:pt x="3966" y="5071"/>
                    <a:pt x="4156" y="5154"/>
                    <a:pt x="4311" y="5285"/>
                  </a:cubicBezTo>
                  <a:cubicBezTo>
                    <a:pt x="4609" y="5488"/>
                    <a:pt x="4906" y="5750"/>
                    <a:pt x="5287" y="5785"/>
                  </a:cubicBezTo>
                  <a:cubicBezTo>
                    <a:pt x="5299" y="5785"/>
                    <a:pt x="5371" y="5785"/>
                    <a:pt x="5371" y="5762"/>
                  </a:cubicBezTo>
                  <a:cubicBezTo>
                    <a:pt x="5394" y="5571"/>
                    <a:pt x="5418" y="5381"/>
                    <a:pt x="5430" y="5190"/>
                  </a:cubicBezTo>
                  <a:cubicBezTo>
                    <a:pt x="5454" y="5000"/>
                    <a:pt x="5430" y="4773"/>
                    <a:pt x="5525" y="4607"/>
                  </a:cubicBezTo>
                  <a:cubicBezTo>
                    <a:pt x="5656" y="4357"/>
                    <a:pt x="5883" y="4166"/>
                    <a:pt x="6168" y="4083"/>
                  </a:cubicBezTo>
                  <a:cubicBezTo>
                    <a:pt x="6242" y="4065"/>
                    <a:pt x="6314" y="4057"/>
                    <a:pt x="6384" y="4057"/>
                  </a:cubicBezTo>
                  <a:cubicBezTo>
                    <a:pt x="6786" y="4057"/>
                    <a:pt x="7116" y="4330"/>
                    <a:pt x="7359" y="4654"/>
                  </a:cubicBezTo>
                  <a:cubicBezTo>
                    <a:pt x="7609" y="5000"/>
                    <a:pt x="7800" y="5404"/>
                    <a:pt x="8050" y="5762"/>
                  </a:cubicBezTo>
                  <a:cubicBezTo>
                    <a:pt x="8300" y="6131"/>
                    <a:pt x="8657" y="6393"/>
                    <a:pt x="9085" y="6524"/>
                  </a:cubicBezTo>
                  <a:cubicBezTo>
                    <a:pt x="9357" y="6609"/>
                    <a:pt x="9637" y="6650"/>
                    <a:pt x="9918" y="6650"/>
                  </a:cubicBezTo>
                  <a:cubicBezTo>
                    <a:pt x="10227" y="6650"/>
                    <a:pt x="10536" y="6600"/>
                    <a:pt x="10836" y="6500"/>
                  </a:cubicBezTo>
                  <a:cubicBezTo>
                    <a:pt x="11109" y="6397"/>
                    <a:pt x="11531" y="6061"/>
                    <a:pt x="11865" y="6061"/>
                  </a:cubicBezTo>
                  <a:cubicBezTo>
                    <a:pt x="11997" y="6061"/>
                    <a:pt x="12114" y="6112"/>
                    <a:pt x="12205" y="6250"/>
                  </a:cubicBezTo>
                  <a:cubicBezTo>
                    <a:pt x="12419" y="6559"/>
                    <a:pt x="12419" y="6964"/>
                    <a:pt x="12514" y="7309"/>
                  </a:cubicBezTo>
                  <a:cubicBezTo>
                    <a:pt x="12610" y="7655"/>
                    <a:pt x="12883" y="7917"/>
                    <a:pt x="13229" y="7988"/>
                  </a:cubicBezTo>
                  <a:cubicBezTo>
                    <a:pt x="13296" y="8010"/>
                    <a:pt x="13367" y="8021"/>
                    <a:pt x="13438" y="8021"/>
                  </a:cubicBezTo>
                  <a:cubicBezTo>
                    <a:pt x="13555" y="8021"/>
                    <a:pt x="13673" y="7992"/>
                    <a:pt x="13776" y="7940"/>
                  </a:cubicBezTo>
                  <a:cubicBezTo>
                    <a:pt x="13819" y="7915"/>
                    <a:pt x="13862" y="7889"/>
                    <a:pt x="13904" y="7859"/>
                  </a:cubicBezTo>
                  <a:lnTo>
                    <a:pt x="13904" y="7859"/>
                  </a:lnTo>
                  <a:cubicBezTo>
                    <a:pt x="13919" y="7889"/>
                    <a:pt x="13935" y="7919"/>
                    <a:pt x="13955" y="7952"/>
                  </a:cubicBezTo>
                  <a:cubicBezTo>
                    <a:pt x="14074" y="8190"/>
                    <a:pt x="14134" y="8452"/>
                    <a:pt x="14300" y="8667"/>
                  </a:cubicBezTo>
                  <a:cubicBezTo>
                    <a:pt x="14479" y="8857"/>
                    <a:pt x="14705" y="9000"/>
                    <a:pt x="14955" y="9071"/>
                  </a:cubicBezTo>
                  <a:cubicBezTo>
                    <a:pt x="14969" y="9078"/>
                    <a:pt x="15026" y="9093"/>
                    <a:pt x="15072" y="9093"/>
                  </a:cubicBezTo>
                  <a:cubicBezTo>
                    <a:pt x="15106" y="9093"/>
                    <a:pt x="15134" y="9085"/>
                    <a:pt x="15134" y="9060"/>
                  </a:cubicBezTo>
                  <a:cubicBezTo>
                    <a:pt x="15134" y="8643"/>
                    <a:pt x="15550" y="8357"/>
                    <a:pt x="15765" y="8048"/>
                  </a:cubicBezTo>
                  <a:cubicBezTo>
                    <a:pt x="15991" y="7702"/>
                    <a:pt x="16170" y="7321"/>
                    <a:pt x="16301" y="6928"/>
                  </a:cubicBezTo>
                  <a:cubicBezTo>
                    <a:pt x="16479" y="6464"/>
                    <a:pt x="16598" y="5976"/>
                    <a:pt x="16658" y="5488"/>
                  </a:cubicBezTo>
                  <a:cubicBezTo>
                    <a:pt x="16716" y="5091"/>
                    <a:pt x="16694" y="4682"/>
                    <a:pt x="16446" y="4352"/>
                  </a:cubicBezTo>
                  <a:lnTo>
                    <a:pt x="16446" y="4352"/>
                  </a:lnTo>
                  <a:cubicBezTo>
                    <a:pt x="16444" y="4347"/>
                    <a:pt x="16439" y="4340"/>
                    <a:pt x="16432" y="4333"/>
                  </a:cubicBezTo>
                  <a:lnTo>
                    <a:pt x="16432" y="4333"/>
                  </a:lnTo>
                  <a:cubicBezTo>
                    <a:pt x="16432" y="4333"/>
                    <a:pt x="16432" y="4333"/>
                    <a:pt x="16432" y="4333"/>
                  </a:cubicBezTo>
                  <a:cubicBezTo>
                    <a:pt x="16428" y="4328"/>
                    <a:pt x="16424" y="4323"/>
                    <a:pt x="16418" y="4319"/>
                  </a:cubicBezTo>
                  <a:lnTo>
                    <a:pt x="16418" y="4319"/>
                  </a:lnTo>
                  <a:cubicBezTo>
                    <a:pt x="16301" y="4194"/>
                    <a:pt x="16152" y="4093"/>
                    <a:pt x="15991" y="4035"/>
                  </a:cubicBezTo>
                  <a:cubicBezTo>
                    <a:pt x="15777" y="3952"/>
                    <a:pt x="15539" y="3916"/>
                    <a:pt x="15360" y="3773"/>
                  </a:cubicBezTo>
                  <a:cubicBezTo>
                    <a:pt x="14979" y="3476"/>
                    <a:pt x="14646" y="3142"/>
                    <a:pt x="14348" y="2773"/>
                  </a:cubicBezTo>
                  <a:cubicBezTo>
                    <a:pt x="14217" y="2594"/>
                    <a:pt x="14086" y="2416"/>
                    <a:pt x="13979" y="2237"/>
                  </a:cubicBezTo>
                  <a:cubicBezTo>
                    <a:pt x="13872" y="2011"/>
                    <a:pt x="13741" y="1797"/>
                    <a:pt x="13574" y="1606"/>
                  </a:cubicBezTo>
                  <a:cubicBezTo>
                    <a:pt x="13276" y="1309"/>
                    <a:pt x="12872" y="1142"/>
                    <a:pt x="12455" y="1130"/>
                  </a:cubicBezTo>
                  <a:cubicBezTo>
                    <a:pt x="12229" y="1142"/>
                    <a:pt x="12002" y="1166"/>
                    <a:pt x="11788" y="1213"/>
                  </a:cubicBezTo>
                  <a:cubicBezTo>
                    <a:pt x="11645" y="1238"/>
                    <a:pt x="11485" y="1273"/>
                    <a:pt x="11331" y="1273"/>
                  </a:cubicBezTo>
                  <a:cubicBezTo>
                    <a:pt x="11191" y="1273"/>
                    <a:pt x="11056" y="1244"/>
                    <a:pt x="10943" y="1154"/>
                  </a:cubicBezTo>
                  <a:cubicBezTo>
                    <a:pt x="10776" y="1023"/>
                    <a:pt x="10657" y="832"/>
                    <a:pt x="10490" y="678"/>
                  </a:cubicBezTo>
                  <a:cubicBezTo>
                    <a:pt x="10336" y="523"/>
                    <a:pt x="10157" y="404"/>
                    <a:pt x="9955" y="320"/>
                  </a:cubicBezTo>
                  <a:cubicBezTo>
                    <a:pt x="9574" y="189"/>
                    <a:pt x="9169" y="106"/>
                    <a:pt x="8764" y="106"/>
                  </a:cubicBezTo>
                  <a:cubicBezTo>
                    <a:pt x="8437" y="80"/>
                    <a:pt x="8103" y="1"/>
                    <a:pt x="7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397;p39"/>
            <p:cNvSpPr/>
            <p:nvPr/>
          </p:nvSpPr>
          <p:spPr>
            <a:xfrm>
              <a:off x="6560414" y="1151996"/>
              <a:ext cx="506198" cy="205676"/>
            </a:xfrm>
            <a:custGeom>
              <a:avLst/>
              <a:gdLst/>
              <a:ahLst/>
              <a:cxnLst/>
              <a:rect l="l" t="t" r="r" b="b"/>
              <a:pathLst>
                <a:path w="10893" h="4426" extrusionOk="0">
                  <a:moveTo>
                    <a:pt x="1776" y="0"/>
                  </a:moveTo>
                  <a:cubicBezTo>
                    <a:pt x="1084" y="0"/>
                    <a:pt x="419" y="354"/>
                    <a:pt x="45" y="974"/>
                  </a:cubicBezTo>
                  <a:cubicBezTo>
                    <a:pt x="1" y="1044"/>
                    <a:pt x="158" y="1108"/>
                    <a:pt x="262" y="1108"/>
                  </a:cubicBezTo>
                  <a:cubicBezTo>
                    <a:pt x="299" y="1108"/>
                    <a:pt x="330" y="1100"/>
                    <a:pt x="343" y="1081"/>
                  </a:cubicBezTo>
                  <a:lnTo>
                    <a:pt x="343" y="1069"/>
                  </a:lnTo>
                  <a:cubicBezTo>
                    <a:pt x="569" y="664"/>
                    <a:pt x="950" y="355"/>
                    <a:pt x="1390" y="200"/>
                  </a:cubicBezTo>
                  <a:cubicBezTo>
                    <a:pt x="1537" y="160"/>
                    <a:pt x="1688" y="140"/>
                    <a:pt x="1839" y="140"/>
                  </a:cubicBezTo>
                  <a:cubicBezTo>
                    <a:pt x="2178" y="140"/>
                    <a:pt x="2515" y="240"/>
                    <a:pt x="2795" y="438"/>
                  </a:cubicBezTo>
                  <a:cubicBezTo>
                    <a:pt x="3450" y="867"/>
                    <a:pt x="3819" y="1748"/>
                    <a:pt x="4605" y="1950"/>
                  </a:cubicBezTo>
                  <a:cubicBezTo>
                    <a:pt x="4710" y="1975"/>
                    <a:pt x="4811" y="1986"/>
                    <a:pt x="4907" y="1986"/>
                  </a:cubicBezTo>
                  <a:cubicBezTo>
                    <a:pt x="5226" y="1986"/>
                    <a:pt x="5509" y="1869"/>
                    <a:pt x="5819" y="1760"/>
                  </a:cubicBezTo>
                  <a:cubicBezTo>
                    <a:pt x="6054" y="1690"/>
                    <a:pt x="6302" y="1637"/>
                    <a:pt x="6546" y="1637"/>
                  </a:cubicBezTo>
                  <a:cubicBezTo>
                    <a:pt x="6760" y="1637"/>
                    <a:pt x="6970" y="1678"/>
                    <a:pt x="7165" y="1784"/>
                  </a:cubicBezTo>
                  <a:cubicBezTo>
                    <a:pt x="7582" y="2010"/>
                    <a:pt x="7820" y="2379"/>
                    <a:pt x="8070" y="2760"/>
                  </a:cubicBezTo>
                  <a:cubicBezTo>
                    <a:pt x="8272" y="3081"/>
                    <a:pt x="8486" y="3391"/>
                    <a:pt x="8725" y="3677"/>
                  </a:cubicBezTo>
                  <a:cubicBezTo>
                    <a:pt x="9091" y="4115"/>
                    <a:pt x="9575" y="4425"/>
                    <a:pt x="10084" y="4425"/>
                  </a:cubicBezTo>
                  <a:cubicBezTo>
                    <a:pt x="10335" y="4425"/>
                    <a:pt x="10592" y="4350"/>
                    <a:pt x="10844" y="4177"/>
                  </a:cubicBezTo>
                  <a:cubicBezTo>
                    <a:pt x="10893" y="4137"/>
                    <a:pt x="10723" y="4058"/>
                    <a:pt x="10609" y="4058"/>
                  </a:cubicBezTo>
                  <a:cubicBezTo>
                    <a:pt x="10585" y="4058"/>
                    <a:pt x="10563" y="4061"/>
                    <a:pt x="10546" y="4070"/>
                  </a:cubicBezTo>
                  <a:cubicBezTo>
                    <a:pt x="10352" y="4203"/>
                    <a:pt x="10155" y="4281"/>
                    <a:pt x="9953" y="4281"/>
                  </a:cubicBezTo>
                  <a:cubicBezTo>
                    <a:pt x="9796" y="4281"/>
                    <a:pt x="9636" y="4234"/>
                    <a:pt x="9475" y="4129"/>
                  </a:cubicBezTo>
                  <a:cubicBezTo>
                    <a:pt x="9165" y="3891"/>
                    <a:pt x="8891" y="3593"/>
                    <a:pt x="8677" y="3248"/>
                  </a:cubicBezTo>
                  <a:cubicBezTo>
                    <a:pt x="8213" y="2593"/>
                    <a:pt x="7843" y="1831"/>
                    <a:pt x="7010" y="1581"/>
                  </a:cubicBezTo>
                  <a:cubicBezTo>
                    <a:pt x="6814" y="1522"/>
                    <a:pt x="6611" y="1492"/>
                    <a:pt x="6409" y="1492"/>
                  </a:cubicBezTo>
                  <a:cubicBezTo>
                    <a:pt x="6206" y="1492"/>
                    <a:pt x="6004" y="1522"/>
                    <a:pt x="5807" y="1581"/>
                  </a:cubicBezTo>
                  <a:cubicBezTo>
                    <a:pt x="5495" y="1653"/>
                    <a:pt x="5150" y="1851"/>
                    <a:pt x="4821" y="1851"/>
                  </a:cubicBezTo>
                  <a:cubicBezTo>
                    <a:pt x="4711" y="1851"/>
                    <a:pt x="4602" y="1828"/>
                    <a:pt x="4498" y="1772"/>
                  </a:cubicBezTo>
                  <a:cubicBezTo>
                    <a:pt x="4153" y="1581"/>
                    <a:pt x="3902" y="1236"/>
                    <a:pt x="3641" y="950"/>
                  </a:cubicBezTo>
                  <a:cubicBezTo>
                    <a:pt x="3355" y="617"/>
                    <a:pt x="2998" y="355"/>
                    <a:pt x="2605" y="176"/>
                  </a:cubicBezTo>
                  <a:cubicBezTo>
                    <a:pt x="2335" y="57"/>
                    <a:pt x="2054" y="0"/>
                    <a:pt x="1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398;p39"/>
            <p:cNvSpPr/>
            <p:nvPr/>
          </p:nvSpPr>
          <p:spPr>
            <a:xfrm>
              <a:off x="6673663" y="1107710"/>
              <a:ext cx="320318" cy="168547"/>
            </a:xfrm>
            <a:custGeom>
              <a:avLst/>
              <a:gdLst/>
              <a:ahLst/>
              <a:cxnLst/>
              <a:rect l="l" t="t" r="r" b="b"/>
              <a:pathLst>
                <a:path w="6893" h="3627" extrusionOk="0">
                  <a:moveTo>
                    <a:pt x="941" y="0"/>
                  </a:moveTo>
                  <a:cubicBezTo>
                    <a:pt x="684" y="0"/>
                    <a:pt x="427" y="28"/>
                    <a:pt x="180" y="58"/>
                  </a:cubicBezTo>
                  <a:cubicBezTo>
                    <a:pt x="5" y="80"/>
                    <a:pt x="0" y="192"/>
                    <a:pt x="148" y="192"/>
                  </a:cubicBezTo>
                  <a:cubicBezTo>
                    <a:pt x="161" y="192"/>
                    <a:pt x="176" y="191"/>
                    <a:pt x="192" y="189"/>
                  </a:cubicBezTo>
                  <a:lnTo>
                    <a:pt x="192" y="177"/>
                  </a:lnTo>
                  <a:cubicBezTo>
                    <a:pt x="413" y="153"/>
                    <a:pt x="636" y="130"/>
                    <a:pt x="856" y="130"/>
                  </a:cubicBezTo>
                  <a:cubicBezTo>
                    <a:pt x="1192" y="130"/>
                    <a:pt x="1520" y="185"/>
                    <a:pt x="1823" y="379"/>
                  </a:cubicBezTo>
                  <a:cubicBezTo>
                    <a:pt x="2251" y="665"/>
                    <a:pt x="2525" y="1189"/>
                    <a:pt x="3049" y="1308"/>
                  </a:cubicBezTo>
                  <a:cubicBezTo>
                    <a:pt x="3149" y="1330"/>
                    <a:pt x="3249" y="1339"/>
                    <a:pt x="3349" y="1339"/>
                  </a:cubicBezTo>
                  <a:cubicBezTo>
                    <a:pt x="3711" y="1339"/>
                    <a:pt x="4078" y="1224"/>
                    <a:pt x="4446" y="1224"/>
                  </a:cubicBezTo>
                  <a:cubicBezTo>
                    <a:pt x="4512" y="1224"/>
                    <a:pt x="4578" y="1228"/>
                    <a:pt x="4644" y="1236"/>
                  </a:cubicBezTo>
                  <a:cubicBezTo>
                    <a:pt x="5252" y="1320"/>
                    <a:pt x="5490" y="1915"/>
                    <a:pt x="5656" y="2427"/>
                  </a:cubicBezTo>
                  <a:cubicBezTo>
                    <a:pt x="5823" y="2951"/>
                    <a:pt x="6002" y="3439"/>
                    <a:pt x="6549" y="3618"/>
                  </a:cubicBezTo>
                  <a:cubicBezTo>
                    <a:pt x="6561" y="3624"/>
                    <a:pt x="6580" y="3626"/>
                    <a:pt x="6601" y="3626"/>
                  </a:cubicBezTo>
                  <a:cubicBezTo>
                    <a:pt x="6708" y="3626"/>
                    <a:pt x="6893" y="3560"/>
                    <a:pt x="6764" y="3510"/>
                  </a:cubicBezTo>
                  <a:cubicBezTo>
                    <a:pt x="6228" y="3332"/>
                    <a:pt x="6085" y="2748"/>
                    <a:pt x="5930" y="2272"/>
                  </a:cubicBezTo>
                  <a:cubicBezTo>
                    <a:pt x="5764" y="1784"/>
                    <a:pt x="5514" y="1308"/>
                    <a:pt x="4978" y="1153"/>
                  </a:cubicBezTo>
                  <a:cubicBezTo>
                    <a:pt x="4824" y="1120"/>
                    <a:pt x="4669" y="1105"/>
                    <a:pt x="4515" y="1105"/>
                  </a:cubicBezTo>
                  <a:cubicBezTo>
                    <a:pt x="4395" y="1105"/>
                    <a:pt x="4276" y="1114"/>
                    <a:pt x="4156" y="1129"/>
                  </a:cubicBezTo>
                  <a:cubicBezTo>
                    <a:pt x="3929" y="1159"/>
                    <a:pt x="3685" y="1221"/>
                    <a:pt x="3446" y="1221"/>
                  </a:cubicBezTo>
                  <a:cubicBezTo>
                    <a:pt x="3397" y="1221"/>
                    <a:pt x="3348" y="1219"/>
                    <a:pt x="3299" y="1213"/>
                  </a:cubicBezTo>
                  <a:cubicBezTo>
                    <a:pt x="3049" y="1153"/>
                    <a:pt x="2835" y="1010"/>
                    <a:pt x="2668" y="820"/>
                  </a:cubicBezTo>
                  <a:cubicBezTo>
                    <a:pt x="2478" y="593"/>
                    <a:pt x="2239" y="391"/>
                    <a:pt x="1989" y="236"/>
                  </a:cubicBezTo>
                  <a:cubicBezTo>
                    <a:pt x="1662" y="55"/>
                    <a:pt x="1302" y="0"/>
                    <a:pt x="9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399;p39"/>
            <p:cNvSpPr/>
            <p:nvPr/>
          </p:nvSpPr>
          <p:spPr>
            <a:xfrm>
              <a:off x="6368258" y="1200698"/>
              <a:ext cx="157673" cy="352336"/>
            </a:xfrm>
            <a:custGeom>
              <a:avLst/>
              <a:gdLst/>
              <a:ahLst/>
              <a:cxnLst/>
              <a:rect l="l" t="t" r="r" b="b"/>
              <a:pathLst>
                <a:path w="3393" h="7582" extrusionOk="0">
                  <a:moveTo>
                    <a:pt x="2762" y="0"/>
                  </a:moveTo>
                  <a:cubicBezTo>
                    <a:pt x="2362" y="0"/>
                    <a:pt x="1972" y="164"/>
                    <a:pt x="1691" y="462"/>
                  </a:cubicBezTo>
                  <a:cubicBezTo>
                    <a:pt x="1156" y="1009"/>
                    <a:pt x="1132" y="1736"/>
                    <a:pt x="1072" y="2450"/>
                  </a:cubicBezTo>
                  <a:cubicBezTo>
                    <a:pt x="1060" y="2819"/>
                    <a:pt x="953" y="3176"/>
                    <a:pt x="775" y="3498"/>
                  </a:cubicBezTo>
                  <a:cubicBezTo>
                    <a:pt x="632" y="3748"/>
                    <a:pt x="417" y="3974"/>
                    <a:pt x="275" y="4224"/>
                  </a:cubicBezTo>
                  <a:cubicBezTo>
                    <a:pt x="144" y="4438"/>
                    <a:pt x="108" y="4700"/>
                    <a:pt x="179" y="4938"/>
                  </a:cubicBezTo>
                  <a:cubicBezTo>
                    <a:pt x="227" y="5069"/>
                    <a:pt x="298" y="5189"/>
                    <a:pt x="382" y="5284"/>
                  </a:cubicBezTo>
                  <a:cubicBezTo>
                    <a:pt x="477" y="5355"/>
                    <a:pt x="537" y="5450"/>
                    <a:pt x="584" y="5558"/>
                  </a:cubicBezTo>
                  <a:cubicBezTo>
                    <a:pt x="668" y="5891"/>
                    <a:pt x="429" y="6272"/>
                    <a:pt x="287" y="6546"/>
                  </a:cubicBezTo>
                  <a:cubicBezTo>
                    <a:pt x="108" y="6832"/>
                    <a:pt x="13" y="7165"/>
                    <a:pt x="1" y="7510"/>
                  </a:cubicBezTo>
                  <a:cubicBezTo>
                    <a:pt x="1" y="7558"/>
                    <a:pt x="81" y="7582"/>
                    <a:pt x="161" y="7582"/>
                  </a:cubicBezTo>
                  <a:cubicBezTo>
                    <a:pt x="242" y="7582"/>
                    <a:pt x="322" y="7558"/>
                    <a:pt x="322" y="7510"/>
                  </a:cubicBezTo>
                  <a:cubicBezTo>
                    <a:pt x="322" y="6927"/>
                    <a:pt x="703" y="6522"/>
                    <a:pt x="858" y="5986"/>
                  </a:cubicBezTo>
                  <a:cubicBezTo>
                    <a:pt x="929" y="5748"/>
                    <a:pt x="953" y="5534"/>
                    <a:pt x="787" y="5343"/>
                  </a:cubicBezTo>
                  <a:cubicBezTo>
                    <a:pt x="608" y="5153"/>
                    <a:pt x="453" y="4950"/>
                    <a:pt x="465" y="4677"/>
                  </a:cubicBezTo>
                  <a:cubicBezTo>
                    <a:pt x="489" y="4141"/>
                    <a:pt x="1013" y="3760"/>
                    <a:pt x="1203" y="3295"/>
                  </a:cubicBezTo>
                  <a:cubicBezTo>
                    <a:pt x="1477" y="2664"/>
                    <a:pt x="1334" y="1950"/>
                    <a:pt x="1525" y="1295"/>
                  </a:cubicBezTo>
                  <a:cubicBezTo>
                    <a:pt x="1689" y="731"/>
                    <a:pt x="2154" y="140"/>
                    <a:pt x="2759" y="140"/>
                  </a:cubicBezTo>
                  <a:cubicBezTo>
                    <a:pt x="2856" y="140"/>
                    <a:pt x="2957" y="155"/>
                    <a:pt x="3061" y="188"/>
                  </a:cubicBezTo>
                  <a:cubicBezTo>
                    <a:pt x="3074" y="191"/>
                    <a:pt x="3089" y="193"/>
                    <a:pt x="3107" y="193"/>
                  </a:cubicBezTo>
                  <a:cubicBezTo>
                    <a:pt x="3219" y="193"/>
                    <a:pt x="3392" y="132"/>
                    <a:pt x="3227" y="81"/>
                  </a:cubicBezTo>
                  <a:lnTo>
                    <a:pt x="3239" y="81"/>
                  </a:lnTo>
                  <a:cubicBezTo>
                    <a:pt x="3083" y="26"/>
                    <a:pt x="2921" y="0"/>
                    <a:pt x="27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400;p39"/>
            <p:cNvSpPr/>
            <p:nvPr/>
          </p:nvSpPr>
          <p:spPr>
            <a:xfrm>
              <a:off x="6855178" y="1314923"/>
              <a:ext cx="132811" cy="150702"/>
            </a:xfrm>
            <a:custGeom>
              <a:avLst/>
              <a:gdLst/>
              <a:ahLst/>
              <a:cxnLst/>
              <a:rect l="l" t="t" r="r" b="b"/>
              <a:pathLst>
                <a:path w="2858" h="3243" extrusionOk="0">
                  <a:moveTo>
                    <a:pt x="1343" y="1"/>
                  </a:moveTo>
                  <a:cubicBezTo>
                    <a:pt x="757" y="1"/>
                    <a:pt x="185" y="502"/>
                    <a:pt x="0" y="1135"/>
                  </a:cubicBezTo>
                  <a:lnTo>
                    <a:pt x="1465" y="3242"/>
                  </a:lnTo>
                  <a:cubicBezTo>
                    <a:pt x="1739" y="3147"/>
                    <a:pt x="1989" y="3004"/>
                    <a:pt x="2215" y="2814"/>
                  </a:cubicBezTo>
                  <a:cubicBezTo>
                    <a:pt x="2786" y="2350"/>
                    <a:pt x="2858" y="1897"/>
                    <a:pt x="2596" y="1171"/>
                  </a:cubicBezTo>
                  <a:cubicBezTo>
                    <a:pt x="2298" y="326"/>
                    <a:pt x="1816" y="1"/>
                    <a:pt x="1343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401;p39"/>
            <p:cNvSpPr/>
            <p:nvPr/>
          </p:nvSpPr>
          <p:spPr>
            <a:xfrm>
              <a:off x="6846813" y="1311763"/>
              <a:ext cx="147821" cy="157115"/>
            </a:xfrm>
            <a:custGeom>
              <a:avLst/>
              <a:gdLst/>
              <a:ahLst/>
              <a:cxnLst/>
              <a:rect l="l" t="t" r="r" b="b"/>
              <a:pathLst>
                <a:path w="3181" h="3381" extrusionOk="0">
                  <a:moveTo>
                    <a:pt x="1492" y="1"/>
                  </a:moveTo>
                  <a:cubicBezTo>
                    <a:pt x="1235" y="1"/>
                    <a:pt x="974" y="74"/>
                    <a:pt x="740" y="227"/>
                  </a:cubicBezTo>
                  <a:cubicBezTo>
                    <a:pt x="383" y="453"/>
                    <a:pt x="133" y="798"/>
                    <a:pt x="14" y="1203"/>
                  </a:cubicBezTo>
                  <a:cubicBezTo>
                    <a:pt x="0" y="1244"/>
                    <a:pt x="94" y="1273"/>
                    <a:pt x="185" y="1273"/>
                  </a:cubicBezTo>
                  <a:cubicBezTo>
                    <a:pt x="253" y="1273"/>
                    <a:pt x="320" y="1256"/>
                    <a:pt x="335" y="1215"/>
                  </a:cubicBezTo>
                  <a:cubicBezTo>
                    <a:pt x="471" y="729"/>
                    <a:pt x="959" y="126"/>
                    <a:pt x="1517" y="126"/>
                  </a:cubicBezTo>
                  <a:cubicBezTo>
                    <a:pt x="1548" y="126"/>
                    <a:pt x="1578" y="128"/>
                    <a:pt x="1609" y="132"/>
                  </a:cubicBezTo>
                  <a:cubicBezTo>
                    <a:pt x="1954" y="179"/>
                    <a:pt x="2216" y="465"/>
                    <a:pt x="2383" y="751"/>
                  </a:cubicBezTo>
                  <a:cubicBezTo>
                    <a:pt x="2621" y="1132"/>
                    <a:pt x="2823" y="1667"/>
                    <a:pt x="2740" y="2120"/>
                  </a:cubicBezTo>
                  <a:cubicBezTo>
                    <a:pt x="2681" y="2346"/>
                    <a:pt x="2562" y="2560"/>
                    <a:pt x="2395" y="2715"/>
                  </a:cubicBezTo>
                  <a:cubicBezTo>
                    <a:pt x="2145" y="2953"/>
                    <a:pt x="1859" y="3144"/>
                    <a:pt x="1538" y="3263"/>
                  </a:cubicBezTo>
                  <a:cubicBezTo>
                    <a:pt x="1466" y="3287"/>
                    <a:pt x="1478" y="3322"/>
                    <a:pt x="1538" y="3358"/>
                  </a:cubicBezTo>
                  <a:cubicBezTo>
                    <a:pt x="1577" y="3371"/>
                    <a:pt x="1616" y="3381"/>
                    <a:pt x="1657" y="3381"/>
                  </a:cubicBezTo>
                  <a:cubicBezTo>
                    <a:pt x="1691" y="3381"/>
                    <a:pt x="1726" y="3374"/>
                    <a:pt x="1764" y="3358"/>
                  </a:cubicBezTo>
                  <a:lnTo>
                    <a:pt x="1752" y="3358"/>
                  </a:lnTo>
                  <a:cubicBezTo>
                    <a:pt x="2061" y="3251"/>
                    <a:pt x="2347" y="3072"/>
                    <a:pt x="2597" y="2858"/>
                  </a:cubicBezTo>
                  <a:cubicBezTo>
                    <a:pt x="2788" y="2703"/>
                    <a:pt x="2931" y="2501"/>
                    <a:pt x="3014" y="2275"/>
                  </a:cubicBezTo>
                  <a:cubicBezTo>
                    <a:pt x="3181" y="1798"/>
                    <a:pt x="2966" y="1191"/>
                    <a:pt x="2716" y="774"/>
                  </a:cubicBezTo>
                  <a:cubicBezTo>
                    <a:pt x="2480" y="278"/>
                    <a:pt x="1994" y="1"/>
                    <a:pt x="14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402;p39"/>
            <p:cNvSpPr/>
            <p:nvPr/>
          </p:nvSpPr>
          <p:spPr>
            <a:xfrm>
              <a:off x="6601076" y="1537425"/>
              <a:ext cx="150656" cy="82438"/>
            </a:xfrm>
            <a:custGeom>
              <a:avLst/>
              <a:gdLst/>
              <a:ahLst/>
              <a:cxnLst/>
              <a:rect l="l" t="t" r="r" b="b"/>
              <a:pathLst>
                <a:path w="3242" h="1774" extrusionOk="0">
                  <a:moveTo>
                    <a:pt x="3093" y="1"/>
                  </a:moveTo>
                  <a:cubicBezTo>
                    <a:pt x="3012" y="1"/>
                    <a:pt x="2926" y="25"/>
                    <a:pt x="2920" y="74"/>
                  </a:cubicBezTo>
                  <a:cubicBezTo>
                    <a:pt x="2837" y="752"/>
                    <a:pt x="2385" y="1312"/>
                    <a:pt x="1754" y="1550"/>
                  </a:cubicBezTo>
                  <a:cubicBezTo>
                    <a:pt x="1606" y="1613"/>
                    <a:pt x="1417" y="1648"/>
                    <a:pt x="1224" y="1648"/>
                  </a:cubicBezTo>
                  <a:cubicBezTo>
                    <a:pt x="873" y="1648"/>
                    <a:pt x="506" y="1533"/>
                    <a:pt x="337" y="1264"/>
                  </a:cubicBezTo>
                  <a:cubicBezTo>
                    <a:pt x="320" y="1239"/>
                    <a:pt x="272" y="1229"/>
                    <a:pt x="218" y="1229"/>
                  </a:cubicBezTo>
                  <a:cubicBezTo>
                    <a:pt x="118" y="1229"/>
                    <a:pt x="0" y="1265"/>
                    <a:pt x="39" y="1312"/>
                  </a:cubicBezTo>
                  <a:cubicBezTo>
                    <a:pt x="206" y="1586"/>
                    <a:pt x="539" y="1693"/>
                    <a:pt x="825" y="1741"/>
                  </a:cubicBezTo>
                  <a:cubicBezTo>
                    <a:pt x="951" y="1762"/>
                    <a:pt x="1078" y="1773"/>
                    <a:pt x="1204" y="1773"/>
                  </a:cubicBezTo>
                  <a:cubicBezTo>
                    <a:pt x="1422" y="1773"/>
                    <a:pt x="1638" y="1741"/>
                    <a:pt x="1849" y="1681"/>
                  </a:cubicBezTo>
                  <a:cubicBezTo>
                    <a:pt x="2575" y="1455"/>
                    <a:pt x="3170" y="824"/>
                    <a:pt x="3242" y="62"/>
                  </a:cubicBezTo>
                  <a:cubicBezTo>
                    <a:pt x="3242" y="22"/>
                    <a:pt x="3169" y="1"/>
                    <a:pt x="30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320800" y="1898083"/>
            <a:ext cx="1774613" cy="309045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320800" y="2318029"/>
            <a:ext cx="1774613" cy="309045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4" name="Google Shape;1294;p38"/>
          <p:cNvSpPr txBox="1">
            <a:spLocks noGrp="1"/>
          </p:cNvSpPr>
          <p:nvPr>
            <p:ph type="title"/>
          </p:nvPr>
        </p:nvSpPr>
        <p:spPr>
          <a:xfrm>
            <a:off x="430750" y="166966"/>
            <a:ext cx="7954325" cy="66747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 smtClean="0"/>
              <a:t>1 (p.21) Listen and read the short conversation below, paying attention to the highlighted parts.</a:t>
            </a:r>
            <a:endParaRPr sz="2400" dirty="0"/>
          </a:p>
        </p:txBody>
      </p:sp>
      <p:sp>
        <p:nvSpPr>
          <p:cNvPr id="1295" name="Google Shape;1295;p38"/>
          <p:cNvSpPr txBox="1">
            <a:spLocks noGrp="1"/>
          </p:cNvSpPr>
          <p:nvPr>
            <p:ph type="body" idx="1"/>
          </p:nvPr>
        </p:nvSpPr>
        <p:spPr>
          <a:xfrm>
            <a:off x="317194" y="910001"/>
            <a:ext cx="5073237" cy="22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1800" b="1" dirty="0">
                <a:solidFill>
                  <a:schemeClr val="tx1"/>
                </a:solidFill>
              </a:rPr>
              <a:t>Duong: </a:t>
            </a:r>
            <a:r>
              <a:rPr lang="en-US" sz="1800" b="1" dirty="0" smtClean="0">
                <a:solidFill>
                  <a:schemeClr val="tx1"/>
                </a:solidFill>
              </a:rPr>
              <a:t>	</a:t>
            </a:r>
            <a:r>
              <a:rPr lang="en-US" sz="1800" dirty="0" smtClean="0"/>
              <a:t>Last </a:t>
            </a:r>
            <a:r>
              <a:rPr lang="en-US" sz="1800" dirty="0"/>
              <a:t>week I played table tennis with </a:t>
            </a:r>
            <a:r>
              <a:rPr lang="en-US" sz="1800" dirty="0" err="1"/>
              <a:t>Duy</a:t>
            </a:r>
            <a:r>
              <a:rPr lang="en-US" sz="1800" dirty="0"/>
              <a:t>, and I won for the first time.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n-US" sz="1800" b="1" dirty="0">
                <a:solidFill>
                  <a:schemeClr val="tx1"/>
                </a:solidFill>
              </a:rPr>
              <a:t>Mai: </a:t>
            </a:r>
            <a:r>
              <a:rPr lang="en-US" sz="1800" b="1" dirty="0" smtClean="0">
                <a:solidFill>
                  <a:schemeClr val="tx1"/>
                </a:solidFill>
              </a:rPr>
              <a:t>	</a:t>
            </a:r>
            <a:r>
              <a:rPr lang="en-US" sz="1800" dirty="0" smtClean="0"/>
              <a:t>Congratulations</a:t>
            </a:r>
            <a:r>
              <a:rPr lang="en-US" sz="1800" dirty="0"/>
              <a:t>! </a:t>
            </a:r>
            <a:endParaRPr lang="en-US" sz="1800" dirty="0" smtClean="0"/>
          </a:p>
          <a:p>
            <a:pPr marL="0" lvl="0" indent="0">
              <a:lnSpc>
                <a:spcPct val="150000"/>
              </a:lnSpc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Duong</a:t>
            </a:r>
            <a:r>
              <a:rPr lang="en-US" sz="1800" b="1" dirty="0">
                <a:solidFill>
                  <a:schemeClr val="tx1"/>
                </a:solidFill>
              </a:rPr>
              <a:t>: </a:t>
            </a:r>
            <a:r>
              <a:rPr lang="en-US" sz="1800" b="1" dirty="0" smtClean="0">
                <a:solidFill>
                  <a:schemeClr val="tx1"/>
                </a:solidFill>
              </a:rPr>
              <a:t>	</a:t>
            </a:r>
            <a:r>
              <a:rPr lang="en-US" sz="1800" dirty="0" smtClean="0"/>
              <a:t>Thank you, </a:t>
            </a:r>
            <a:r>
              <a:rPr lang="en-US" sz="1800" dirty="0"/>
              <a:t>Mai. </a:t>
            </a:r>
            <a:endParaRPr lang="en-US" sz="1800" dirty="0" smtClean="0"/>
          </a:p>
          <a:p>
            <a:pPr marL="0" lvl="0" indent="0">
              <a:lnSpc>
                <a:spcPct val="150000"/>
              </a:lnSpc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Mai</a:t>
            </a:r>
            <a:r>
              <a:rPr lang="en-US" sz="1800" b="1" dirty="0">
                <a:solidFill>
                  <a:schemeClr val="tx1"/>
                </a:solidFill>
              </a:rPr>
              <a:t>: </a:t>
            </a:r>
            <a:r>
              <a:rPr lang="en-US" sz="1800" b="1" dirty="0" smtClean="0">
                <a:solidFill>
                  <a:schemeClr val="tx1"/>
                </a:solidFill>
              </a:rPr>
              <a:t>	</a:t>
            </a:r>
            <a:r>
              <a:rPr lang="en-US" sz="1800" dirty="0" smtClean="0"/>
              <a:t>So </a:t>
            </a:r>
            <a:r>
              <a:rPr lang="en-US" sz="1800" dirty="0"/>
              <a:t>you're our class champion now. </a:t>
            </a:r>
            <a:endParaRPr sz="1800" dirty="0"/>
          </a:p>
        </p:txBody>
      </p:sp>
      <p:sp>
        <p:nvSpPr>
          <p:cNvPr id="1296" name="Google Shape;1296;p38"/>
          <p:cNvSpPr/>
          <p:nvPr/>
        </p:nvSpPr>
        <p:spPr>
          <a:xfrm>
            <a:off x="4657925" y="5143700"/>
            <a:ext cx="1420200" cy="1420200"/>
          </a:xfrm>
          <a:prstGeom prst="rect">
            <a:avLst/>
          </a:prstGeom>
          <a:solidFill>
            <a:srgbClr val="FFFFFF">
              <a:alpha val="30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7" name="Google Shape;1297;p38"/>
          <p:cNvSpPr/>
          <p:nvPr/>
        </p:nvSpPr>
        <p:spPr>
          <a:xfrm>
            <a:off x="6949500" y="5062550"/>
            <a:ext cx="2962200" cy="741900"/>
          </a:xfrm>
          <a:prstGeom prst="rect">
            <a:avLst/>
          </a:prstGeom>
          <a:solidFill>
            <a:srgbClr val="FFFFFF">
              <a:alpha val="30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5390431" y="1433755"/>
            <a:ext cx="3394367" cy="2742693"/>
            <a:chOff x="5263045" y="1100981"/>
            <a:chExt cx="3394367" cy="2742693"/>
          </a:xfrm>
        </p:grpSpPr>
        <p:grpSp>
          <p:nvGrpSpPr>
            <p:cNvPr id="5" name="Group 4"/>
            <p:cNvGrpSpPr/>
            <p:nvPr/>
          </p:nvGrpSpPr>
          <p:grpSpPr>
            <a:xfrm>
              <a:off x="5263045" y="1100981"/>
              <a:ext cx="1839173" cy="2742693"/>
              <a:chOff x="1032995" y="1057691"/>
              <a:chExt cx="2045409" cy="3050245"/>
            </a:xfrm>
          </p:grpSpPr>
          <p:pic>
            <p:nvPicPr>
              <p:cNvPr id="1026" name="Picture 2" descr="https://t.pimg.jp/073/139/159/1/73139159.jp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430" t="22402" r="47570" b="21873"/>
              <a:stretch/>
            </p:blipFill>
            <p:spPr bwMode="auto">
              <a:xfrm>
                <a:off x="1032995" y="1279560"/>
                <a:ext cx="2045409" cy="282837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Rectangle 2"/>
              <p:cNvSpPr/>
              <p:nvPr/>
            </p:nvSpPr>
            <p:spPr>
              <a:xfrm>
                <a:off x="2597497" y="2357120"/>
                <a:ext cx="480907" cy="44300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2787151" y="2666423"/>
                <a:ext cx="291253" cy="44300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825371" y="2470114"/>
                <a:ext cx="291253" cy="16281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 rot="19399771">
                <a:off x="2089099" y="2417042"/>
                <a:ext cx="291253" cy="1603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825371" y="2821121"/>
                <a:ext cx="574040" cy="75292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Isosceles Triangle 3"/>
              <p:cNvSpPr/>
              <p:nvPr/>
            </p:nvSpPr>
            <p:spPr>
              <a:xfrm>
                <a:off x="2246147" y="2610036"/>
                <a:ext cx="419947" cy="83180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350341" y="1057691"/>
                <a:ext cx="574040" cy="34438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1698954" y="1288243"/>
                <a:ext cx="278859" cy="34438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1437630" y="3327875"/>
                <a:ext cx="274111" cy="75292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7080125" y="1555485"/>
              <a:ext cx="1577287" cy="2262243"/>
              <a:chOff x="7146290" y="1211453"/>
              <a:chExt cx="2221882" cy="3186763"/>
            </a:xfrm>
          </p:grpSpPr>
          <p:pic>
            <p:nvPicPr>
              <p:cNvPr id="8" name="Picture 2" descr="https://t.pimg.jp/073/139/159/1/73139159.jp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100" t="15341" r="9927" b="21873"/>
              <a:stretch/>
            </p:blipFill>
            <p:spPr bwMode="auto">
              <a:xfrm>
                <a:off x="7177967" y="1211453"/>
                <a:ext cx="2190205" cy="31867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Rectangle 20"/>
              <p:cNvSpPr/>
              <p:nvPr/>
            </p:nvSpPr>
            <p:spPr>
              <a:xfrm>
                <a:off x="7146290" y="3341885"/>
                <a:ext cx="265077" cy="8800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7307268" y="3606354"/>
                <a:ext cx="380040" cy="718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7174775" y="1959219"/>
                <a:ext cx="236592" cy="718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8034881" y="2695050"/>
                <a:ext cx="160852" cy="4689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7839522" y="2657054"/>
                <a:ext cx="387888" cy="1795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5968878" y="4238299"/>
            <a:ext cx="1024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Duong</a:t>
            </a:r>
            <a:endParaRPr lang="en-US" sz="18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8153786" y="4238299"/>
            <a:ext cx="631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Mai</a:t>
            </a:r>
            <a:endParaRPr lang="en-US" sz="1800" b="1" dirty="0"/>
          </a:p>
        </p:txBody>
      </p:sp>
      <p:pic>
        <p:nvPicPr>
          <p:cNvPr id="15" name="Track (1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81875" y="496796"/>
            <a:ext cx="406400" cy="406400"/>
          </a:xfrm>
          <a:prstGeom prst="rect">
            <a:avLst/>
          </a:prstGeom>
        </p:spPr>
      </p:pic>
      <p:sp>
        <p:nvSpPr>
          <p:cNvPr id="26" name="Rectangular Callout 25"/>
          <p:cNvSpPr/>
          <p:nvPr/>
        </p:nvSpPr>
        <p:spPr>
          <a:xfrm>
            <a:off x="7207511" y="1259893"/>
            <a:ext cx="1791153" cy="444442"/>
          </a:xfrm>
          <a:prstGeom prst="wedgeRectCallout">
            <a:avLst>
              <a:gd name="adj1" fmla="val 4503"/>
              <a:gd name="adj2" fmla="val 108375"/>
            </a:avLst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1600" b="1" dirty="0">
                <a:solidFill>
                  <a:schemeClr val="tx1"/>
                </a:solidFill>
                <a:latin typeface="Commissioner" panose="020B0604020202020204" charset="0"/>
              </a:rPr>
              <a:t>Congratulations! </a:t>
            </a:r>
          </a:p>
        </p:txBody>
      </p:sp>
      <p:sp>
        <p:nvSpPr>
          <p:cNvPr id="34" name="Rectangular Callout 33"/>
          <p:cNvSpPr/>
          <p:nvPr/>
        </p:nvSpPr>
        <p:spPr>
          <a:xfrm>
            <a:off x="5128097" y="1259893"/>
            <a:ext cx="1791153" cy="444442"/>
          </a:xfrm>
          <a:prstGeom prst="wedgeRectCallout">
            <a:avLst>
              <a:gd name="adj1" fmla="val -791"/>
              <a:gd name="adj2" fmla="val 96183"/>
            </a:avLst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1600" b="1" dirty="0">
                <a:solidFill>
                  <a:schemeClr val="tx1"/>
                </a:solidFill>
                <a:latin typeface="Commissioner" panose="020B0604020202020204" charset="0"/>
              </a:rPr>
              <a:t>Thank you, Mai. 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17194" y="3192462"/>
            <a:ext cx="4491543" cy="96395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Commissioner" panose="020B0604020202020204" charset="0"/>
              </a:rPr>
              <a:t>Expressing and responding to congratulations!</a:t>
            </a:r>
            <a:endParaRPr lang="en-US" sz="2400" dirty="0">
              <a:solidFill>
                <a:schemeClr val="tx1"/>
              </a:solidFill>
              <a:latin typeface="Commissioner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748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9" grpId="0" animBg="1"/>
      <p:bldP spid="32" grpId="0" animBg="1"/>
      <p:bldP spid="1295" grpId="0" build="p"/>
      <p:bldP spid="9" grpId="0"/>
      <p:bldP spid="29" grpId="0"/>
      <p:bldP spid="26" grpId="0" animBg="1"/>
      <p:bldP spid="34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94;p38"/>
          <p:cNvSpPr txBox="1">
            <a:spLocks noGrp="1"/>
          </p:cNvSpPr>
          <p:nvPr>
            <p:ph type="title"/>
          </p:nvPr>
        </p:nvSpPr>
        <p:spPr>
          <a:xfrm>
            <a:off x="430750" y="145387"/>
            <a:ext cx="7954325" cy="5818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/>
            <a:r>
              <a:rPr lang="en-US" sz="2400" dirty="0" smtClean="0"/>
              <a:t>2 (p.21</a:t>
            </a:r>
            <a:r>
              <a:rPr lang="en-US" sz="2400" dirty="0"/>
              <a:t>) </a:t>
            </a:r>
            <a:r>
              <a:rPr lang="en-US" sz="2400" dirty="0" smtClean="0"/>
              <a:t>Work </a:t>
            </a:r>
            <a:r>
              <a:rPr lang="en-US" sz="2400" dirty="0"/>
              <a:t>in pairs. Make a similar dialogue. </a:t>
            </a:r>
          </a:p>
        </p:txBody>
      </p:sp>
      <p:sp>
        <p:nvSpPr>
          <p:cNvPr id="6" name="Google Shape;1295;p38"/>
          <p:cNvSpPr txBox="1">
            <a:spLocks noGrp="1"/>
          </p:cNvSpPr>
          <p:nvPr>
            <p:ph type="body" idx="1"/>
          </p:nvPr>
        </p:nvSpPr>
        <p:spPr>
          <a:xfrm>
            <a:off x="330882" y="767995"/>
            <a:ext cx="4534110" cy="14362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1800" b="1" dirty="0"/>
              <a:t>Student A </a:t>
            </a:r>
            <a:r>
              <a:rPr lang="en-US" sz="1800" dirty="0"/>
              <a:t>has won a prize in the school's singing contest / sports competition. </a:t>
            </a:r>
            <a:endParaRPr lang="en-US" sz="1800" dirty="0" smtClean="0"/>
          </a:p>
          <a:p>
            <a:pPr marL="0" lvl="0" indent="0">
              <a:lnSpc>
                <a:spcPct val="150000"/>
              </a:lnSpc>
              <a:buNone/>
            </a:pPr>
            <a:r>
              <a:rPr lang="en-US" sz="1800" b="1" dirty="0" smtClean="0"/>
              <a:t>Student </a:t>
            </a:r>
            <a:r>
              <a:rPr lang="en-US" sz="1800" b="1" dirty="0"/>
              <a:t>B </a:t>
            </a:r>
            <a:r>
              <a:rPr lang="en-US" sz="1800" dirty="0"/>
              <a:t>congratulates him / her.</a:t>
            </a:r>
            <a:endParaRPr sz="1800" dirty="0"/>
          </a:p>
        </p:txBody>
      </p:sp>
      <p:grpSp>
        <p:nvGrpSpPr>
          <p:cNvPr id="35" name="Group 34"/>
          <p:cNvGrpSpPr/>
          <p:nvPr/>
        </p:nvGrpSpPr>
        <p:grpSpPr>
          <a:xfrm>
            <a:off x="4851610" y="1077059"/>
            <a:ext cx="4023459" cy="2837480"/>
            <a:chOff x="4851610" y="1077059"/>
            <a:chExt cx="4023459" cy="2837480"/>
          </a:xfrm>
        </p:grpSpPr>
        <p:pic>
          <p:nvPicPr>
            <p:cNvPr id="2050" name="Picture 2" descr="conversation - Stock Illustration [28816417] - PIXTA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108"/>
            <a:stretch/>
          </p:blipFill>
          <p:spPr bwMode="auto">
            <a:xfrm>
              <a:off x="4851610" y="1077059"/>
              <a:ext cx="4023459" cy="2837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Oval 26"/>
            <p:cNvSpPr/>
            <p:nvPr/>
          </p:nvSpPr>
          <p:spPr>
            <a:xfrm rot="18380871">
              <a:off x="6047802" y="2371950"/>
              <a:ext cx="327228" cy="171567"/>
            </a:xfrm>
            <a:prstGeom prst="ellipse">
              <a:avLst/>
            </a:prstGeom>
            <a:solidFill>
              <a:srgbClr val="FCE3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 rot="15979661">
              <a:off x="5992291" y="2335429"/>
              <a:ext cx="327228" cy="171567"/>
            </a:xfrm>
            <a:prstGeom prst="ellipse">
              <a:avLst/>
            </a:prstGeom>
            <a:solidFill>
              <a:srgbClr val="FCE3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 rot="13678702">
              <a:off x="5516067" y="1351359"/>
              <a:ext cx="474704" cy="175803"/>
            </a:xfrm>
            <a:prstGeom prst="ellipse">
              <a:avLst/>
            </a:prstGeom>
            <a:solidFill>
              <a:srgbClr val="5255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 rot="2119030">
              <a:off x="7511759" y="2491373"/>
              <a:ext cx="308781" cy="101691"/>
            </a:xfrm>
            <a:prstGeom prst="ellipse">
              <a:avLst/>
            </a:prstGeom>
            <a:solidFill>
              <a:srgbClr val="FCE3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 rot="3424934">
              <a:off x="7511760" y="2246275"/>
              <a:ext cx="308781" cy="215546"/>
            </a:xfrm>
            <a:prstGeom prst="ellipse">
              <a:avLst/>
            </a:prstGeom>
            <a:solidFill>
              <a:srgbClr val="FCE3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 rot="19605592">
              <a:off x="7514615" y="1375800"/>
              <a:ext cx="692377" cy="220673"/>
            </a:xfrm>
            <a:prstGeom prst="ellipse">
              <a:avLst/>
            </a:prstGeom>
            <a:solidFill>
              <a:srgbClr val="6752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658592" y="3309977"/>
              <a:ext cx="619676" cy="574334"/>
            </a:xfrm>
            <a:prstGeom prst="rect">
              <a:avLst/>
            </a:prstGeom>
            <a:solidFill>
              <a:srgbClr val="F9C0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 rot="1746462">
              <a:off x="7307080" y="3074729"/>
              <a:ext cx="218737" cy="436308"/>
            </a:xfrm>
            <a:prstGeom prst="rect">
              <a:avLst/>
            </a:prstGeom>
            <a:solidFill>
              <a:srgbClr val="F9C0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 rot="1825273" flipV="1">
              <a:off x="6508646" y="2297828"/>
              <a:ext cx="173350" cy="307554"/>
            </a:xfrm>
            <a:prstGeom prst="rect">
              <a:avLst/>
            </a:prstGeom>
            <a:solidFill>
              <a:srgbClr val="FCED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 rot="2204161" flipV="1">
              <a:off x="6282798" y="2493091"/>
              <a:ext cx="208872" cy="346695"/>
            </a:xfrm>
            <a:prstGeom prst="rect">
              <a:avLst/>
            </a:prstGeom>
            <a:solidFill>
              <a:srgbClr val="FCED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 rot="2204161" flipV="1">
              <a:off x="6962929" y="2284855"/>
              <a:ext cx="404701" cy="376753"/>
            </a:xfrm>
            <a:prstGeom prst="rect">
              <a:avLst/>
            </a:prstGeom>
            <a:solidFill>
              <a:srgbClr val="FCED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 rot="20681804">
              <a:off x="5941909" y="2598427"/>
              <a:ext cx="256033" cy="48882"/>
            </a:xfrm>
            <a:prstGeom prst="ellipse">
              <a:avLst/>
            </a:prstGeom>
            <a:solidFill>
              <a:srgbClr val="FCE3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368411" y="4012043"/>
            <a:ext cx="1353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Student A</a:t>
            </a:r>
            <a:endParaRPr lang="en-US" sz="18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7416448" y="4012043"/>
            <a:ext cx="1389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Student </a:t>
            </a:r>
            <a:r>
              <a:rPr lang="en-US" sz="1800" b="1" dirty="0" smtClean="0"/>
              <a:t>B</a:t>
            </a:r>
            <a:endParaRPr lang="en-US" sz="1800" b="1" dirty="0"/>
          </a:p>
        </p:txBody>
      </p:sp>
      <p:sp>
        <p:nvSpPr>
          <p:cNvPr id="44" name="Google Shape;1295;p38"/>
          <p:cNvSpPr txBox="1">
            <a:spLocks/>
          </p:cNvSpPr>
          <p:nvPr/>
        </p:nvSpPr>
        <p:spPr>
          <a:xfrm>
            <a:off x="1400726" y="2201234"/>
            <a:ext cx="2233655" cy="10353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Commissioner"/>
              <a:buAutoNum type="arabicPeriod"/>
              <a:defRPr sz="1200" b="0" i="0" u="none" strike="noStrike" cap="none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2"/>
                </a:solidFill>
                <a:latin typeface="Commissioner"/>
                <a:ea typeface="Commissioner"/>
                <a:cs typeface="Commissioner"/>
                <a:sym typeface="Commissioner"/>
              </a:defRPr>
            </a:lvl9pPr>
          </a:lstStyle>
          <a:p>
            <a:pPr marL="0" indent="0">
              <a:buFont typeface="Commissioner"/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A:  </a:t>
            </a:r>
            <a:r>
              <a:rPr lang="en-US" sz="1800" dirty="0" smtClean="0"/>
              <a:t>Last week I …</a:t>
            </a:r>
          </a:p>
          <a:p>
            <a:pPr marL="0" indent="0">
              <a:buFont typeface="Commissioner"/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B:  </a:t>
            </a:r>
            <a:r>
              <a:rPr lang="en-US" sz="1800" dirty="0" smtClean="0"/>
              <a:t>Congratulations! </a:t>
            </a:r>
          </a:p>
          <a:p>
            <a:pPr marL="0" indent="0">
              <a:buFont typeface="Commissioner"/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A:  </a:t>
            </a:r>
            <a:r>
              <a:rPr lang="en-US" sz="1800" dirty="0" smtClean="0"/>
              <a:t>Thank you. </a:t>
            </a:r>
          </a:p>
        </p:txBody>
      </p:sp>
      <p:pic>
        <p:nvPicPr>
          <p:cNvPr id="37" name="3 Minute Tim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14295" y="3372892"/>
            <a:ext cx="2220086" cy="1248798"/>
          </a:xfrm>
          <a:prstGeom prst="rect">
            <a:avLst/>
          </a:prstGeom>
        </p:spPr>
      </p:pic>
      <p:grpSp>
        <p:nvGrpSpPr>
          <p:cNvPr id="46" name="Google Shape;3808;p73"/>
          <p:cNvGrpSpPr/>
          <p:nvPr/>
        </p:nvGrpSpPr>
        <p:grpSpPr>
          <a:xfrm>
            <a:off x="5520758" y="2786610"/>
            <a:ext cx="783107" cy="588821"/>
            <a:chOff x="6286525" y="964350"/>
            <a:chExt cx="1598750" cy="1218325"/>
          </a:xfrm>
        </p:grpSpPr>
        <p:sp>
          <p:nvSpPr>
            <p:cNvPr id="47" name="Google Shape;3809;p73"/>
            <p:cNvSpPr/>
            <p:nvPr/>
          </p:nvSpPr>
          <p:spPr>
            <a:xfrm>
              <a:off x="6768425" y="1554300"/>
              <a:ext cx="628400" cy="628375"/>
            </a:xfrm>
            <a:custGeom>
              <a:avLst/>
              <a:gdLst/>
              <a:ahLst/>
              <a:cxnLst/>
              <a:rect l="l" t="t" r="r" b="b"/>
              <a:pathLst>
                <a:path w="25136" h="25135" extrusionOk="0">
                  <a:moveTo>
                    <a:pt x="12562" y="1"/>
                  </a:moveTo>
                  <a:cubicBezTo>
                    <a:pt x="5621" y="1"/>
                    <a:pt x="1" y="5632"/>
                    <a:pt x="1" y="12574"/>
                  </a:cubicBezTo>
                  <a:cubicBezTo>
                    <a:pt x="1" y="19515"/>
                    <a:pt x="5621" y="25135"/>
                    <a:pt x="12562" y="25135"/>
                  </a:cubicBezTo>
                  <a:cubicBezTo>
                    <a:pt x="19503" y="25135"/>
                    <a:pt x="25135" y="19515"/>
                    <a:pt x="25135" y="12574"/>
                  </a:cubicBezTo>
                  <a:cubicBezTo>
                    <a:pt x="25135" y="5632"/>
                    <a:pt x="19503" y="1"/>
                    <a:pt x="12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810;p73"/>
            <p:cNvSpPr/>
            <p:nvPr/>
          </p:nvSpPr>
          <p:spPr>
            <a:xfrm>
              <a:off x="7203325" y="966450"/>
              <a:ext cx="533400" cy="639075"/>
            </a:xfrm>
            <a:custGeom>
              <a:avLst/>
              <a:gdLst/>
              <a:ahLst/>
              <a:cxnLst/>
              <a:rect l="l" t="t" r="r" b="b"/>
              <a:pathLst>
                <a:path w="21336" h="25563" extrusionOk="0">
                  <a:moveTo>
                    <a:pt x="18538" y="0"/>
                  </a:moveTo>
                  <a:lnTo>
                    <a:pt x="0" y="24563"/>
                  </a:lnTo>
                  <a:cubicBezTo>
                    <a:pt x="714" y="24836"/>
                    <a:pt x="1393" y="25170"/>
                    <a:pt x="2048" y="25563"/>
                  </a:cubicBezTo>
                  <a:lnTo>
                    <a:pt x="2133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811;p73"/>
            <p:cNvSpPr/>
            <p:nvPr/>
          </p:nvSpPr>
          <p:spPr>
            <a:xfrm>
              <a:off x="7254500" y="966450"/>
              <a:ext cx="555750" cy="674200"/>
            </a:xfrm>
            <a:custGeom>
              <a:avLst/>
              <a:gdLst/>
              <a:ahLst/>
              <a:cxnLst/>
              <a:rect l="l" t="t" r="r" b="b"/>
              <a:pathLst>
                <a:path w="22230" h="26968" extrusionOk="0">
                  <a:moveTo>
                    <a:pt x="19289" y="0"/>
                  </a:moveTo>
                  <a:lnTo>
                    <a:pt x="1" y="25563"/>
                  </a:lnTo>
                  <a:cubicBezTo>
                    <a:pt x="680" y="25968"/>
                    <a:pt x="1311" y="26432"/>
                    <a:pt x="1894" y="26968"/>
                  </a:cubicBezTo>
                  <a:lnTo>
                    <a:pt x="222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812;p73"/>
            <p:cNvSpPr/>
            <p:nvPr/>
          </p:nvSpPr>
          <p:spPr>
            <a:xfrm>
              <a:off x="7301825" y="966450"/>
              <a:ext cx="583450" cy="719750"/>
            </a:xfrm>
            <a:custGeom>
              <a:avLst/>
              <a:gdLst/>
              <a:ahLst/>
              <a:cxnLst/>
              <a:rect l="l" t="t" r="r" b="b"/>
              <a:pathLst>
                <a:path w="23338" h="28790" extrusionOk="0">
                  <a:moveTo>
                    <a:pt x="20337" y="0"/>
                  </a:moveTo>
                  <a:lnTo>
                    <a:pt x="1" y="26968"/>
                  </a:lnTo>
                  <a:cubicBezTo>
                    <a:pt x="596" y="27515"/>
                    <a:pt x="1144" y="28123"/>
                    <a:pt x="1620" y="28789"/>
                  </a:cubicBezTo>
                  <a:lnTo>
                    <a:pt x="233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813;p73"/>
            <p:cNvSpPr/>
            <p:nvPr/>
          </p:nvSpPr>
          <p:spPr>
            <a:xfrm>
              <a:off x="6438050" y="966450"/>
              <a:ext cx="532225" cy="637900"/>
            </a:xfrm>
            <a:custGeom>
              <a:avLst/>
              <a:gdLst/>
              <a:ahLst/>
              <a:cxnLst/>
              <a:rect l="l" t="t" r="r" b="b"/>
              <a:pathLst>
                <a:path w="21289" h="25516" extrusionOk="0">
                  <a:moveTo>
                    <a:pt x="0" y="0"/>
                  </a:moveTo>
                  <a:lnTo>
                    <a:pt x="19241" y="25515"/>
                  </a:lnTo>
                  <a:cubicBezTo>
                    <a:pt x="19895" y="25110"/>
                    <a:pt x="20574" y="24777"/>
                    <a:pt x="21288" y="24515"/>
                  </a:cubicBezTo>
                  <a:lnTo>
                    <a:pt x="27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814;p73"/>
            <p:cNvSpPr/>
            <p:nvPr/>
          </p:nvSpPr>
          <p:spPr>
            <a:xfrm>
              <a:off x="6364225" y="966450"/>
              <a:ext cx="554850" cy="673025"/>
            </a:xfrm>
            <a:custGeom>
              <a:avLst/>
              <a:gdLst/>
              <a:ahLst/>
              <a:cxnLst/>
              <a:rect l="l" t="t" r="r" b="b"/>
              <a:pathLst>
                <a:path w="22194" h="26921" extrusionOk="0">
                  <a:moveTo>
                    <a:pt x="0" y="0"/>
                  </a:moveTo>
                  <a:lnTo>
                    <a:pt x="20312" y="26920"/>
                  </a:lnTo>
                  <a:cubicBezTo>
                    <a:pt x="20896" y="26384"/>
                    <a:pt x="21527" y="25920"/>
                    <a:pt x="22194" y="25515"/>
                  </a:cubicBezTo>
                  <a:lnTo>
                    <a:pt x="2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815;p73"/>
            <p:cNvSpPr/>
            <p:nvPr/>
          </p:nvSpPr>
          <p:spPr>
            <a:xfrm>
              <a:off x="6289500" y="966450"/>
              <a:ext cx="582850" cy="719150"/>
            </a:xfrm>
            <a:custGeom>
              <a:avLst/>
              <a:gdLst/>
              <a:ahLst/>
              <a:cxnLst/>
              <a:rect l="l" t="t" r="r" b="b"/>
              <a:pathLst>
                <a:path w="23314" h="28766" extrusionOk="0">
                  <a:moveTo>
                    <a:pt x="1" y="0"/>
                  </a:moveTo>
                  <a:lnTo>
                    <a:pt x="21706" y="28765"/>
                  </a:lnTo>
                  <a:cubicBezTo>
                    <a:pt x="22170" y="28099"/>
                    <a:pt x="22706" y="27480"/>
                    <a:pt x="23313" y="26920"/>
                  </a:cubicBezTo>
                  <a:lnTo>
                    <a:pt x="29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816;p73"/>
            <p:cNvSpPr/>
            <p:nvPr/>
          </p:nvSpPr>
          <p:spPr>
            <a:xfrm>
              <a:off x="7200625" y="964350"/>
              <a:ext cx="533425" cy="638800"/>
            </a:xfrm>
            <a:custGeom>
              <a:avLst/>
              <a:gdLst/>
              <a:ahLst/>
              <a:cxnLst/>
              <a:rect l="l" t="t" r="r" b="b"/>
              <a:pathLst>
                <a:path w="21337" h="25552" fill="none" extrusionOk="0">
                  <a:moveTo>
                    <a:pt x="21337" y="1"/>
                  </a:moveTo>
                  <a:lnTo>
                    <a:pt x="18539" y="1"/>
                  </a:lnTo>
                  <a:lnTo>
                    <a:pt x="1" y="24563"/>
                  </a:lnTo>
                  <a:cubicBezTo>
                    <a:pt x="715" y="24837"/>
                    <a:pt x="1394" y="25159"/>
                    <a:pt x="2049" y="2555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817;p73"/>
            <p:cNvSpPr/>
            <p:nvPr/>
          </p:nvSpPr>
          <p:spPr>
            <a:xfrm>
              <a:off x="7251825" y="964350"/>
              <a:ext cx="555750" cy="673925"/>
            </a:xfrm>
            <a:custGeom>
              <a:avLst/>
              <a:gdLst/>
              <a:ahLst/>
              <a:cxnLst/>
              <a:rect l="l" t="t" r="r" b="b"/>
              <a:pathLst>
                <a:path w="22230" h="26957" fill="none" extrusionOk="0">
                  <a:moveTo>
                    <a:pt x="1882" y="26956"/>
                  </a:moveTo>
                  <a:lnTo>
                    <a:pt x="22230" y="1"/>
                  </a:lnTo>
                  <a:lnTo>
                    <a:pt x="19289" y="1"/>
                  </a:lnTo>
                  <a:lnTo>
                    <a:pt x="1" y="25563"/>
                  </a:lnTo>
                  <a:cubicBezTo>
                    <a:pt x="667" y="25968"/>
                    <a:pt x="1299" y="26433"/>
                    <a:pt x="1882" y="2695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818;p73"/>
            <p:cNvSpPr/>
            <p:nvPr/>
          </p:nvSpPr>
          <p:spPr>
            <a:xfrm>
              <a:off x="7298850" y="964350"/>
              <a:ext cx="583750" cy="719475"/>
            </a:xfrm>
            <a:custGeom>
              <a:avLst/>
              <a:gdLst/>
              <a:ahLst/>
              <a:cxnLst/>
              <a:rect l="l" t="t" r="r" b="b"/>
              <a:pathLst>
                <a:path w="23350" h="28779" fill="none" extrusionOk="0">
                  <a:moveTo>
                    <a:pt x="1632" y="28778"/>
                  </a:moveTo>
                  <a:lnTo>
                    <a:pt x="23349" y="1"/>
                  </a:lnTo>
                  <a:lnTo>
                    <a:pt x="20349" y="1"/>
                  </a:lnTo>
                  <a:lnTo>
                    <a:pt x="1" y="26968"/>
                  </a:lnTo>
                  <a:cubicBezTo>
                    <a:pt x="608" y="27504"/>
                    <a:pt x="1156" y="28111"/>
                    <a:pt x="1632" y="28778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819;p73"/>
            <p:cNvSpPr/>
            <p:nvPr/>
          </p:nvSpPr>
          <p:spPr>
            <a:xfrm>
              <a:off x="6435350" y="964350"/>
              <a:ext cx="532250" cy="637600"/>
            </a:xfrm>
            <a:custGeom>
              <a:avLst/>
              <a:gdLst/>
              <a:ahLst/>
              <a:cxnLst/>
              <a:rect l="l" t="t" r="r" b="b"/>
              <a:pathLst>
                <a:path w="21290" h="25504" fill="none" extrusionOk="0">
                  <a:moveTo>
                    <a:pt x="21289" y="24504"/>
                  </a:moveTo>
                  <a:lnTo>
                    <a:pt x="2787" y="1"/>
                  </a:lnTo>
                  <a:lnTo>
                    <a:pt x="1" y="1"/>
                  </a:lnTo>
                  <a:lnTo>
                    <a:pt x="19241" y="25504"/>
                  </a:lnTo>
                  <a:cubicBezTo>
                    <a:pt x="19884" y="25111"/>
                    <a:pt x="20575" y="24778"/>
                    <a:pt x="21289" y="24504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820;p73"/>
            <p:cNvSpPr/>
            <p:nvPr/>
          </p:nvSpPr>
          <p:spPr>
            <a:xfrm>
              <a:off x="6361550" y="964350"/>
              <a:ext cx="554850" cy="673025"/>
            </a:xfrm>
            <a:custGeom>
              <a:avLst/>
              <a:gdLst/>
              <a:ahLst/>
              <a:cxnLst/>
              <a:rect l="l" t="t" r="r" b="b"/>
              <a:pathLst>
                <a:path w="22194" h="26921" fill="none" extrusionOk="0">
                  <a:moveTo>
                    <a:pt x="22193" y="25504"/>
                  </a:moveTo>
                  <a:lnTo>
                    <a:pt x="2953" y="1"/>
                  </a:lnTo>
                  <a:lnTo>
                    <a:pt x="0" y="1"/>
                  </a:lnTo>
                  <a:lnTo>
                    <a:pt x="20324" y="26921"/>
                  </a:lnTo>
                  <a:cubicBezTo>
                    <a:pt x="20896" y="26385"/>
                    <a:pt x="21515" y="25909"/>
                    <a:pt x="22193" y="25504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821;p73"/>
            <p:cNvSpPr/>
            <p:nvPr/>
          </p:nvSpPr>
          <p:spPr>
            <a:xfrm>
              <a:off x="6286525" y="964350"/>
              <a:ext cx="583150" cy="719175"/>
            </a:xfrm>
            <a:custGeom>
              <a:avLst/>
              <a:gdLst/>
              <a:ahLst/>
              <a:cxnLst/>
              <a:rect l="l" t="t" r="r" b="b"/>
              <a:pathLst>
                <a:path w="23326" h="28767" fill="none" extrusionOk="0">
                  <a:moveTo>
                    <a:pt x="23325" y="26921"/>
                  </a:moveTo>
                  <a:lnTo>
                    <a:pt x="3001" y="1"/>
                  </a:lnTo>
                  <a:lnTo>
                    <a:pt x="1" y="1"/>
                  </a:lnTo>
                  <a:lnTo>
                    <a:pt x="21718" y="28766"/>
                  </a:lnTo>
                  <a:cubicBezTo>
                    <a:pt x="22182" y="28088"/>
                    <a:pt x="22718" y="27468"/>
                    <a:pt x="23325" y="2692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822;p73"/>
            <p:cNvSpPr/>
            <p:nvPr/>
          </p:nvSpPr>
          <p:spPr>
            <a:xfrm>
              <a:off x="6768425" y="1554300"/>
              <a:ext cx="628400" cy="628375"/>
            </a:xfrm>
            <a:custGeom>
              <a:avLst/>
              <a:gdLst/>
              <a:ahLst/>
              <a:cxnLst/>
              <a:rect l="l" t="t" r="r" b="b"/>
              <a:pathLst>
                <a:path w="25136" h="25135" fill="none" extrusionOk="0">
                  <a:moveTo>
                    <a:pt x="25135" y="12574"/>
                  </a:moveTo>
                  <a:cubicBezTo>
                    <a:pt x="25135" y="19515"/>
                    <a:pt x="19503" y="25135"/>
                    <a:pt x="12562" y="25135"/>
                  </a:cubicBezTo>
                  <a:cubicBezTo>
                    <a:pt x="5621" y="25135"/>
                    <a:pt x="1" y="19515"/>
                    <a:pt x="1" y="12574"/>
                  </a:cubicBezTo>
                  <a:cubicBezTo>
                    <a:pt x="1" y="5632"/>
                    <a:pt x="5621" y="1"/>
                    <a:pt x="12562" y="1"/>
                  </a:cubicBezTo>
                  <a:cubicBezTo>
                    <a:pt x="19503" y="1"/>
                    <a:pt x="25135" y="5632"/>
                    <a:pt x="25135" y="12574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823;p73"/>
            <p:cNvSpPr/>
            <p:nvPr/>
          </p:nvSpPr>
          <p:spPr>
            <a:xfrm>
              <a:off x="6833925" y="1619800"/>
              <a:ext cx="497400" cy="497400"/>
            </a:xfrm>
            <a:custGeom>
              <a:avLst/>
              <a:gdLst/>
              <a:ahLst/>
              <a:cxnLst/>
              <a:rect l="l" t="t" r="r" b="b"/>
              <a:pathLst>
                <a:path w="19896" h="19896" fill="none" extrusionOk="0">
                  <a:moveTo>
                    <a:pt x="19896" y="9954"/>
                  </a:moveTo>
                  <a:cubicBezTo>
                    <a:pt x="19896" y="15443"/>
                    <a:pt x="15443" y="19896"/>
                    <a:pt x="9942" y="19896"/>
                  </a:cubicBezTo>
                  <a:cubicBezTo>
                    <a:pt x="4453" y="19896"/>
                    <a:pt x="0" y="15443"/>
                    <a:pt x="0" y="9954"/>
                  </a:cubicBezTo>
                  <a:cubicBezTo>
                    <a:pt x="0" y="4453"/>
                    <a:pt x="4453" y="0"/>
                    <a:pt x="9942" y="0"/>
                  </a:cubicBezTo>
                  <a:cubicBezTo>
                    <a:pt x="15443" y="0"/>
                    <a:pt x="19896" y="4453"/>
                    <a:pt x="19896" y="9954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824;p73"/>
            <p:cNvSpPr/>
            <p:nvPr/>
          </p:nvSpPr>
          <p:spPr>
            <a:xfrm>
              <a:off x="7022050" y="1728425"/>
              <a:ext cx="120875" cy="280125"/>
            </a:xfrm>
            <a:custGeom>
              <a:avLst/>
              <a:gdLst/>
              <a:ahLst/>
              <a:cxnLst/>
              <a:rect l="l" t="t" r="r" b="b"/>
              <a:pathLst>
                <a:path w="4835" h="11205" extrusionOk="0">
                  <a:moveTo>
                    <a:pt x="0" y="1"/>
                  </a:moveTo>
                  <a:lnTo>
                    <a:pt x="0" y="2085"/>
                  </a:lnTo>
                  <a:lnTo>
                    <a:pt x="2250" y="2085"/>
                  </a:lnTo>
                  <a:lnTo>
                    <a:pt x="2250" y="11205"/>
                  </a:lnTo>
                  <a:lnTo>
                    <a:pt x="4834" y="11205"/>
                  </a:lnTo>
                  <a:lnTo>
                    <a:pt x="48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5435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3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</p:childTnLst>
        </p:cTn>
      </p:par>
    </p:tnLst>
    <p:bldLst>
      <p:bldP spid="6" grpId="0" uiExpand="1" build="p"/>
      <p:bldP spid="42" grpId="0"/>
      <p:bldP spid="43" grpId="0"/>
      <p:bldP spid="44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Google Shape;2160;p52"/>
          <p:cNvSpPr txBox="1">
            <a:spLocks noGrp="1"/>
          </p:cNvSpPr>
          <p:nvPr>
            <p:ph type="title"/>
          </p:nvPr>
        </p:nvSpPr>
        <p:spPr>
          <a:xfrm>
            <a:off x="1714276" y="1690711"/>
            <a:ext cx="5418867" cy="12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 smtClean="0"/>
              <a:t>The sport/game </a:t>
            </a:r>
            <a:br>
              <a:rPr lang="en" sz="4800" dirty="0" smtClean="0"/>
            </a:br>
            <a:r>
              <a:rPr lang="en" sz="4800" dirty="0" smtClean="0"/>
              <a:t>you like</a:t>
            </a:r>
            <a:endParaRPr sz="4800" dirty="0"/>
          </a:p>
        </p:txBody>
      </p:sp>
      <p:sp>
        <p:nvSpPr>
          <p:cNvPr id="2161" name="Google Shape;2161;p52"/>
          <p:cNvSpPr txBox="1">
            <a:spLocks noGrp="1"/>
          </p:cNvSpPr>
          <p:nvPr>
            <p:ph type="title" idx="2"/>
          </p:nvPr>
        </p:nvSpPr>
        <p:spPr>
          <a:xfrm>
            <a:off x="3556048" y="657043"/>
            <a:ext cx="1573800" cy="7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/>
              <a:t>02</a:t>
            </a:r>
            <a:endParaRPr sz="7000" dirty="0"/>
          </a:p>
        </p:txBody>
      </p:sp>
      <p:sp>
        <p:nvSpPr>
          <p:cNvPr id="2163" name="Google Shape;2163;p52"/>
          <p:cNvSpPr/>
          <p:nvPr/>
        </p:nvSpPr>
        <p:spPr>
          <a:xfrm>
            <a:off x="3795470" y="590620"/>
            <a:ext cx="189000" cy="189000"/>
          </a:xfrm>
          <a:prstGeom prst="halfFrame">
            <a:avLst>
              <a:gd name="adj1" fmla="val 10031"/>
              <a:gd name="adj2" fmla="val 10031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64" name="Google Shape;2164;p52"/>
          <p:cNvGrpSpPr/>
          <p:nvPr/>
        </p:nvGrpSpPr>
        <p:grpSpPr>
          <a:xfrm>
            <a:off x="-883893" y="1382495"/>
            <a:ext cx="4250271" cy="4250271"/>
            <a:chOff x="-883893" y="1382495"/>
            <a:chExt cx="4250271" cy="4250271"/>
          </a:xfrm>
        </p:grpSpPr>
        <p:grpSp>
          <p:nvGrpSpPr>
            <p:cNvPr id="2165" name="Google Shape;2165;p52"/>
            <p:cNvGrpSpPr/>
            <p:nvPr/>
          </p:nvGrpSpPr>
          <p:grpSpPr>
            <a:xfrm>
              <a:off x="950610" y="2102650"/>
              <a:ext cx="688184" cy="693202"/>
              <a:chOff x="1309763" y="1106398"/>
              <a:chExt cx="769609" cy="775221"/>
            </a:xfrm>
          </p:grpSpPr>
          <p:sp>
            <p:nvSpPr>
              <p:cNvPr id="2166" name="Google Shape;2166;p52"/>
              <p:cNvSpPr/>
              <p:nvPr/>
            </p:nvSpPr>
            <p:spPr>
              <a:xfrm rot="-3384850">
                <a:off x="1422165" y="1226643"/>
                <a:ext cx="552846" cy="532210"/>
              </a:xfrm>
              <a:custGeom>
                <a:avLst/>
                <a:gdLst/>
                <a:ahLst/>
                <a:cxnLst/>
                <a:rect l="l" t="t" r="r" b="b"/>
                <a:pathLst>
                  <a:path w="15110" h="14546" extrusionOk="0">
                    <a:moveTo>
                      <a:pt x="7550" y="1"/>
                    </a:moveTo>
                    <a:cubicBezTo>
                      <a:pt x="7368" y="1"/>
                      <a:pt x="7185" y="8"/>
                      <a:pt x="7001" y="21"/>
                    </a:cubicBezTo>
                    <a:cubicBezTo>
                      <a:pt x="2989" y="331"/>
                      <a:pt x="0" y="3831"/>
                      <a:pt x="298" y="7832"/>
                    </a:cubicBezTo>
                    <a:cubicBezTo>
                      <a:pt x="593" y="11642"/>
                      <a:pt x="3782" y="14545"/>
                      <a:pt x="7541" y="14545"/>
                    </a:cubicBezTo>
                    <a:cubicBezTo>
                      <a:pt x="7729" y="14545"/>
                      <a:pt x="7918" y="14538"/>
                      <a:pt x="8108" y="14523"/>
                    </a:cubicBezTo>
                    <a:cubicBezTo>
                      <a:pt x="12109" y="14214"/>
                      <a:pt x="15109" y="10725"/>
                      <a:pt x="14800" y="6725"/>
                    </a:cubicBezTo>
                    <a:cubicBezTo>
                      <a:pt x="14504" y="2897"/>
                      <a:pt x="11316" y="1"/>
                      <a:pt x="75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7" name="Google Shape;2167;p52"/>
              <p:cNvSpPr/>
              <p:nvPr/>
            </p:nvSpPr>
            <p:spPr>
              <a:xfrm rot="-3384850">
                <a:off x="1497713" y="1348139"/>
                <a:ext cx="552846" cy="364527"/>
              </a:xfrm>
              <a:custGeom>
                <a:avLst/>
                <a:gdLst/>
                <a:ahLst/>
                <a:cxnLst/>
                <a:rect l="l" t="t" r="r" b="b"/>
                <a:pathLst>
                  <a:path w="15110" h="9963" extrusionOk="0">
                    <a:moveTo>
                      <a:pt x="14026" y="0"/>
                    </a:moveTo>
                    <a:lnTo>
                      <a:pt x="14026" y="0"/>
                    </a:lnTo>
                    <a:cubicBezTo>
                      <a:pt x="14014" y="3477"/>
                      <a:pt x="11538" y="6465"/>
                      <a:pt x="8121" y="7120"/>
                    </a:cubicBezTo>
                    <a:cubicBezTo>
                      <a:pt x="7663" y="7208"/>
                      <a:pt x="7206" y="7250"/>
                      <a:pt x="6754" y="7250"/>
                    </a:cubicBezTo>
                    <a:cubicBezTo>
                      <a:pt x="3830" y="7250"/>
                      <a:pt x="1125" y="5474"/>
                      <a:pt x="1" y="2679"/>
                    </a:cubicBezTo>
                    <a:lnTo>
                      <a:pt x="1" y="2679"/>
                    </a:lnTo>
                    <a:cubicBezTo>
                      <a:pt x="1" y="5608"/>
                      <a:pt x="1751" y="8251"/>
                      <a:pt x="4454" y="9394"/>
                    </a:cubicBezTo>
                    <a:cubicBezTo>
                      <a:pt x="5363" y="9776"/>
                      <a:pt x="6320" y="9963"/>
                      <a:pt x="7271" y="9963"/>
                    </a:cubicBezTo>
                    <a:cubicBezTo>
                      <a:pt x="9135" y="9963"/>
                      <a:pt x="10972" y="9246"/>
                      <a:pt x="12360" y="7882"/>
                    </a:cubicBezTo>
                    <a:cubicBezTo>
                      <a:pt x="14455" y="5834"/>
                      <a:pt x="15110" y="2727"/>
                      <a:pt x="14026" y="0"/>
                    </a:cubicBezTo>
                    <a:close/>
                  </a:path>
                </a:pathLst>
              </a:custGeom>
              <a:solidFill>
                <a:srgbClr val="686868">
                  <a:alpha val="25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8" name="Google Shape;2168;p52"/>
              <p:cNvSpPr/>
              <p:nvPr/>
            </p:nvSpPr>
            <p:spPr>
              <a:xfrm rot="-3384850">
                <a:off x="1530011" y="1169438"/>
                <a:ext cx="264020" cy="256629"/>
              </a:xfrm>
              <a:custGeom>
                <a:avLst/>
                <a:gdLst/>
                <a:ahLst/>
                <a:cxnLst/>
                <a:rect l="l" t="t" r="r" b="b"/>
                <a:pathLst>
                  <a:path w="7216" h="7014" extrusionOk="0">
                    <a:moveTo>
                      <a:pt x="155" y="1"/>
                    </a:moveTo>
                    <a:cubicBezTo>
                      <a:pt x="84" y="1"/>
                      <a:pt x="24" y="48"/>
                      <a:pt x="12" y="120"/>
                    </a:cubicBezTo>
                    <a:cubicBezTo>
                      <a:pt x="0" y="263"/>
                      <a:pt x="0" y="394"/>
                      <a:pt x="0" y="536"/>
                    </a:cubicBezTo>
                    <a:lnTo>
                      <a:pt x="0" y="715"/>
                    </a:lnTo>
                    <a:cubicBezTo>
                      <a:pt x="12" y="774"/>
                      <a:pt x="72" y="834"/>
                      <a:pt x="143" y="834"/>
                    </a:cubicBezTo>
                    <a:cubicBezTo>
                      <a:pt x="215" y="834"/>
                      <a:pt x="274" y="774"/>
                      <a:pt x="262" y="703"/>
                    </a:cubicBezTo>
                    <a:lnTo>
                      <a:pt x="262" y="536"/>
                    </a:lnTo>
                    <a:cubicBezTo>
                      <a:pt x="262" y="405"/>
                      <a:pt x="274" y="274"/>
                      <a:pt x="274" y="132"/>
                    </a:cubicBezTo>
                    <a:cubicBezTo>
                      <a:pt x="286" y="60"/>
                      <a:pt x="227" y="1"/>
                      <a:pt x="155" y="1"/>
                    </a:cubicBezTo>
                    <a:close/>
                    <a:moveTo>
                      <a:pt x="274" y="1723"/>
                    </a:moveTo>
                    <a:cubicBezTo>
                      <a:pt x="200" y="1723"/>
                      <a:pt x="122" y="1784"/>
                      <a:pt x="143" y="1882"/>
                    </a:cubicBezTo>
                    <a:cubicBezTo>
                      <a:pt x="191" y="2072"/>
                      <a:pt x="239" y="2263"/>
                      <a:pt x="298" y="2453"/>
                    </a:cubicBezTo>
                    <a:cubicBezTo>
                      <a:pt x="310" y="2501"/>
                      <a:pt x="358" y="2537"/>
                      <a:pt x="417" y="2537"/>
                    </a:cubicBezTo>
                    <a:lnTo>
                      <a:pt x="465" y="2537"/>
                    </a:lnTo>
                    <a:cubicBezTo>
                      <a:pt x="524" y="2513"/>
                      <a:pt x="572" y="2441"/>
                      <a:pt x="548" y="2370"/>
                    </a:cubicBezTo>
                    <a:cubicBezTo>
                      <a:pt x="489" y="2191"/>
                      <a:pt x="441" y="2013"/>
                      <a:pt x="393" y="1822"/>
                    </a:cubicBezTo>
                    <a:cubicBezTo>
                      <a:pt x="379" y="1753"/>
                      <a:pt x="327" y="1723"/>
                      <a:pt x="274" y="1723"/>
                    </a:cubicBezTo>
                    <a:close/>
                    <a:moveTo>
                      <a:pt x="858" y="3335"/>
                    </a:moveTo>
                    <a:cubicBezTo>
                      <a:pt x="766" y="3335"/>
                      <a:pt x="675" y="3433"/>
                      <a:pt x="739" y="3537"/>
                    </a:cubicBezTo>
                    <a:cubicBezTo>
                      <a:pt x="834" y="3715"/>
                      <a:pt x="929" y="3882"/>
                      <a:pt x="1036" y="4049"/>
                    </a:cubicBezTo>
                    <a:cubicBezTo>
                      <a:pt x="1060" y="4084"/>
                      <a:pt x="1108" y="4108"/>
                      <a:pt x="1143" y="4108"/>
                    </a:cubicBezTo>
                    <a:cubicBezTo>
                      <a:pt x="1167" y="4108"/>
                      <a:pt x="1191" y="4096"/>
                      <a:pt x="1215" y="4084"/>
                    </a:cubicBezTo>
                    <a:cubicBezTo>
                      <a:pt x="1274" y="4049"/>
                      <a:pt x="1298" y="3965"/>
                      <a:pt x="1262" y="3906"/>
                    </a:cubicBezTo>
                    <a:cubicBezTo>
                      <a:pt x="1155" y="3751"/>
                      <a:pt x="1060" y="3584"/>
                      <a:pt x="977" y="3418"/>
                    </a:cubicBezTo>
                    <a:cubicBezTo>
                      <a:pt x="949" y="3359"/>
                      <a:pt x="903" y="3335"/>
                      <a:pt x="858" y="3335"/>
                    </a:cubicBezTo>
                    <a:close/>
                    <a:moveTo>
                      <a:pt x="1848" y="4753"/>
                    </a:moveTo>
                    <a:cubicBezTo>
                      <a:pt x="1752" y="4753"/>
                      <a:pt x="1673" y="4879"/>
                      <a:pt x="1763" y="4977"/>
                    </a:cubicBezTo>
                    <a:lnTo>
                      <a:pt x="1858" y="5073"/>
                    </a:lnTo>
                    <a:cubicBezTo>
                      <a:pt x="1965" y="5180"/>
                      <a:pt x="2072" y="5287"/>
                      <a:pt x="2191" y="5382"/>
                    </a:cubicBezTo>
                    <a:cubicBezTo>
                      <a:pt x="2214" y="5405"/>
                      <a:pt x="2236" y="5416"/>
                      <a:pt x="2268" y="5418"/>
                    </a:cubicBezTo>
                    <a:lnTo>
                      <a:pt x="2268" y="5418"/>
                    </a:lnTo>
                    <a:cubicBezTo>
                      <a:pt x="2384" y="5413"/>
                      <a:pt x="2440" y="5262"/>
                      <a:pt x="2358" y="5192"/>
                    </a:cubicBezTo>
                    <a:cubicBezTo>
                      <a:pt x="2239" y="5096"/>
                      <a:pt x="2144" y="5001"/>
                      <a:pt x="2036" y="4894"/>
                    </a:cubicBezTo>
                    <a:lnTo>
                      <a:pt x="1941" y="4799"/>
                    </a:lnTo>
                    <a:cubicBezTo>
                      <a:pt x="1912" y="4767"/>
                      <a:pt x="1879" y="4753"/>
                      <a:pt x="1848" y="4753"/>
                    </a:cubicBezTo>
                    <a:close/>
                    <a:moveTo>
                      <a:pt x="2268" y="5418"/>
                    </a:moveTo>
                    <a:cubicBezTo>
                      <a:pt x="2266" y="5418"/>
                      <a:pt x="2265" y="5418"/>
                      <a:pt x="2263" y="5418"/>
                    </a:cubicBezTo>
                    <a:lnTo>
                      <a:pt x="2274" y="5418"/>
                    </a:lnTo>
                    <a:cubicBezTo>
                      <a:pt x="2272" y="5418"/>
                      <a:pt x="2270" y="5418"/>
                      <a:pt x="2268" y="5418"/>
                    </a:cubicBezTo>
                    <a:close/>
                    <a:moveTo>
                      <a:pt x="3197" y="5832"/>
                    </a:moveTo>
                    <a:cubicBezTo>
                      <a:pt x="3076" y="5832"/>
                      <a:pt x="2994" y="6016"/>
                      <a:pt x="3132" y="6085"/>
                    </a:cubicBezTo>
                    <a:cubicBezTo>
                      <a:pt x="3310" y="6180"/>
                      <a:pt x="3477" y="6275"/>
                      <a:pt x="3656" y="6359"/>
                    </a:cubicBezTo>
                    <a:cubicBezTo>
                      <a:pt x="3668" y="6370"/>
                      <a:pt x="3691" y="6370"/>
                      <a:pt x="3715" y="6382"/>
                    </a:cubicBezTo>
                    <a:cubicBezTo>
                      <a:pt x="3846" y="6370"/>
                      <a:pt x="3894" y="6192"/>
                      <a:pt x="3763" y="6132"/>
                    </a:cubicBezTo>
                    <a:cubicBezTo>
                      <a:pt x="3596" y="6049"/>
                      <a:pt x="3429" y="5954"/>
                      <a:pt x="3275" y="5858"/>
                    </a:cubicBezTo>
                    <a:cubicBezTo>
                      <a:pt x="3248" y="5840"/>
                      <a:pt x="3221" y="5832"/>
                      <a:pt x="3197" y="5832"/>
                    </a:cubicBezTo>
                    <a:close/>
                    <a:moveTo>
                      <a:pt x="4800" y="6523"/>
                    </a:moveTo>
                    <a:cubicBezTo>
                      <a:pt x="4662" y="6523"/>
                      <a:pt x="4615" y="6730"/>
                      <a:pt x="4751" y="6775"/>
                    </a:cubicBezTo>
                    <a:cubicBezTo>
                      <a:pt x="4941" y="6835"/>
                      <a:pt x="5132" y="6870"/>
                      <a:pt x="5334" y="6906"/>
                    </a:cubicBezTo>
                    <a:lnTo>
                      <a:pt x="5346" y="6906"/>
                    </a:lnTo>
                    <a:lnTo>
                      <a:pt x="5346" y="6918"/>
                    </a:lnTo>
                    <a:cubicBezTo>
                      <a:pt x="5418" y="6918"/>
                      <a:pt x="5477" y="6870"/>
                      <a:pt x="5477" y="6799"/>
                    </a:cubicBezTo>
                    <a:cubicBezTo>
                      <a:pt x="5489" y="6728"/>
                      <a:pt x="5442" y="6668"/>
                      <a:pt x="5382" y="6656"/>
                    </a:cubicBezTo>
                    <a:cubicBezTo>
                      <a:pt x="5192" y="6620"/>
                      <a:pt x="5001" y="6573"/>
                      <a:pt x="4822" y="6525"/>
                    </a:cubicBezTo>
                    <a:cubicBezTo>
                      <a:pt x="4815" y="6524"/>
                      <a:pt x="4807" y="6523"/>
                      <a:pt x="4800" y="6523"/>
                    </a:cubicBezTo>
                    <a:close/>
                    <a:moveTo>
                      <a:pt x="7082" y="6726"/>
                    </a:moveTo>
                    <a:cubicBezTo>
                      <a:pt x="7075" y="6726"/>
                      <a:pt x="7068" y="6726"/>
                      <a:pt x="7061" y="6728"/>
                    </a:cubicBezTo>
                    <a:cubicBezTo>
                      <a:pt x="6870" y="6740"/>
                      <a:pt x="6680" y="6751"/>
                      <a:pt x="6501" y="6751"/>
                    </a:cubicBezTo>
                    <a:cubicBezTo>
                      <a:pt x="6323" y="6751"/>
                      <a:pt x="6323" y="7013"/>
                      <a:pt x="6501" y="7013"/>
                    </a:cubicBezTo>
                    <a:lnTo>
                      <a:pt x="6500" y="7013"/>
                    </a:lnTo>
                    <a:cubicBezTo>
                      <a:pt x="6699" y="7013"/>
                      <a:pt x="6897" y="7013"/>
                      <a:pt x="7085" y="6990"/>
                    </a:cubicBezTo>
                    <a:cubicBezTo>
                      <a:pt x="7156" y="6978"/>
                      <a:pt x="7216" y="6918"/>
                      <a:pt x="7204" y="6835"/>
                    </a:cubicBezTo>
                    <a:cubicBezTo>
                      <a:pt x="7193" y="6771"/>
                      <a:pt x="7144" y="6726"/>
                      <a:pt x="7082" y="6726"/>
                    </a:cubicBezTo>
                    <a:close/>
                    <a:moveTo>
                      <a:pt x="6500" y="7013"/>
                    </a:moveTo>
                    <a:lnTo>
                      <a:pt x="6500" y="7013"/>
                    </a:lnTo>
                    <a:cubicBezTo>
                      <a:pt x="6496" y="7013"/>
                      <a:pt x="6493" y="7013"/>
                      <a:pt x="6489" y="7013"/>
                    </a:cubicBezTo>
                    <a:lnTo>
                      <a:pt x="6501" y="7013"/>
                    </a:lnTo>
                    <a:cubicBezTo>
                      <a:pt x="6501" y="7013"/>
                      <a:pt x="6501" y="7013"/>
                      <a:pt x="6501" y="701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9" name="Google Shape;2169;p52"/>
              <p:cNvSpPr/>
              <p:nvPr/>
            </p:nvSpPr>
            <p:spPr>
              <a:xfrm rot="-3384850">
                <a:off x="1589254" y="1524551"/>
                <a:ext cx="281399" cy="288095"/>
              </a:xfrm>
              <a:custGeom>
                <a:avLst/>
                <a:gdLst/>
                <a:ahLst/>
                <a:cxnLst/>
                <a:rect l="l" t="t" r="r" b="b"/>
                <a:pathLst>
                  <a:path w="7691" h="7874" extrusionOk="0">
                    <a:moveTo>
                      <a:pt x="475" y="4"/>
                    </a:moveTo>
                    <a:cubicBezTo>
                      <a:pt x="344" y="4"/>
                      <a:pt x="201" y="27"/>
                      <a:pt x="70" y="51"/>
                    </a:cubicBezTo>
                    <a:cubicBezTo>
                      <a:pt x="0" y="51"/>
                      <a:pt x="33" y="302"/>
                      <a:pt x="101" y="302"/>
                    </a:cubicBezTo>
                    <a:cubicBezTo>
                      <a:pt x="103" y="302"/>
                      <a:pt x="104" y="302"/>
                      <a:pt x="106" y="301"/>
                    </a:cubicBezTo>
                    <a:cubicBezTo>
                      <a:pt x="225" y="277"/>
                      <a:pt x="356" y="266"/>
                      <a:pt x="487" y="254"/>
                    </a:cubicBezTo>
                    <a:lnTo>
                      <a:pt x="511" y="254"/>
                    </a:lnTo>
                    <a:cubicBezTo>
                      <a:pt x="665" y="230"/>
                      <a:pt x="642" y="4"/>
                      <a:pt x="475" y="4"/>
                    </a:cubicBezTo>
                    <a:close/>
                    <a:moveTo>
                      <a:pt x="1468" y="1"/>
                    </a:moveTo>
                    <a:cubicBezTo>
                      <a:pt x="1308" y="1"/>
                      <a:pt x="1307" y="266"/>
                      <a:pt x="1487" y="266"/>
                    </a:cubicBezTo>
                    <a:cubicBezTo>
                      <a:pt x="1677" y="266"/>
                      <a:pt x="1868" y="289"/>
                      <a:pt x="2058" y="313"/>
                    </a:cubicBezTo>
                    <a:lnTo>
                      <a:pt x="2070" y="313"/>
                    </a:lnTo>
                    <a:cubicBezTo>
                      <a:pt x="2225" y="313"/>
                      <a:pt x="2249" y="75"/>
                      <a:pt x="2082" y="51"/>
                    </a:cubicBezTo>
                    <a:cubicBezTo>
                      <a:pt x="1892" y="27"/>
                      <a:pt x="1701" y="4"/>
                      <a:pt x="1499" y="4"/>
                    </a:cubicBezTo>
                    <a:cubicBezTo>
                      <a:pt x="1488" y="2"/>
                      <a:pt x="1478" y="1"/>
                      <a:pt x="1468" y="1"/>
                    </a:cubicBezTo>
                    <a:close/>
                    <a:moveTo>
                      <a:pt x="3205" y="309"/>
                    </a:moveTo>
                    <a:cubicBezTo>
                      <a:pt x="3072" y="309"/>
                      <a:pt x="3010" y="508"/>
                      <a:pt x="3154" y="563"/>
                    </a:cubicBezTo>
                    <a:cubicBezTo>
                      <a:pt x="3332" y="611"/>
                      <a:pt x="3511" y="682"/>
                      <a:pt x="3678" y="766"/>
                    </a:cubicBezTo>
                    <a:cubicBezTo>
                      <a:pt x="3702" y="766"/>
                      <a:pt x="3713" y="778"/>
                      <a:pt x="3737" y="778"/>
                    </a:cubicBezTo>
                    <a:cubicBezTo>
                      <a:pt x="3868" y="766"/>
                      <a:pt x="3916" y="575"/>
                      <a:pt x="3785" y="527"/>
                    </a:cubicBezTo>
                    <a:cubicBezTo>
                      <a:pt x="3606" y="444"/>
                      <a:pt x="3428" y="373"/>
                      <a:pt x="3237" y="313"/>
                    </a:cubicBezTo>
                    <a:cubicBezTo>
                      <a:pt x="3226" y="311"/>
                      <a:pt x="3215" y="309"/>
                      <a:pt x="3205" y="309"/>
                    </a:cubicBezTo>
                    <a:close/>
                    <a:moveTo>
                      <a:pt x="4760" y="1062"/>
                    </a:moveTo>
                    <a:cubicBezTo>
                      <a:pt x="4717" y="1062"/>
                      <a:pt x="4672" y="1085"/>
                      <a:pt x="4642" y="1123"/>
                    </a:cubicBezTo>
                    <a:cubicBezTo>
                      <a:pt x="4606" y="1182"/>
                      <a:pt x="4618" y="1266"/>
                      <a:pt x="4678" y="1301"/>
                    </a:cubicBezTo>
                    <a:cubicBezTo>
                      <a:pt x="4833" y="1409"/>
                      <a:pt x="4987" y="1516"/>
                      <a:pt x="5130" y="1635"/>
                    </a:cubicBezTo>
                    <a:cubicBezTo>
                      <a:pt x="5154" y="1659"/>
                      <a:pt x="5178" y="1670"/>
                      <a:pt x="5214" y="1670"/>
                    </a:cubicBezTo>
                    <a:lnTo>
                      <a:pt x="5226" y="1670"/>
                    </a:lnTo>
                    <a:cubicBezTo>
                      <a:pt x="5261" y="1670"/>
                      <a:pt x="5297" y="1647"/>
                      <a:pt x="5321" y="1623"/>
                    </a:cubicBezTo>
                    <a:cubicBezTo>
                      <a:pt x="5368" y="1563"/>
                      <a:pt x="5356" y="1480"/>
                      <a:pt x="5297" y="1432"/>
                    </a:cubicBezTo>
                    <a:cubicBezTo>
                      <a:pt x="5154" y="1313"/>
                      <a:pt x="4987" y="1194"/>
                      <a:pt x="4833" y="1087"/>
                    </a:cubicBezTo>
                    <a:cubicBezTo>
                      <a:pt x="4811" y="1070"/>
                      <a:pt x="4786" y="1062"/>
                      <a:pt x="4760" y="1062"/>
                    </a:cubicBezTo>
                    <a:close/>
                    <a:moveTo>
                      <a:pt x="6048" y="2208"/>
                    </a:moveTo>
                    <a:cubicBezTo>
                      <a:pt x="6017" y="2208"/>
                      <a:pt x="5986" y="2219"/>
                      <a:pt x="5964" y="2242"/>
                    </a:cubicBezTo>
                    <a:cubicBezTo>
                      <a:pt x="5904" y="2290"/>
                      <a:pt x="5904" y="2373"/>
                      <a:pt x="5952" y="2421"/>
                    </a:cubicBezTo>
                    <a:cubicBezTo>
                      <a:pt x="6071" y="2575"/>
                      <a:pt x="6190" y="2718"/>
                      <a:pt x="6297" y="2873"/>
                    </a:cubicBezTo>
                    <a:cubicBezTo>
                      <a:pt x="6321" y="2909"/>
                      <a:pt x="6357" y="2933"/>
                      <a:pt x="6404" y="2933"/>
                    </a:cubicBezTo>
                    <a:lnTo>
                      <a:pt x="6404" y="2921"/>
                    </a:lnTo>
                    <a:cubicBezTo>
                      <a:pt x="6511" y="2921"/>
                      <a:pt x="6571" y="2802"/>
                      <a:pt x="6511" y="2718"/>
                    </a:cubicBezTo>
                    <a:cubicBezTo>
                      <a:pt x="6392" y="2563"/>
                      <a:pt x="6273" y="2409"/>
                      <a:pt x="6142" y="2254"/>
                    </a:cubicBezTo>
                    <a:cubicBezTo>
                      <a:pt x="6117" y="2222"/>
                      <a:pt x="6082" y="2208"/>
                      <a:pt x="6048" y="2208"/>
                    </a:cubicBezTo>
                    <a:close/>
                    <a:moveTo>
                      <a:pt x="6987" y="3672"/>
                    </a:moveTo>
                    <a:cubicBezTo>
                      <a:pt x="6908" y="3672"/>
                      <a:pt x="6830" y="3748"/>
                      <a:pt x="6869" y="3849"/>
                    </a:cubicBezTo>
                    <a:cubicBezTo>
                      <a:pt x="6940" y="4016"/>
                      <a:pt x="7011" y="4195"/>
                      <a:pt x="7083" y="4373"/>
                    </a:cubicBezTo>
                    <a:cubicBezTo>
                      <a:pt x="7095" y="4421"/>
                      <a:pt x="7142" y="4457"/>
                      <a:pt x="7202" y="4457"/>
                    </a:cubicBezTo>
                    <a:cubicBezTo>
                      <a:pt x="7214" y="4457"/>
                      <a:pt x="7226" y="4457"/>
                      <a:pt x="7250" y="4445"/>
                    </a:cubicBezTo>
                    <a:cubicBezTo>
                      <a:pt x="7309" y="4421"/>
                      <a:pt x="7345" y="4349"/>
                      <a:pt x="7321" y="4278"/>
                    </a:cubicBezTo>
                    <a:cubicBezTo>
                      <a:pt x="7261" y="4099"/>
                      <a:pt x="7178" y="3921"/>
                      <a:pt x="7095" y="3742"/>
                    </a:cubicBezTo>
                    <a:cubicBezTo>
                      <a:pt x="7070" y="3693"/>
                      <a:pt x="7029" y="3672"/>
                      <a:pt x="6987" y="3672"/>
                    </a:cubicBezTo>
                    <a:close/>
                    <a:moveTo>
                      <a:pt x="7486" y="5312"/>
                    </a:moveTo>
                    <a:cubicBezTo>
                      <a:pt x="7479" y="5312"/>
                      <a:pt x="7471" y="5313"/>
                      <a:pt x="7464" y="5314"/>
                    </a:cubicBezTo>
                    <a:cubicBezTo>
                      <a:pt x="7392" y="5326"/>
                      <a:pt x="7345" y="5397"/>
                      <a:pt x="7357" y="5469"/>
                    </a:cubicBezTo>
                    <a:cubicBezTo>
                      <a:pt x="7392" y="5647"/>
                      <a:pt x="7416" y="5838"/>
                      <a:pt x="7428" y="6028"/>
                    </a:cubicBezTo>
                    <a:cubicBezTo>
                      <a:pt x="7428" y="6100"/>
                      <a:pt x="7488" y="6147"/>
                      <a:pt x="7559" y="6147"/>
                    </a:cubicBezTo>
                    <a:lnTo>
                      <a:pt x="7571" y="6147"/>
                    </a:lnTo>
                    <a:cubicBezTo>
                      <a:pt x="7642" y="6147"/>
                      <a:pt x="7690" y="6088"/>
                      <a:pt x="7690" y="6016"/>
                    </a:cubicBezTo>
                    <a:cubicBezTo>
                      <a:pt x="7678" y="5814"/>
                      <a:pt x="7654" y="5611"/>
                      <a:pt x="7619" y="5421"/>
                    </a:cubicBezTo>
                    <a:cubicBezTo>
                      <a:pt x="7608" y="5357"/>
                      <a:pt x="7549" y="5312"/>
                      <a:pt x="7486" y="5312"/>
                    </a:cubicBezTo>
                    <a:close/>
                    <a:moveTo>
                      <a:pt x="7526" y="7050"/>
                    </a:moveTo>
                    <a:cubicBezTo>
                      <a:pt x="7464" y="7050"/>
                      <a:pt x="7415" y="7096"/>
                      <a:pt x="7404" y="7171"/>
                    </a:cubicBezTo>
                    <a:cubicBezTo>
                      <a:pt x="7381" y="7350"/>
                      <a:pt x="7357" y="7540"/>
                      <a:pt x="7321" y="7719"/>
                    </a:cubicBezTo>
                    <a:cubicBezTo>
                      <a:pt x="7309" y="7790"/>
                      <a:pt x="7345" y="7862"/>
                      <a:pt x="7416" y="7874"/>
                    </a:cubicBezTo>
                    <a:lnTo>
                      <a:pt x="7440" y="7874"/>
                    </a:lnTo>
                    <a:cubicBezTo>
                      <a:pt x="7500" y="7874"/>
                      <a:pt x="7559" y="7838"/>
                      <a:pt x="7571" y="7778"/>
                    </a:cubicBezTo>
                    <a:cubicBezTo>
                      <a:pt x="7619" y="7588"/>
                      <a:pt x="7642" y="7397"/>
                      <a:pt x="7666" y="7195"/>
                    </a:cubicBezTo>
                    <a:cubicBezTo>
                      <a:pt x="7678" y="7124"/>
                      <a:pt x="7631" y="7052"/>
                      <a:pt x="7547" y="7052"/>
                    </a:cubicBezTo>
                    <a:cubicBezTo>
                      <a:pt x="7540" y="7051"/>
                      <a:pt x="7533" y="7050"/>
                      <a:pt x="7526" y="705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0" name="Google Shape;2170;p52"/>
              <p:cNvSpPr/>
              <p:nvPr/>
            </p:nvSpPr>
            <p:spPr>
              <a:xfrm rot="-3384850">
                <a:off x="1410955" y="1220421"/>
                <a:ext cx="567225" cy="547175"/>
              </a:xfrm>
              <a:custGeom>
                <a:avLst/>
                <a:gdLst/>
                <a:ahLst/>
                <a:cxnLst/>
                <a:rect l="l" t="t" r="r" b="b"/>
                <a:pathLst>
                  <a:path w="15503" h="14955" extrusionOk="0">
                    <a:moveTo>
                      <a:pt x="7790" y="417"/>
                    </a:moveTo>
                    <a:cubicBezTo>
                      <a:pt x="7805" y="417"/>
                      <a:pt x="7820" y="417"/>
                      <a:pt x="7835" y="417"/>
                    </a:cubicBezTo>
                    <a:lnTo>
                      <a:pt x="7906" y="417"/>
                    </a:lnTo>
                    <a:cubicBezTo>
                      <a:pt x="11311" y="441"/>
                      <a:pt x="14228" y="2870"/>
                      <a:pt x="14859" y="6228"/>
                    </a:cubicBezTo>
                    <a:cubicBezTo>
                      <a:pt x="15502" y="9573"/>
                      <a:pt x="13681" y="12907"/>
                      <a:pt x="10514" y="14181"/>
                    </a:cubicBezTo>
                    <a:cubicBezTo>
                      <a:pt x="9644" y="14532"/>
                      <a:pt x="8739" y="14700"/>
                      <a:pt x="7846" y="14700"/>
                    </a:cubicBezTo>
                    <a:cubicBezTo>
                      <a:pt x="5496" y="14700"/>
                      <a:pt x="3224" y="13536"/>
                      <a:pt x="1870" y="11466"/>
                    </a:cubicBezTo>
                    <a:cubicBezTo>
                      <a:pt x="0" y="8621"/>
                      <a:pt x="405" y="4846"/>
                      <a:pt x="2846" y="2453"/>
                    </a:cubicBezTo>
                    <a:cubicBezTo>
                      <a:pt x="4157" y="1154"/>
                      <a:pt x="5937" y="417"/>
                      <a:pt x="7790" y="417"/>
                    </a:cubicBezTo>
                    <a:close/>
                    <a:moveTo>
                      <a:pt x="7799" y="1"/>
                    </a:moveTo>
                    <a:cubicBezTo>
                      <a:pt x="3679" y="1"/>
                      <a:pt x="334" y="3334"/>
                      <a:pt x="322" y="7454"/>
                    </a:cubicBezTo>
                    <a:cubicBezTo>
                      <a:pt x="310" y="11574"/>
                      <a:pt x="3644" y="14931"/>
                      <a:pt x="7763" y="14955"/>
                    </a:cubicBezTo>
                    <a:lnTo>
                      <a:pt x="7835" y="14955"/>
                    </a:lnTo>
                    <a:cubicBezTo>
                      <a:pt x="11966" y="14931"/>
                      <a:pt x="15300" y="11574"/>
                      <a:pt x="15288" y="7454"/>
                    </a:cubicBezTo>
                    <a:cubicBezTo>
                      <a:pt x="15276" y="3334"/>
                      <a:pt x="11930" y="1"/>
                      <a:pt x="77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71" name="Google Shape;2171;p52"/>
            <p:cNvGrpSpPr/>
            <p:nvPr/>
          </p:nvGrpSpPr>
          <p:grpSpPr>
            <a:xfrm rot="-2700000" flipH="1">
              <a:off x="-274893" y="2018371"/>
              <a:ext cx="3032270" cy="2978521"/>
              <a:chOff x="-229526" y="1170468"/>
              <a:chExt cx="3391015" cy="3330906"/>
            </a:xfrm>
          </p:grpSpPr>
          <p:sp>
            <p:nvSpPr>
              <p:cNvPr id="2172" name="Google Shape;2172;p52"/>
              <p:cNvSpPr/>
              <p:nvPr/>
            </p:nvSpPr>
            <p:spPr>
              <a:xfrm rot="-3384850">
                <a:off x="496308" y="1476163"/>
                <a:ext cx="2067520" cy="2523810"/>
              </a:xfrm>
              <a:custGeom>
                <a:avLst/>
                <a:gdLst/>
                <a:ahLst/>
                <a:cxnLst/>
                <a:rect l="l" t="t" r="r" b="b"/>
                <a:pathLst>
                  <a:path w="56508" h="68979" extrusionOk="0">
                    <a:moveTo>
                      <a:pt x="50545" y="0"/>
                    </a:moveTo>
                    <a:cubicBezTo>
                      <a:pt x="50022" y="0"/>
                      <a:pt x="49492" y="75"/>
                      <a:pt x="48971" y="232"/>
                    </a:cubicBezTo>
                    <a:cubicBezTo>
                      <a:pt x="49197" y="363"/>
                      <a:pt x="49411" y="518"/>
                      <a:pt x="49626" y="684"/>
                    </a:cubicBezTo>
                    <a:cubicBezTo>
                      <a:pt x="52019" y="2661"/>
                      <a:pt x="52293" y="6233"/>
                      <a:pt x="50245" y="8554"/>
                    </a:cubicBezTo>
                    <a:lnTo>
                      <a:pt x="11871" y="51845"/>
                    </a:lnTo>
                    <a:lnTo>
                      <a:pt x="9633" y="54381"/>
                    </a:lnTo>
                    <a:lnTo>
                      <a:pt x="8394" y="55763"/>
                    </a:lnTo>
                    <a:lnTo>
                      <a:pt x="6144" y="58311"/>
                    </a:lnTo>
                    <a:lnTo>
                      <a:pt x="0" y="65252"/>
                    </a:lnTo>
                    <a:lnTo>
                      <a:pt x="2191" y="67050"/>
                    </a:lnTo>
                    <a:lnTo>
                      <a:pt x="1179" y="68264"/>
                    </a:lnTo>
                    <a:lnTo>
                      <a:pt x="1989" y="68978"/>
                    </a:lnTo>
                    <a:lnTo>
                      <a:pt x="4525" y="66109"/>
                    </a:lnTo>
                    <a:lnTo>
                      <a:pt x="2394" y="64228"/>
                    </a:lnTo>
                    <a:lnTo>
                      <a:pt x="8775" y="57501"/>
                    </a:lnTo>
                    <a:lnTo>
                      <a:pt x="11109" y="55036"/>
                    </a:lnTo>
                    <a:lnTo>
                      <a:pt x="12383" y="53691"/>
                    </a:lnTo>
                    <a:lnTo>
                      <a:pt x="14717" y="51226"/>
                    </a:lnTo>
                    <a:lnTo>
                      <a:pt x="54519" y="9257"/>
                    </a:lnTo>
                    <a:cubicBezTo>
                      <a:pt x="56222" y="7447"/>
                      <a:pt x="56507" y="4732"/>
                      <a:pt x="55198" y="2613"/>
                    </a:cubicBezTo>
                    <a:cubicBezTo>
                      <a:pt x="54184" y="958"/>
                      <a:pt x="52408" y="0"/>
                      <a:pt x="5054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3" name="Google Shape;2173;p52"/>
              <p:cNvSpPr/>
              <p:nvPr/>
            </p:nvSpPr>
            <p:spPr>
              <a:xfrm rot="-3384850">
                <a:off x="350414" y="1645171"/>
                <a:ext cx="2149843" cy="2515760"/>
              </a:xfrm>
              <a:custGeom>
                <a:avLst/>
                <a:gdLst/>
                <a:ahLst/>
                <a:cxnLst/>
                <a:rect l="l" t="t" r="r" b="b"/>
                <a:pathLst>
                  <a:path w="58758" h="68759" extrusionOk="0">
                    <a:moveTo>
                      <a:pt x="55436" y="0"/>
                    </a:moveTo>
                    <a:cubicBezTo>
                      <a:pt x="54448" y="286"/>
                      <a:pt x="53567" y="857"/>
                      <a:pt x="52888" y="1619"/>
                    </a:cubicBezTo>
                    <a:cubicBezTo>
                      <a:pt x="52840" y="1679"/>
                      <a:pt x="52805" y="1726"/>
                      <a:pt x="52757" y="1774"/>
                    </a:cubicBezTo>
                    <a:lnTo>
                      <a:pt x="16038" y="46458"/>
                    </a:lnTo>
                    <a:lnTo>
                      <a:pt x="13883" y="49077"/>
                    </a:lnTo>
                    <a:lnTo>
                      <a:pt x="12704" y="50506"/>
                    </a:lnTo>
                    <a:lnTo>
                      <a:pt x="10549" y="53138"/>
                    </a:lnTo>
                    <a:lnTo>
                      <a:pt x="4656" y="60293"/>
                    </a:lnTo>
                    <a:lnTo>
                      <a:pt x="2536" y="58424"/>
                    </a:lnTo>
                    <a:lnTo>
                      <a:pt x="0" y="61293"/>
                    </a:lnTo>
                    <a:lnTo>
                      <a:pt x="8454" y="68758"/>
                    </a:lnTo>
                    <a:lnTo>
                      <a:pt x="9490" y="67580"/>
                    </a:lnTo>
                    <a:lnTo>
                      <a:pt x="8609" y="66794"/>
                    </a:lnTo>
                    <a:cubicBezTo>
                      <a:pt x="7430" y="65818"/>
                      <a:pt x="7299" y="64044"/>
                      <a:pt x="8347" y="62913"/>
                    </a:cubicBezTo>
                    <a:lnTo>
                      <a:pt x="12609" y="58091"/>
                    </a:lnTo>
                    <a:lnTo>
                      <a:pt x="14859" y="55543"/>
                    </a:lnTo>
                    <a:lnTo>
                      <a:pt x="16098" y="54161"/>
                    </a:lnTo>
                    <a:lnTo>
                      <a:pt x="18348" y="51625"/>
                    </a:lnTo>
                    <a:lnTo>
                      <a:pt x="56710" y="8334"/>
                    </a:lnTo>
                    <a:cubicBezTo>
                      <a:pt x="58758" y="6013"/>
                      <a:pt x="58484" y="2441"/>
                      <a:pt x="56091" y="464"/>
                    </a:cubicBezTo>
                    <a:cubicBezTo>
                      <a:pt x="55876" y="298"/>
                      <a:pt x="55662" y="143"/>
                      <a:pt x="554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4" name="Google Shape;2174;p52"/>
              <p:cNvSpPr/>
              <p:nvPr/>
            </p:nvSpPr>
            <p:spPr>
              <a:xfrm rot="-3384850">
                <a:off x="307420" y="1569973"/>
                <a:ext cx="2317123" cy="2531896"/>
              </a:xfrm>
              <a:custGeom>
                <a:avLst/>
                <a:gdLst/>
                <a:ahLst/>
                <a:cxnLst/>
                <a:rect l="l" t="t" r="r" b="b"/>
                <a:pathLst>
                  <a:path w="63330" h="69200" extrusionOk="0">
                    <a:moveTo>
                      <a:pt x="57231" y="116"/>
                    </a:moveTo>
                    <a:cubicBezTo>
                      <a:pt x="58523" y="116"/>
                      <a:pt x="59821" y="580"/>
                      <a:pt x="60853" y="1524"/>
                    </a:cubicBezTo>
                    <a:cubicBezTo>
                      <a:pt x="63104" y="3584"/>
                      <a:pt x="63175" y="7097"/>
                      <a:pt x="61032" y="9264"/>
                    </a:cubicBezTo>
                    <a:lnTo>
                      <a:pt x="8906" y="64235"/>
                    </a:lnTo>
                    <a:cubicBezTo>
                      <a:pt x="8882" y="64258"/>
                      <a:pt x="8871" y="64294"/>
                      <a:pt x="8871" y="64330"/>
                    </a:cubicBezTo>
                    <a:cubicBezTo>
                      <a:pt x="8882" y="64366"/>
                      <a:pt x="8894" y="64389"/>
                      <a:pt x="8918" y="64425"/>
                    </a:cubicBezTo>
                    <a:lnTo>
                      <a:pt x="10942" y="66211"/>
                    </a:lnTo>
                    <a:lnTo>
                      <a:pt x="8585" y="68890"/>
                    </a:lnTo>
                    <a:lnTo>
                      <a:pt x="322" y="61591"/>
                    </a:lnTo>
                    <a:lnTo>
                      <a:pt x="2691" y="58924"/>
                    </a:lnTo>
                    <a:lnTo>
                      <a:pt x="4715" y="60710"/>
                    </a:lnTo>
                    <a:cubicBezTo>
                      <a:pt x="4733" y="60728"/>
                      <a:pt x="4757" y="60739"/>
                      <a:pt x="4782" y="60739"/>
                    </a:cubicBezTo>
                    <a:cubicBezTo>
                      <a:pt x="4791" y="60739"/>
                      <a:pt x="4801" y="60737"/>
                      <a:pt x="4811" y="60734"/>
                    </a:cubicBezTo>
                    <a:cubicBezTo>
                      <a:pt x="4846" y="60734"/>
                      <a:pt x="4882" y="60722"/>
                      <a:pt x="4906" y="60686"/>
                    </a:cubicBezTo>
                    <a:lnTo>
                      <a:pt x="16276" y="46851"/>
                    </a:lnTo>
                    <a:lnTo>
                      <a:pt x="53007" y="2179"/>
                    </a:lnTo>
                    <a:cubicBezTo>
                      <a:pt x="53043" y="2132"/>
                      <a:pt x="53090" y="2084"/>
                      <a:pt x="53126" y="2025"/>
                    </a:cubicBezTo>
                    <a:cubicBezTo>
                      <a:pt x="54189" y="761"/>
                      <a:pt x="55706" y="116"/>
                      <a:pt x="57231" y="116"/>
                    </a:cubicBezTo>
                    <a:close/>
                    <a:moveTo>
                      <a:pt x="57087" y="0"/>
                    </a:moveTo>
                    <a:cubicBezTo>
                      <a:pt x="55555" y="0"/>
                      <a:pt x="54030" y="625"/>
                      <a:pt x="52924" y="1858"/>
                    </a:cubicBezTo>
                    <a:cubicBezTo>
                      <a:pt x="52876" y="1905"/>
                      <a:pt x="52840" y="1953"/>
                      <a:pt x="52793" y="2001"/>
                    </a:cubicBezTo>
                    <a:lnTo>
                      <a:pt x="4775" y="60413"/>
                    </a:lnTo>
                    <a:lnTo>
                      <a:pt x="2751" y="58627"/>
                    </a:lnTo>
                    <a:cubicBezTo>
                      <a:pt x="2730" y="58606"/>
                      <a:pt x="2702" y="58596"/>
                      <a:pt x="2674" y="58596"/>
                    </a:cubicBezTo>
                    <a:cubicBezTo>
                      <a:pt x="2637" y="58596"/>
                      <a:pt x="2599" y="58612"/>
                      <a:pt x="2572" y="58639"/>
                    </a:cubicBezTo>
                    <a:lnTo>
                      <a:pt x="36" y="61520"/>
                    </a:lnTo>
                    <a:cubicBezTo>
                      <a:pt x="12" y="61544"/>
                      <a:pt x="0" y="61579"/>
                      <a:pt x="12" y="61615"/>
                    </a:cubicBezTo>
                    <a:cubicBezTo>
                      <a:pt x="12" y="61651"/>
                      <a:pt x="24" y="61675"/>
                      <a:pt x="48" y="61699"/>
                    </a:cubicBezTo>
                    <a:lnTo>
                      <a:pt x="8501" y="69164"/>
                    </a:lnTo>
                    <a:cubicBezTo>
                      <a:pt x="8525" y="69188"/>
                      <a:pt x="8561" y="69199"/>
                      <a:pt x="8597" y="69199"/>
                    </a:cubicBezTo>
                    <a:cubicBezTo>
                      <a:pt x="8632" y="69199"/>
                      <a:pt x="8668" y="69176"/>
                      <a:pt x="8692" y="69152"/>
                    </a:cubicBezTo>
                    <a:lnTo>
                      <a:pt x="11228" y="66282"/>
                    </a:lnTo>
                    <a:cubicBezTo>
                      <a:pt x="11252" y="66247"/>
                      <a:pt x="11264" y="66211"/>
                      <a:pt x="11264" y="66187"/>
                    </a:cubicBezTo>
                    <a:cubicBezTo>
                      <a:pt x="11264" y="66151"/>
                      <a:pt x="11240" y="66116"/>
                      <a:pt x="11216" y="66092"/>
                    </a:cubicBezTo>
                    <a:lnTo>
                      <a:pt x="9192" y="64306"/>
                    </a:lnTo>
                    <a:lnTo>
                      <a:pt x="21420" y="51400"/>
                    </a:lnTo>
                    <a:lnTo>
                      <a:pt x="61210" y="9430"/>
                    </a:lnTo>
                    <a:cubicBezTo>
                      <a:pt x="63330" y="7144"/>
                      <a:pt x="63187" y="3572"/>
                      <a:pt x="60877" y="1477"/>
                    </a:cubicBezTo>
                    <a:cubicBezTo>
                      <a:pt x="59799" y="488"/>
                      <a:pt x="58441" y="0"/>
                      <a:pt x="570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75" name="Google Shape;2175;p52"/>
          <p:cNvGrpSpPr/>
          <p:nvPr/>
        </p:nvGrpSpPr>
        <p:grpSpPr>
          <a:xfrm>
            <a:off x="6971619" y="928845"/>
            <a:ext cx="1465277" cy="3522250"/>
            <a:chOff x="7325852" y="1080377"/>
            <a:chExt cx="1264151" cy="3038780"/>
          </a:xfrm>
        </p:grpSpPr>
        <p:sp>
          <p:nvSpPr>
            <p:cNvPr id="2176" name="Google Shape;2176;p52"/>
            <p:cNvSpPr/>
            <p:nvPr/>
          </p:nvSpPr>
          <p:spPr>
            <a:xfrm>
              <a:off x="7325852" y="1152728"/>
              <a:ext cx="1264151" cy="2945659"/>
            </a:xfrm>
            <a:custGeom>
              <a:avLst/>
              <a:gdLst/>
              <a:ahLst/>
              <a:cxnLst/>
              <a:rect l="l" t="t" r="r" b="b"/>
              <a:pathLst>
                <a:path w="43959" h="102431" extrusionOk="0">
                  <a:moveTo>
                    <a:pt x="8101" y="0"/>
                  </a:moveTo>
                  <a:cubicBezTo>
                    <a:pt x="7995" y="0"/>
                    <a:pt x="7922" y="135"/>
                    <a:pt x="8013" y="227"/>
                  </a:cubicBezTo>
                  <a:cubicBezTo>
                    <a:pt x="12347" y="3370"/>
                    <a:pt x="16741" y="10311"/>
                    <a:pt x="16050" y="20348"/>
                  </a:cubicBezTo>
                  <a:cubicBezTo>
                    <a:pt x="15955" y="21634"/>
                    <a:pt x="15800" y="22920"/>
                    <a:pt x="15574" y="24194"/>
                  </a:cubicBezTo>
                  <a:cubicBezTo>
                    <a:pt x="14216" y="31897"/>
                    <a:pt x="18622" y="39482"/>
                    <a:pt x="25825" y="41863"/>
                  </a:cubicBezTo>
                  <a:cubicBezTo>
                    <a:pt x="29480" y="43077"/>
                    <a:pt x="32754" y="45113"/>
                    <a:pt x="35302" y="47745"/>
                  </a:cubicBezTo>
                  <a:cubicBezTo>
                    <a:pt x="41756" y="54412"/>
                    <a:pt x="43696" y="65020"/>
                    <a:pt x="40041" y="73545"/>
                  </a:cubicBezTo>
                  <a:cubicBezTo>
                    <a:pt x="36398" y="81999"/>
                    <a:pt x="27468" y="87869"/>
                    <a:pt x="18265" y="87869"/>
                  </a:cubicBezTo>
                  <a:lnTo>
                    <a:pt x="18062" y="87869"/>
                  </a:lnTo>
                  <a:cubicBezTo>
                    <a:pt x="16848" y="87857"/>
                    <a:pt x="15550" y="87761"/>
                    <a:pt x="14300" y="87678"/>
                  </a:cubicBezTo>
                  <a:cubicBezTo>
                    <a:pt x="12911" y="87579"/>
                    <a:pt x="11508" y="87480"/>
                    <a:pt x="10143" y="87480"/>
                  </a:cubicBezTo>
                  <a:cubicBezTo>
                    <a:pt x="7062" y="87480"/>
                    <a:pt x="4172" y="87988"/>
                    <a:pt x="2060" y="90166"/>
                  </a:cubicBezTo>
                  <a:cubicBezTo>
                    <a:pt x="691" y="91571"/>
                    <a:pt x="0" y="93619"/>
                    <a:pt x="155" y="95786"/>
                  </a:cubicBezTo>
                  <a:cubicBezTo>
                    <a:pt x="322" y="97941"/>
                    <a:pt x="1310" y="99858"/>
                    <a:pt x="2858" y="101049"/>
                  </a:cubicBezTo>
                  <a:cubicBezTo>
                    <a:pt x="4069" y="101954"/>
                    <a:pt x="5548" y="102430"/>
                    <a:pt x="7053" y="102430"/>
                  </a:cubicBezTo>
                  <a:cubicBezTo>
                    <a:pt x="7071" y="102430"/>
                    <a:pt x="7090" y="102430"/>
                    <a:pt x="7108" y="102430"/>
                  </a:cubicBezTo>
                  <a:cubicBezTo>
                    <a:pt x="7632" y="102418"/>
                    <a:pt x="8144" y="102370"/>
                    <a:pt x="8656" y="102263"/>
                  </a:cubicBezTo>
                  <a:cubicBezTo>
                    <a:pt x="10776" y="101858"/>
                    <a:pt x="12573" y="100644"/>
                    <a:pt x="13562" y="98953"/>
                  </a:cubicBezTo>
                  <a:cubicBezTo>
                    <a:pt x="13643" y="98848"/>
                    <a:pt x="13547" y="98748"/>
                    <a:pt x="13451" y="98748"/>
                  </a:cubicBezTo>
                  <a:cubicBezTo>
                    <a:pt x="13406" y="98748"/>
                    <a:pt x="13362" y="98769"/>
                    <a:pt x="13335" y="98822"/>
                  </a:cubicBezTo>
                  <a:cubicBezTo>
                    <a:pt x="12383" y="100453"/>
                    <a:pt x="10656" y="101608"/>
                    <a:pt x="8597" y="102013"/>
                  </a:cubicBezTo>
                  <a:cubicBezTo>
                    <a:pt x="8094" y="102110"/>
                    <a:pt x="7593" y="102157"/>
                    <a:pt x="7100" y="102157"/>
                  </a:cubicBezTo>
                  <a:cubicBezTo>
                    <a:pt x="5582" y="102157"/>
                    <a:pt x="4145" y="101706"/>
                    <a:pt x="3013" y="100834"/>
                  </a:cubicBezTo>
                  <a:cubicBezTo>
                    <a:pt x="1512" y="99691"/>
                    <a:pt x="560" y="97846"/>
                    <a:pt x="405" y="95750"/>
                  </a:cubicBezTo>
                  <a:cubicBezTo>
                    <a:pt x="250" y="93667"/>
                    <a:pt x="917" y="91690"/>
                    <a:pt x="2227" y="90345"/>
                  </a:cubicBezTo>
                  <a:cubicBezTo>
                    <a:pt x="4278" y="88228"/>
                    <a:pt x="7122" y="87735"/>
                    <a:pt x="10159" y="87735"/>
                  </a:cubicBezTo>
                  <a:cubicBezTo>
                    <a:pt x="11511" y="87735"/>
                    <a:pt x="12901" y="87833"/>
                    <a:pt x="14276" y="87928"/>
                  </a:cubicBezTo>
                  <a:cubicBezTo>
                    <a:pt x="15526" y="88023"/>
                    <a:pt x="16824" y="88107"/>
                    <a:pt x="18050" y="88119"/>
                  </a:cubicBezTo>
                  <a:lnTo>
                    <a:pt x="18253" y="88119"/>
                  </a:lnTo>
                  <a:cubicBezTo>
                    <a:pt x="27563" y="88119"/>
                    <a:pt x="36588" y="82189"/>
                    <a:pt x="40267" y="73641"/>
                  </a:cubicBezTo>
                  <a:cubicBezTo>
                    <a:pt x="43958" y="65020"/>
                    <a:pt x="42006" y="54293"/>
                    <a:pt x="35481" y="47554"/>
                  </a:cubicBezTo>
                  <a:cubicBezTo>
                    <a:pt x="32814" y="44828"/>
                    <a:pt x="29516" y="42792"/>
                    <a:pt x="25896" y="41613"/>
                  </a:cubicBezTo>
                  <a:cubicBezTo>
                    <a:pt x="18812" y="39279"/>
                    <a:pt x="14478" y="31802"/>
                    <a:pt x="15812" y="24230"/>
                  </a:cubicBezTo>
                  <a:cubicBezTo>
                    <a:pt x="16038" y="22956"/>
                    <a:pt x="16205" y="21658"/>
                    <a:pt x="16288" y="20360"/>
                  </a:cubicBezTo>
                  <a:cubicBezTo>
                    <a:pt x="16562" y="16419"/>
                    <a:pt x="16026" y="12490"/>
                    <a:pt x="14740" y="9026"/>
                  </a:cubicBezTo>
                  <a:cubicBezTo>
                    <a:pt x="13335" y="5239"/>
                    <a:pt x="11061" y="2120"/>
                    <a:pt x="8156" y="13"/>
                  </a:cubicBezTo>
                  <a:cubicBezTo>
                    <a:pt x="8137" y="4"/>
                    <a:pt x="8118" y="0"/>
                    <a:pt x="810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52"/>
            <p:cNvSpPr/>
            <p:nvPr/>
          </p:nvSpPr>
          <p:spPr>
            <a:xfrm>
              <a:off x="7469317" y="1084144"/>
              <a:ext cx="257495" cy="254878"/>
            </a:xfrm>
            <a:custGeom>
              <a:avLst/>
              <a:gdLst/>
              <a:ahLst/>
              <a:cxnLst/>
              <a:rect l="l" t="t" r="r" b="b"/>
              <a:pathLst>
                <a:path w="8954" h="8863" extrusionOk="0">
                  <a:moveTo>
                    <a:pt x="1922" y="0"/>
                  </a:moveTo>
                  <a:cubicBezTo>
                    <a:pt x="1570" y="0"/>
                    <a:pt x="1221" y="109"/>
                    <a:pt x="929" y="314"/>
                  </a:cubicBezTo>
                  <a:cubicBezTo>
                    <a:pt x="845" y="373"/>
                    <a:pt x="774" y="433"/>
                    <a:pt x="703" y="504"/>
                  </a:cubicBezTo>
                  <a:cubicBezTo>
                    <a:pt x="12" y="1183"/>
                    <a:pt x="0" y="2278"/>
                    <a:pt x="679" y="2969"/>
                  </a:cubicBezTo>
                  <a:lnTo>
                    <a:pt x="5941" y="8327"/>
                  </a:lnTo>
                  <a:lnTo>
                    <a:pt x="6465" y="8863"/>
                  </a:lnTo>
                  <a:lnTo>
                    <a:pt x="8954" y="6410"/>
                  </a:lnTo>
                  <a:lnTo>
                    <a:pt x="3167" y="528"/>
                  </a:lnTo>
                  <a:cubicBezTo>
                    <a:pt x="2893" y="254"/>
                    <a:pt x="2536" y="64"/>
                    <a:pt x="2155" y="16"/>
                  </a:cubicBezTo>
                  <a:cubicBezTo>
                    <a:pt x="2078" y="5"/>
                    <a:pt x="2000" y="0"/>
                    <a:pt x="19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52"/>
            <p:cNvSpPr/>
            <p:nvPr/>
          </p:nvSpPr>
          <p:spPr>
            <a:xfrm>
              <a:off x="7469317" y="1093145"/>
              <a:ext cx="218126" cy="230118"/>
            </a:xfrm>
            <a:custGeom>
              <a:avLst/>
              <a:gdLst/>
              <a:ahLst/>
              <a:cxnLst/>
              <a:rect l="l" t="t" r="r" b="b"/>
              <a:pathLst>
                <a:path w="7585" h="8002" extrusionOk="0">
                  <a:moveTo>
                    <a:pt x="929" y="1"/>
                  </a:moveTo>
                  <a:cubicBezTo>
                    <a:pt x="845" y="60"/>
                    <a:pt x="762" y="120"/>
                    <a:pt x="703" y="191"/>
                  </a:cubicBezTo>
                  <a:cubicBezTo>
                    <a:pt x="12" y="870"/>
                    <a:pt x="0" y="1965"/>
                    <a:pt x="679" y="2656"/>
                  </a:cubicBezTo>
                  <a:lnTo>
                    <a:pt x="5941" y="8002"/>
                  </a:lnTo>
                  <a:lnTo>
                    <a:pt x="7584" y="6371"/>
                  </a:lnTo>
                  <a:lnTo>
                    <a:pt x="1798" y="489"/>
                  </a:lnTo>
                  <a:cubicBezTo>
                    <a:pt x="1560" y="239"/>
                    <a:pt x="1262" y="72"/>
                    <a:pt x="9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52"/>
            <p:cNvSpPr/>
            <p:nvPr/>
          </p:nvSpPr>
          <p:spPr>
            <a:xfrm>
              <a:off x="7465205" y="1080377"/>
              <a:ext cx="265719" cy="262412"/>
            </a:xfrm>
            <a:custGeom>
              <a:avLst/>
              <a:gdLst/>
              <a:ahLst/>
              <a:cxnLst/>
              <a:rect l="l" t="t" r="r" b="b"/>
              <a:pathLst>
                <a:path w="9240" h="9125" extrusionOk="0">
                  <a:moveTo>
                    <a:pt x="2060" y="254"/>
                  </a:moveTo>
                  <a:cubicBezTo>
                    <a:pt x="2131" y="254"/>
                    <a:pt x="2203" y="266"/>
                    <a:pt x="2274" y="266"/>
                  </a:cubicBezTo>
                  <a:cubicBezTo>
                    <a:pt x="2631" y="314"/>
                    <a:pt x="2965" y="481"/>
                    <a:pt x="3215" y="743"/>
                  </a:cubicBezTo>
                  <a:lnTo>
                    <a:pt x="8918" y="6553"/>
                  </a:lnTo>
                  <a:lnTo>
                    <a:pt x="6620" y="8815"/>
                  </a:lnTo>
                  <a:lnTo>
                    <a:pt x="917" y="3005"/>
                  </a:lnTo>
                  <a:cubicBezTo>
                    <a:pt x="286" y="2374"/>
                    <a:pt x="298" y="1350"/>
                    <a:pt x="929" y="731"/>
                  </a:cubicBezTo>
                  <a:cubicBezTo>
                    <a:pt x="1000" y="659"/>
                    <a:pt x="1072" y="612"/>
                    <a:pt x="1143" y="552"/>
                  </a:cubicBezTo>
                  <a:cubicBezTo>
                    <a:pt x="1417" y="362"/>
                    <a:pt x="1739" y="266"/>
                    <a:pt x="2060" y="254"/>
                  </a:cubicBezTo>
                  <a:close/>
                  <a:moveTo>
                    <a:pt x="2061" y="1"/>
                  </a:moveTo>
                  <a:cubicBezTo>
                    <a:pt x="1688" y="1"/>
                    <a:pt x="1312" y="111"/>
                    <a:pt x="988" y="338"/>
                  </a:cubicBezTo>
                  <a:cubicBezTo>
                    <a:pt x="905" y="397"/>
                    <a:pt x="822" y="469"/>
                    <a:pt x="750" y="540"/>
                  </a:cubicBezTo>
                  <a:cubicBezTo>
                    <a:pt x="12" y="1266"/>
                    <a:pt x="0" y="2457"/>
                    <a:pt x="726" y="3195"/>
                  </a:cubicBezTo>
                  <a:lnTo>
                    <a:pt x="6513" y="9077"/>
                  </a:lnTo>
                  <a:cubicBezTo>
                    <a:pt x="6537" y="9113"/>
                    <a:pt x="6572" y="9125"/>
                    <a:pt x="6608" y="9125"/>
                  </a:cubicBezTo>
                  <a:cubicBezTo>
                    <a:pt x="6644" y="9113"/>
                    <a:pt x="6680" y="9101"/>
                    <a:pt x="6703" y="9077"/>
                  </a:cubicBezTo>
                  <a:lnTo>
                    <a:pt x="9192" y="6636"/>
                  </a:lnTo>
                  <a:cubicBezTo>
                    <a:pt x="9239" y="6589"/>
                    <a:pt x="9239" y="6505"/>
                    <a:pt x="9192" y="6446"/>
                  </a:cubicBezTo>
                  <a:lnTo>
                    <a:pt x="3405" y="564"/>
                  </a:lnTo>
                  <a:cubicBezTo>
                    <a:pt x="3040" y="192"/>
                    <a:pt x="2552" y="1"/>
                    <a:pt x="20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52"/>
            <p:cNvSpPr/>
            <p:nvPr/>
          </p:nvSpPr>
          <p:spPr>
            <a:xfrm>
              <a:off x="7592221" y="3894388"/>
              <a:ext cx="278746" cy="221001"/>
            </a:xfrm>
            <a:custGeom>
              <a:avLst/>
              <a:gdLst/>
              <a:ahLst/>
              <a:cxnLst/>
              <a:rect l="l" t="t" r="r" b="b"/>
              <a:pathLst>
                <a:path w="9693" h="7685" extrusionOk="0">
                  <a:moveTo>
                    <a:pt x="7892" y="0"/>
                  </a:moveTo>
                  <a:cubicBezTo>
                    <a:pt x="7570" y="0"/>
                    <a:pt x="7245" y="90"/>
                    <a:pt x="6954" y="278"/>
                  </a:cubicBezTo>
                  <a:lnTo>
                    <a:pt x="643" y="4339"/>
                  </a:lnTo>
                  <a:lnTo>
                    <a:pt x="0" y="4755"/>
                  </a:lnTo>
                  <a:lnTo>
                    <a:pt x="1894" y="7684"/>
                  </a:lnTo>
                  <a:lnTo>
                    <a:pt x="8835" y="3219"/>
                  </a:lnTo>
                  <a:cubicBezTo>
                    <a:pt x="9168" y="3005"/>
                    <a:pt x="9418" y="2695"/>
                    <a:pt x="9549" y="2326"/>
                  </a:cubicBezTo>
                  <a:cubicBezTo>
                    <a:pt x="9692" y="1910"/>
                    <a:pt x="9668" y="1457"/>
                    <a:pt x="9502" y="1052"/>
                  </a:cubicBezTo>
                  <a:cubicBezTo>
                    <a:pt x="9454" y="969"/>
                    <a:pt x="9418" y="874"/>
                    <a:pt x="9359" y="802"/>
                  </a:cubicBezTo>
                  <a:cubicBezTo>
                    <a:pt x="9023" y="284"/>
                    <a:pt x="8464" y="0"/>
                    <a:pt x="78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52"/>
            <p:cNvSpPr/>
            <p:nvPr/>
          </p:nvSpPr>
          <p:spPr>
            <a:xfrm>
              <a:off x="7610712" y="3894273"/>
              <a:ext cx="254763" cy="180712"/>
            </a:xfrm>
            <a:custGeom>
              <a:avLst/>
              <a:gdLst/>
              <a:ahLst/>
              <a:cxnLst/>
              <a:rect l="l" t="t" r="r" b="b"/>
              <a:pathLst>
                <a:path w="8859" h="6284" extrusionOk="0">
                  <a:moveTo>
                    <a:pt x="7263" y="1"/>
                  </a:moveTo>
                  <a:cubicBezTo>
                    <a:pt x="6936" y="1"/>
                    <a:pt x="6605" y="92"/>
                    <a:pt x="6311" y="282"/>
                  </a:cubicBezTo>
                  <a:lnTo>
                    <a:pt x="0" y="4343"/>
                  </a:lnTo>
                  <a:lnTo>
                    <a:pt x="1262" y="6283"/>
                  </a:lnTo>
                  <a:lnTo>
                    <a:pt x="8204" y="1818"/>
                  </a:lnTo>
                  <a:cubicBezTo>
                    <a:pt x="8490" y="1640"/>
                    <a:pt x="8716" y="1378"/>
                    <a:pt x="8859" y="1068"/>
                  </a:cubicBezTo>
                  <a:cubicBezTo>
                    <a:pt x="8823" y="973"/>
                    <a:pt x="8775" y="878"/>
                    <a:pt x="8728" y="794"/>
                  </a:cubicBezTo>
                  <a:cubicBezTo>
                    <a:pt x="8394" y="279"/>
                    <a:pt x="7835" y="1"/>
                    <a:pt x="7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52"/>
            <p:cNvSpPr/>
            <p:nvPr/>
          </p:nvSpPr>
          <p:spPr>
            <a:xfrm>
              <a:off x="7588454" y="3890736"/>
              <a:ext cx="286281" cy="228421"/>
            </a:xfrm>
            <a:custGeom>
              <a:avLst/>
              <a:gdLst/>
              <a:ahLst/>
              <a:cxnLst/>
              <a:rect l="l" t="t" r="r" b="b"/>
              <a:pathLst>
                <a:path w="9955" h="7943" extrusionOk="0">
                  <a:moveTo>
                    <a:pt x="8027" y="263"/>
                  </a:moveTo>
                  <a:cubicBezTo>
                    <a:pt x="8553" y="263"/>
                    <a:pt x="9072" y="523"/>
                    <a:pt x="9383" y="1001"/>
                  </a:cubicBezTo>
                  <a:cubicBezTo>
                    <a:pt x="9430" y="1084"/>
                    <a:pt x="9478" y="1156"/>
                    <a:pt x="9502" y="1251"/>
                  </a:cubicBezTo>
                  <a:cubicBezTo>
                    <a:pt x="9668" y="1620"/>
                    <a:pt x="9680" y="2037"/>
                    <a:pt x="9549" y="2418"/>
                  </a:cubicBezTo>
                  <a:cubicBezTo>
                    <a:pt x="9430" y="2751"/>
                    <a:pt x="9204" y="3049"/>
                    <a:pt x="8894" y="3239"/>
                  </a:cubicBezTo>
                  <a:lnTo>
                    <a:pt x="2072" y="7644"/>
                  </a:lnTo>
                  <a:lnTo>
                    <a:pt x="322" y="4918"/>
                  </a:lnTo>
                  <a:lnTo>
                    <a:pt x="7156" y="525"/>
                  </a:lnTo>
                  <a:cubicBezTo>
                    <a:pt x="7424" y="347"/>
                    <a:pt x="7727" y="263"/>
                    <a:pt x="8027" y="263"/>
                  </a:cubicBezTo>
                  <a:close/>
                  <a:moveTo>
                    <a:pt x="8022" y="0"/>
                  </a:moveTo>
                  <a:cubicBezTo>
                    <a:pt x="7676" y="0"/>
                    <a:pt x="7326" y="97"/>
                    <a:pt x="7013" y="298"/>
                  </a:cubicBezTo>
                  <a:lnTo>
                    <a:pt x="60" y="4775"/>
                  </a:lnTo>
                  <a:cubicBezTo>
                    <a:pt x="36" y="4799"/>
                    <a:pt x="12" y="4823"/>
                    <a:pt x="12" y="4858"/>
                  </a:cubicBezTo>
                  <a:cubicBezTo>
                    <a:pt x="0" y="4894"/>
                    <a:pt x="12" y="4930"/>
                    <a:pt x="24" y="4966"/>
                  </a:cubicBezTo>
                  <a:lnTo>
                    <a:pt x="1917" y="7883"/>
                  </a:lnTo>
                  <a:cubicBezTo>
                    <a:pt x="1941" y="7918"/>
                    <a:pt x="1989" y="7942"/>
                    <a:pt x="2025" y="7942"/>
                  </a:cubicBezTo>
                  <a:cubicBezTo>
                    <a:pt x="2048" y="7942"/>
                    <a:pt x="2072" y="7942"/>
                    <a:pt x="2096" y="7930"/>
                  </a:cubicBezTo>
                  <a:lnTo>
                    <a:pt x="9037" y="3453"/>
                  </a:lnTo>
                  <a:cubicBezTo>
                    <a:pt x="9394" y="3239"/>
                    <a:pt x="9656" y="2894"/>
                    <a:pt x="9799" y="2501"/>
                  </a:cubicBezTo>
                  <a:cubicBezTo>
                    <a:pt x="9954" y="2060"/>
                    <a:pt x="9942" y="1572"/>
                    <a:pt x="9752" y="1144"/>
                  </a:cubicBezTo>
                  <a:cubicBezTo>
                    <a:pt x="9704" y="1048"/>
                    <a:pt x="9656" y="953"/>
                    <a:pt x="9597" y="870"/>
                  </a:cubicBezTo>
                  <a:cubicBezTo>
                    <a:pt x="9239" y="306"/>
                    <a:pt x="8637" y="0"/>
                    <a:pt x="80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58775" y="110069"/>
            <a:ext cx="7626300" cy="411478"/>
          </a:xfrm>
        </p:spPr>
        <p:txBody>
          <a:bodyPr/>
          <a:lstStyle/>
          <a:p>
            <a:r>
              <a:rPr lang="en-US" dirty="0" smtClean="0"/>
              <a:t>Watch and tell What sport event it is.</a:t>
            </a:r>
            <a:endParaRPr lang="en-US" dirty="0"/>
          </a:p>
        </p:txBody>
      </p:sp>
      <p:pic>
        <p:nvPicPr>
          <p:cNvPr id="7" name="Best of Rio 2016 - OIympic Game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3937" y="521547"/>
            <a:ext cx="7975975" cy="4486486"/>
          </a:xfrm>
          <a:prstGeom prst="rect">
            <a:avLst/>
          </a:prstGeom>
        </p:spPr>
      </p:pic>
      <p:sp>
        <p:nvSpPr>
          <p:cNvPr id="8" name="Title 4"/>
          <p:cNvSpPr txBox="1">
            <a:spLocks/>
          </p:cNvSpPr>
          <p:nvPr/>
        </p:nvSpPr>
        <p:spPr>
          <a:xfrm>
            <a:off x="911175" y="110069"/>
            <a:ext cx="7626300" cy="411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Lexend"/>
              <a:buNone/>
              <a:defRPr sz="2600" b="1" i="0" u="none" strike="noStrike" cap="none">
                <a:solidFill>
                  <a:schemeClr val="accent5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r>
              <a:rPr lang="en-US" dirty="0" smtClean="0"/>
              <a:t>Olympic Rio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74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5" grpId="0"/>
      <p:bldP spid="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6064" y="566356"/>
            <a:ext cx="7193400" cy="3695400"/>
          </a:xfrm>
        </p:spPr>
        <p:txBody>
          <a:bodyPr/>
          <a:lstStyle/>
          <a:p>
            <a:pPr marL="152400" indent="0">
              <a:spcBef>
                <a:spcPts val="600"/>
              </a:spcBef>
              <a:buNone/>
            </a:pPr>
            <a:r>
              <a:rPr lang="en-US" sz="2000" dirty="0" smtClean="0"/>
              <a:t>1. How </a:t>
            </a:r>
            <a:r>
              <a:rPr lang="en-US" sz="2000" dirty="0"/>
              <a:t>many players are there in a football match</a:t>
            </a:r>
            <a:r>
              <a:rPr lang="en-US" sz="2000" dirty="0" smtClean="0"/>
              <a:t>?</a:t>
            </a:r>
          </a:p>
          <a:p>
            <a:pPr marL="152400" indent="0">
              <a:spcBef>
                <a:spcPts val="600"/>
              </a:spcBef>
              <a:buNone/>
            </a:pPr>
            <a:endParaRPr lang="en-US" sz="2000" dirty="0" smtClean="0"/>
          </a:p>
          <a:p>
            <a:pPr marL="152400" indent="0">
              <a:spcBef>
                <a:spcPts val="600"/>
              </a:spcBef>
              <a:buNone/>
            </a:pPr>
            <a:r>
              <a:rPr lang="en-US" sz="2000" dirty="0" smtClean="0"/>
              <a:t>2</a:t>
            </a:r>
            <a:r>
              <a:rPr lang="en-US" sz="2000" dirty="0"/>
              <a:t>. How long does a football match last? </a:t>
            </a:r>
            <a:endParaRPr lang="en-US" sz="2000" dirty="0" smtClean="0"/>
          </a:p>
          <a:p>
            <a:pPr marL="152400" indent="0">
              <a:spcBef>
                <a:spcPts val="600"/>
              </a:spcBef>
              <a:buNone/>
            </a:pPr>
            <a:endParaRPr lang="en-US" sz="2000" dirty="0" smtClean="0"/>
          </a:p>
          <a:p>
            <a:pPr marL="152400" indent="0">
              <a:spcBef>
                <a:spcPts val="600"/>
              </a:spcBef>
              <a:buNone/>
            </a:pPr>
            <a:r>
              <a:rPr lang="en-US" sz="2000" dirty="0" smtClean="0"/>
              <a:t>3</a:t>
            </a:r>
            <a:r>
              <a:rPr lang="en-US" sz="2000" dirty="0"/>
              <a:t>. How often do the Olympic Games take place? </a:t>
            </a:r>
            <a:endParaRPr lang="en-US" sz="2000" dirty="0" smtClean="0"/>
          </a:p>
          <a:p>
            <a:pPr marL="152400" indent="0">
              <a:spcBef>
                <a:spcPts val="600"/>
              </a:spcBef>
              <a:buNone/>
            </a:pPr>
            <a:endParaRPr lang="en-US" sz="2000" dirty="0" smtClean="0"/>
          </a:p>
          <a:p>
            <a:pPr marL="152400" indent="0">
              <a:spcBef>
                <a:spcPts val="600"/>
              </a:spcBef>
              <a:buNone/>
            </a:pPr>
            <a:r>
              <a:rPr lang="en-US" sz="2000" dirty="0" smtClean="0"/>
              <a:t>4</a:t>
            </a:r>
            <a:r>
              <a:rPr lang="en-US" sz="2000" dirty="0"/>
              <a:t>. How long is a marathon? </a:t>
            </a:r>
            <a:endParaRPr lang="en-US" sz="2000" dirty="0" smtClean="0"/>
          </a:p>
          <a:p>
            <a:pPr marL="152400" indent="0">
              <a:spcBef>
                <a:spcPts val="600"/>
              </a:spcBef>
              <a:buNone/>
            </a:pPr>
            <a:endParaRPr lang="en-US" sz="2000" dirty="0" smtClean="0"/>
          </a:p>
          <a:p>
            <a:pPr marL="152400" indent="0">
              <a:spcBef>
                <a:spcPts val="600"/>
              </a:spcBef>
              <a:buNone/>
            </a:pPr>
            <a:r>
              <a:rPr lang="en-US" sz="2000" dirty="0" smtClean="0"/>
              <a:t>5</a:t>
            </a:r>
            <a:r>
              <a:rPr lang="en-US" sz="2000" dirty="0"/>
              <a:t>. Where did the first Olympic Games take place? </a:t>
            </a:r>
            <a:endParaRPr lang="en-US" sz="2000" dirty="0" smtClean="0"/>
          </a:p>
          <a:p>
            <a:pPr marL="152400" indent="0">
              <a:spcBef>
                <a:spcPts val="600"/>
              </a:spcBef>
              <a:buNone/>
            </a:pPr>
            <a:endParaRPr lang="en-US" sz="20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58775" y="130389"/>
            <a:ext cx="7626300" cy="572700"/>
          </a:xfrm>
        </p:spPr>
        <p:txBody>
          <a:bodyPr/>
          <a:lstStyle/>
          <a:p>
            <a:r>
              <a:rPr lang="en-US" dirty="0" smtClean="0"/>
              <a:t>3 (p.21) Work </a:t>
            </a:r>
            <a:r>
              <a:rPr lang="en-US" dirty="0"/>
              <a:t>in pairs. Do the quiz. </a:t>
            </a:r>
          </a:p>
        </p:txBody>
      </p:sp>
      <p:pic>
        <p:nvPicPr>
          <p:cNvPr id="3074" name="Picture 2" descr="Olympic Games - Wikiped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469" y="1275789"/>
            <a:ext cx="3377990" cy="156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2 Minute Tim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35490" y="3083265"/>
            <a:ext cx="2482903" cy="13966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2086" y="1075734"/>
            <a:ext cx="4103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mmissioner" panose="020B0604020202020204" charset="0"/>
              </a:rPr>
              <a:t>There are usually 22 players.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2086" y="1827764"/>
            <a:ext cx="50777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mmissioner" panose="020B0604020202020204" charset="0"/>
              </a:rPr>
              <a:t>It normally lasts 90 minutes. </a:t>
            </a:r>
            <a:r>
              <a:rPr lang="en-US" sz="2000" b="1" dirty="0" smtClean="0">
                <a:solidFill>
                  <a:srgbClr val="FF0000"/>
                </a:solidFill>
                <a:latin typeface="Commissioner" panose="020B0604020202020204" charset="0"/>
              </a:rPr>
              <a:t>(2 </a:t>
            </a:r>
            <a:r>
              <a:rPr lang="en-US" sz="2000" b="1" dirty="0">
                <a:solidFill>
                  <a:srgbClr val="FF0000"/>
                </a:solidFill>
                <a:latin typeface="Commissioner" panose="020B0604020202020204" charset="0"/>
              </a:rPr>
              <a:t>halves)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2086" y="2579794"/>
            <a:ext cx="4103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mmissioner" panose="020B0604020202020204" charset="0"/>
              </a:rPr>
              <a:t>They are held every four year.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2086" y="3331824"/>
            <a:ext cx="4889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mmissioner" panose="020B0604020202020204" charset="0"/>
              </a:rPr>
              <a:t>A marathon is 42.195 </a:t>
            </a:r>
            <a:r>
              <a:rPr lang="en-US" sz="2000" b="1" dirty="0" err="1">
                <a:solidFill>
                  <a:srgbClr val="FF0000"/>
                </a:solidFill>
                <a:latin typeface="Commissioner" panose="020B0604020202020204" charset="0"/>
              </a:rPr>
              <a:t>kilometres</a:t>
            </a:r>
            <a:r>
              <a:rPr lang="en-US" sz="2000" b="1" dirty="0">
                <a:solidFill>
                  <a:srgbClr val="FF0000"/>
                </a:solidFill>
                <a:latin typeface="Commissioner" panose="020B0604020202020204" charset="0"/>
              </a:rPr>
              <a:t> long.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2086" y="4075308"/>
            <a:ext cx="5812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mmissioner" panose="020B0604020202020204" charset="0"/>
              </a:rPr>
              <a:t>They were held in Olympia (in Ancient Greece in 776 BC)</a:t>
            </a:r>
          </a:p>
        </p:txBody>
      </p:sp>
    </p:spTree>
    <p:extLst>
      <p:ext uri="{BB962C8B-B14F-4D97-AF65-F5344CB8AC3E}">
        <p14:creationId xmlns:p14="http://schemas.microsoft.com/office/powerpoint/2010/main" val="43158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6" grpId="0" build="p"/>
      <p:bldP spid="8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3366" y="0"/>
            <a:ext cx="9040633" cy="985962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en-US" sz="2400" dirty="0" smtClean="0"/>
              <a:t>4 (p.21) Work </a:t>
            </a:r>
            <a:r>
              <a:rPr lang="en-US" sz="2400" dirty="0"/>
              <a:t>in </a:t>
            </a:r>
            <a:r>
              <a:rPr lang="en-US" sz="2400" dirty="0" smtClean="0"/>
              <a:t>groups. </a:t>
            </a:r>
            <a:r>
              <a:rPr lang="en-US" sz="2400" dirty="0"/>
              <a:t>Interview your partners using the following questions. You may ask for more information. </a:t>
            </a:r>
          </a:p>
        </p:txBody>
      </p:sp>
      <p:pic>
        <p:nvPicPr>
          <p:cNvPr id="5122" name="Picture 2" descr="https://cdn.sachmem.vn/public/images/v2/TA6SHS2TD/U8-L4-4-1e7de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03" y="3023708"/>
            <a:ext cx="2759996" cy="172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cdn.sachmem.vn/public/images/v2/TA6SHS2TD/U8-L4-4-2ea8c4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319" y="3023708"/>
            <a:ext cx="2766718" cy="172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cdn.sachmem.vn/public/images/v2/TA6SHS2TD/U8-L4-4-397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957" y="3031660"/>
            <a:ext cx="2773018" cy="173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5"/>
          <p:cNvSpPr>
            <a:spLocks noGrp="1"/>
          </p:cNvSpPr>
          <p:nvPr>
            <p:ph type="body" idx="1"/>
          </p:nvPr>
        </p:nvSpPr>
        <p:spPr>
          <a:xfrm>
            <a:off x="76063" y="905664"/>
            <a:ext cx="8908911" cy="3695400"/>
          </a:xfrm>
        </p:spPr>
        <p:txBody>
          <a:bodyPr/>
          <a:lstStyle/>
          <a:p>
            <a:pPr marL="152400" indent="0">
              <a:spcBef>
                <a:spcPts val="600"/>
              </a:spcBef>
              <a:buNone/>
            </a:pPr>
            <a:r>
              <a:rPr lang="en-US" sz="2000" dirty="0" smtClean="0"/>
              <a:t>1. What </a:t>
            </a:r>
            <a:r>
              <a:rPr lang="en-US" sz="2000" dirty="0"/>
              <a:t>sports / games do you play in your free time? Do you play them well? When and how often do you play them? </a:t>
            </a:r>
            <a:endParaRPr lang="en-US" sz="2000" dirty="0" smtClean="0"/>
          </a:p>
          <a:p>
            <a:pPr marL="152400" indent="0">
              <a:spcBef>
                <a:spcPts val="600"/>
              </a:spcBef>
              <a:buNone/>
            </a:pPr>
            <a:r>
              <a:rPr lang="en-US" sz="2000" dirty="0" smtClean="0"/>
              <a:t>2</a:t>
            </a:r>
            <a:r>
              <a:rPr lang="en-US" sz="2000" dirty="0"/>
              <a:t>. Which sport / game do you like watching on TV? </a:t>
            </a:r>
            <a:endParaRPr lang="en-US" sz="2000" dirty="0" smtClean="0"/>
          </a:p>
          <a:p>
            <a:pPr marL="152400" indent="0">
              <a:spcBef>
                <a:spcPts val="600"/>
              </a:spcBef>
              <a:buNone/>
            </a:pPr>
            <a:r>
              <a:rPr lang="en-US" sz="2000" dirty="0" smtClean="0"/>
              <a:t>3</a:t>
            </a:r>
            <a:r>
              <a:rPr lang="en-US" sz="2000" dirty="0"/>
              <a:t>. Did you join any clubs? </a:t>
            </a:r>
            <a:endParaRPr lang="en-US" sz="2000" dirty="0" smtClean="0"/>
          </a:p>
          <a:p>
            <a:pPr marL="152400" indent="0">
              <a:spcBef>
                <a:spcPts val="600"/>
              </a:spcBef>
              <a:buNone/>
            </a:pPr>
            <a:r>
              <a:rPr lang="en-US" sz="2000" dirty="0" smtClean="0"/>
              <a:t>4</a:t>
            </a:r>
            <a:r>
              <a:rPr lang="en-US" sz="2000" dirty="0"/>
              <a:t>. If you don't play sport, what do you often do in your spare time? </a:t>
            </a:r>
          </a:p>
        </p:txBody>
      </p:sp>
    </p:spTree>
    <p:extLst>
      <p:ext uri="{BB962C8B-B14F-4D97-AF65-F5344CB8AC3E}">
        <p14:creationId xmlns:p14="http://schemas.microsoft.com/office/powerpoint/2010/main" val="113491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theme1.xml><?xml version="1.0" encoding="utf-8"?>
<a:theme xmlns:a="http://schemas.openxmlformats.org/drawingml/2006/main" name="Local Sports Business Directory Listing by Slidesgo">
  <a:themeElements>
    <a:clrScheme name="Simple Light">
      <a:dk1>
        <a:srgbClr val="272727"/>
      </a:dk1>
      <a:lt1>
        <a:srgbClr val="FFFFFF"/>
      </a:lt1>
      <a:dk2>
        <a:srgbClr val="5A5A5A"/>
      </a:dk2>
      <a:lt2>
        <a:srgbClr val="EDE2CA"/>
      </a:lt2>
      <a:accent1>
        <a:srgbClr val="5EA7C5"/>
      </a:accent1>
      <a:accent2>
        <a:srgbClr val="8CD3A3"/>
      </a:accent2>
      <a:accent3>
        <a:srgbClr val="F2E8CE"/>
      </a:accent3>
      <a:accent4>
        <a:srgbClr val="FFCB77"/>
      </a:accent4>
      <a:accent5>
        <a:srgbClr val="E78D48"/>
      </a:accent5>
      <a:accent6>
        <a:srgbClr val="BD5323"/>
      </a:accent6>
      <a:hlink>
        <a:srgbClr val="68686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594</Words>
  <Application>Microsoft Office PowerPoint</Application>
  <PresentationFormat>On-screen Show (16:9)</PresentationFormat>
  <Paragraphs>87</Paragraphs>
  <Slides>15</Slides>
  <Notes>13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Proxima Nova</vt:lpstr>
      <vt:lpstr>Helvetica Neue</vt:lpstr>
      <vt:lpstr>Lexend</vt:lpstr>
      <vt:lpstr>Nunito</vt:lpstr>
      <vt:lpstr>Roboto Condensed Light</vt:lpstr>
      <vt:lpstr>Wingdings 2</vt:lpstr>
      <vt:lpstr>Arial</vt:lpstr>
      <vt:lpstr>Proxima Nova Semibold</vt:lpstr>
      <vt:lpstr>Commissioner</vt:lpstr>
      <vt:lpstr>Local Sports Business Directory Listing by Slidesgo</vt:lpstr>
      <vt:lpstr>Slidesgo Final Pages</vt:lpstr>
      <vt:lpstr>UNIT 8  SPORTS AND GAMES</vt:lpstr>
      <vt:lpstr>OBJECTIVES</vt:lpstr>
      <vt:lpstr>Everyday English</vt:lpstr>
      <vt:lpstr>1 (p.21) Listen and read the short conversation below, paying attention to the highlighted parts.</vt:lpstr>
      <vt:lpstr>2 (p.21) Work in pairs. Make a similar dialogue. </vt:lpstr>
      <vt:lpstr>The sport/game  you like</vt:lpstr>
      <vt:lpstr>Watch and tell What sport event it is.</vt:lpstr>
      <vt:lpstr>3 (p.21) Work in pairs. Do the quiz. </vt:lpstr>
      <vt:lpstr>4 (p.21) Work in groups. Interview your partners using the following questions. You may ask for more information. </vt:lpstr>
      <vt:lpstr>Let’s share with the whole class.</vt:lpstr>
      <vt:lpstr>Let’s share with the whole class.</vt:lpstr>
      <vt:lpstr>Wrap up</vt:lpstr>
      <vt:lpstr>Thanks for your attention!</vt:lpstr>
      <vt:lpstr>Alternative resources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8  SPORTS AND GAMES</dc:title>
  <cp:lastModifiedBy>Microsoft account</cp:lastModifiedBy>
  <cp:revision>21</cp:revision>
  <dcterms:modified xsi:type="dcterms:W3CDTF">2022-12-30T07:13:04Z</dcterms:modified>
</cp:coreProperties>
</file>