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71" r:id="rId5"/>
    <p:sldId id="270" r:id="rId6"/>
    <p:sldId id="273" r:id="rId7"/>
    <p:sldId id="276" r:id="rId8"/>
    <p:sldId id="275" r:id="rId9"/>
    <p:sldId id="274" r:id="rId10"/>
    <p:sldId id="277" r:id="rId11"/>
    <p:sldId id="269" r:id="rId12"/>
    <p:sldId id="278" r:id="rId13"/>
    <p:sldId id="268" r:id="rId14"/>
    <p:sldId id="279" r:id="rId15"/>
    <p:sldId id="267" r:id="rId16"/>
    <p:sldId id="282" r:id="rId17"/>
    <p:sldId id="281" r:id="rId18"/>
    <p:sldId id="280" r:id="rId19"/>
    <p:sldId id="266" r:id="rId20"/>
    <p:sldId id="265" r:id="rId21"/>
    <p:sldId id="264" r:id="rId22"/>
    <p:sldId id="283" r:id="rId23"/>
    <p:sldId id="284" r:id="rId24"/>
    <p:sldId id="26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79455-1C92-45DE-9AAB-A1AB248B6184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EBC7-0395-46BE-A841-BE1F724EF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341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79455-1C92-45DE-9AAB-A1AB248B6184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EBC7-0395-46BE-A841-BE1F724EF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284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79455-1C92-45DE-9AAB-A1AB248B6184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EBC7-0395-46BE-A841-BE1F724EF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928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79455-1C92-45DE-9AAB-A1AB248B6184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EBC7-0395-46BE-A841-BE1F724EF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676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79455-1C92-45DE-9AAB-A1AB248B6184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EBC7-0395-46BE-A841-BE1F724EF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400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79455-1C92-45DE-9AAB-A1AB248B6184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EBC7-0395-46BE-A841-BE1F724EF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480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79455-1C92-45DE-9AAB-A1AB248B6184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EBC7-0395-46BE-A841-BE1F724EF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356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79455-1C92-45DE-9AAB-A1AB248B6184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EBC7-0395-46BE-A841-BE1F724EF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75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79455-1C92-45DE-9AAB-A1AB248B6184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EBC7-0395-46BE-A841-BE1F724EF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522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79455-1C92-45DE-9AAB-A1AB248B6184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EBC7-0395-46BE-A841-BE1F724EF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107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79455-1C92-45DE-9AAB-A1AB248B6184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EBC7-0395-46BE-A841-BE1F724EF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647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79455-1C92-45DE-9AAB-A1AB248B6184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AEBC7-0395-46BE-A841-BE1F724EF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723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22346" y="69549"/>
            <a:ext cx="41636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8008" y="2217655"/>
            <a:ext cx="1365906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56833" y="1565908"/>
            <a:ext cx="2452804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Khát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56833" y="3180960"/>
            <a:ext cx="3477129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mồ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hôi</a:t>
            </a:r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1944" y="2373434"/>
            <a:ext cx="4635972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Mao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da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dãn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64048" y="811208"/>
            <a:ext cx="4258410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hoà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ổn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37oC.</a:t>
            </a:r>
          </a:p>
          <a:p>
            <a:pPr algn="just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28004" y="5001622"/>
            <a:ext cx="32550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4917" y="4437515"/>
            <a:ext cx="6607075" cy="230832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bôi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nằng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… </a:t>
            </a:r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64" y="27801"/>
            <a:ext cx="1761897" cy="1664352"/>
          </a:xfrm>
          <a:prstGeom prst="rect">
            <a:avLst/>
          </a:prstGeom>
        </p:spPr>
      </p:pic>
      <p:sp>
        <p:nvSpPr>
          <p:cNvPr id="22" name="Down Arrow 21"/>
          <p:cNvSpPr/>
          <p:nvPr/>
        </p:nvSpPr>
        <p:spPr>
          <a:xfrm>
            <a:off x="456600" y="1737198"/>
            <a:ext cx="968721" cy="4354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/>
          <p:cNvSpPr/>
          <p:nvPr/>
        </p:nvSpPr>
        <p:spPr>
          <a:xfrm>
            <a:off x="1753055" y="2373434"/>
            <a:ext cx="579747" cy="9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eft Brace 23"/>
          <p:cNvSpPr/>
          <p:nvPr/>
        </p:nvSpPr>
        <p:spPr>
          <a:xfrm rot="10800000">
            <a:off x="6928005" y="1355082"/>
            <a:ext cx="499251" cy="2683034"/>
          </a:xfrm>
          <a:prstGeom prst="lef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/>
          <p:cNvCxnSpPr>
            <a:stCxn id="14" idx="3"/>
          </p:cNvCxnSpPr>
          <p:nvPr/>
        </p:nvCxnSpPr>
        <p:spPr>
          <a:xfrm>
            <a:off x="6771992" y="5591677"/>
            <a:ext cx="345422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10226213" y="3673530"/>
            <a:ext cx="0" cy="191814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1544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 animBg="1"/>
      <p:bldP spid="22" grpId="0" animBg="1"/>
      <p:bldP spid="23" grpId="0" animBg="1"/>
      <p:bldP spid="2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25532" y="595868"/>
            <a:ext cx="3598125" cy="5262979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4: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Nghiên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cứu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?4.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46.4,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có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hưởng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tồn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064" t="2606" r="4356" b="4106"/>
          <a:stretch/>
        </p:blipFill>
        <p:spPr>
          <a:xfrm>
            <a:off x="4833258" y="43285"/>
            <a:ext cx="7053943" cy="6694714"/>
          </a:xfrm>
          <a:prstGeom prst="rect">
            <a:avLst/>
          </a:prstGeom>
          <a:ln>
            <a:solidFill>
              <a:srgbClr val="92D050"/>
            </a:solidFill>
          </a:ln>
        </p:spPr>
      </p:pic>
      <p:sp>
        <p:nvSpPr>
          <p:cNvPr id="3" name="Oval 2"/>
          <p:cNvSpPr/>
          <p:nvPr/>
        </p:nvSpPr>
        <p:spPr>
          <a:xfrm>
            <a:off x="8240486" y="4661419"/>
            <a:ext cx="2764971" cy="11212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 </a:t>
            </a:r>
          </a:p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4996543" y="43285"/>
            <a:ext cx="6890658" cy="57393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833258" y="0"/>
            <a:ext cx="6890656" cy="578264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ultiply 13"/>
          <p:cNvSpPr/>
          <p:nvPr/>
        </p:nvSpPr>
        <p:spPr>
          <a:xfrm>
            <a:off x="7888215" y="4444603"/>
            <a:ext cx="3442804" cy="1588552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7769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6687" y="520140"/>
            <a:ext cx="10918370" cy="5735224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1200"/>
              </a:spcBef>
              <a:spcAft>
                <a:spcPts val="300"/>
              </a:spcAft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Trạng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endParaRPr lang="en-US" sz="3600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8100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có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khả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chỉnh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phù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khả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cấp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nguồn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endParaRPr lang="en-US" sz="3600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8100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mức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bởi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ngược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8100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Nhờ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có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dảm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261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9973" y="0"/>
            <a:ext cx="10439399" cy="672780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endParaRPr lang="en-US" sz="3600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91440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trạng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ổn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phù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kiện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mối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dinh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dưỡng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đảm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ổn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91440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Ngoài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kì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mùa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kì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đêm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bằng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tự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nhiên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trạng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thái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phù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hợp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biến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đổi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môi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trường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04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5085" y="59952"/>
            <a:ext cx="6117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VÀ VẬN DỤNG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29" y="842962"/>
            <a:ext cx="7815942" cy="5557838"/>
          </a:xfrm>
          <a:prstGeom prst="rect">
            <a:avLst/>
          </a:prstGeom>
          <a:ln>
            <a:solidFill>
              <a:srgbClr val="92D05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8034645" y="715880"/>
            <a:ext cx="39946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Rectangle 5"/>
          <p:cNvSpPr/>
          <p:nvPr/>
        </p:nvSpPr>
        <p:spPr>
          <a:xfrm>
            <a:off x="8034645" y="1823238"/>
            <a:ext cx="3917869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?1.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022772" y="3621881"/>
            <a:ext cx="384265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?2.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25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5085" y="59952"/>
            <a:ext cx="6117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VÀ VẬN DỤNG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29" y="842962"/>
            <a:ext cx="5900057" cy="5557838"/>
          </a:xfrm>
          <a:prstGeom prst="rect">
            <a:avLst/>
          </a:prstGeom>
          <a:ln>
            <a:solidFill>
              <a:srgbClr val="92D05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6335485" y="1082724"/>
            <a:ext cx="555171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có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địch</a:t>
            </a:r>
            <a:r>
              <a:rPr lang="en-US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địch</a:t>
            </a:r>
            <a:r>
              <a:rPr lang="en-US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địch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địch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801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453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22346" y="69549"/>
            <a:ext cx="4163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79" y="900546"/>
            <a:ext cx="7947749" cy="58050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38457" y="1042128"/>
            <a:ext cx="35283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?1.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38457" y="2648911"/>
            <a:ext cx="35283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?2.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46.4?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35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22346" y="69549"/>
            <a:ext cx="4163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5880"/>
            <a:ext cx="6977742" cy="58050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77742" y="598125"/>
            <a:ext cx="50292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?3.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77742" y="2795198"/>
            <a:ext cx="5176045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Mất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“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Cân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bằng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tự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nhiên</a:t>
            </a:r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”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285431" y="3495658"/>
            <a:ext cx="456066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Có </a:t>
            </a:r>
            <a:r>
              <a:rPr lang="en-US" sz="3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3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/>
            <a:r>
              <a:rPr lang="en-US" sz="3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Multiply 17"/>
          <p:cNvSpPr/>
          <p:nvPr/>
        </p:nvSpPr>
        <p:spPr>
          <a:xfrm>
            <a:off x="2771481" y="3780149"/>
            <a:ext cx="1121789" cy="1168924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410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 animBg="1"/>
      <p:bldP spid="17" grpId="0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24494" y="936056"/>
            <a:ext cx="93191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46: CÂN BẰNG TỰ NHIÊN (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61657" y="2337899"/>
            <a:ext cx="72498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42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41515"/>
            <a:ext cx="6912427" cy="65205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35686" y="0"/>
            <a:ext cx="3537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iếp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75714" y="1200329"/>
            <a:ext cx="4909457" cy="230832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?1. Có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diệt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)? 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1210" y="3775248"/>
            <a:ext cx="792549" cy="81693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075713" y="3508653"/>
            <a:ext cx="4909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?2.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75714" y="4860081"/>
            <a:ext cx="4909456" cy="175432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?3.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21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19250" y="859855"/>
            <a:ext cx="75922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46 – CÂN BẰNG TỰ NHIÊN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84266" y="2818411"/>
            <a:ext cx="8840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I -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84265" y="3807471"/>
            <a:ext cx="87422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II -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49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90351" y="33992"/>
            <a:ext cx="821970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46: CÂN BẰNG TỰ NHIÊN (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5041" y="672176"/>
            <a:ext cx="9334502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3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sz="3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2" y="1888544"/>
            <a:ext cx="10880270" cy="4801314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3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3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3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endParaRPr lang="en-US" sz="3400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089025" algn="just"/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thảm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gây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mất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gây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ra.</a:t>
            </a:r>
            <a:endParaRPr lang="en-US" sz="3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en-US" sz="3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biện</a:t>
            </a:r>
            <a:r>
              <a:rPr lang="en-US" sz="3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pháp</a:t>
            </a:r>
            <a:r>
              <a:rPr lang="en-US" sz="3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en-US" sz="3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vệ</a:t>
            </a:r>
            <a:r>
              <a:rPr lang="en-US" sz="3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duy</a:t>
            </a:r>
            <a:r>
              <a:rPr lang="en-US" sz="3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</a:t>
            </a:r>
            <a:r>
              <a:rPr lang="en-US" sz="3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3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endParaRPr lang="en-US" sz="3400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033463" algn="just"/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Hạn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ô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nhiễm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033463" algn="just"/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cấu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trúc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033463" algn="just"/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hậu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033463"/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Khai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thác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52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27908" y="457282"/>
            <a:ext cx="4461179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9801" y="1977656"/>
            <a:ext cx="7274561" cy="308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30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650" y="109143"/>
            <a:ext cx="11791507" cy="674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27242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92780" y="282560"/>
            <a:ext cx="40016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64051" y="1426689"/>
            <a:ext cx="7659231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?1.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nới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5384" y="3494148"/>
            <a:ext cx="7568286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?2.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chụp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63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8464" y="356481"/>
            <a:ext cx="11259879" cy="618630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tabLst>
                <a:tab pos="1207770" algn="l"/>
              </a:tabLst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HƯỚNG DẪN HỌC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endParaRPr lang="en-US" sz="36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1207770" algn="l"/>
              </a:tabLst>
            </a:pP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thiện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giao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1207770" algn="l"/>
              </a:tabLst>
            </a:pP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cũ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1207770" algn="l"/>
              </a:tabLst>
            </a:pP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mới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“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vệ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</a:t>
            </a:r>
            <a:endParaRPr lang="en-US" sz="3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1207770" algn="l"/>
              </a:tabLst>
            </a:pP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ý: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Nghiên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cứu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tabLst>
                <a:tab pos="1207770" algn="l"/>
              </a:tabLst>
            </a:pP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triển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hội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kì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tabLst>
                <a:tab pos="1207770" algn="l"/>
              </a:tabLst>
            </a:pP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kì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tabLst>
                <a:tab pos="450215" algn="l"/>
                <a:tab pos="1207770" algn="l"/>
              </a:tabLst>
            </a:pP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 + Ô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nhiễm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niệm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biện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pháp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hạn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gây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ô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nhiễm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87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4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31447"/>
            <a:ext cx="12300857" cy="58769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5603" y="248393"/>
            <a:ext cx="959091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46 – CÂN BẰNG TỰ NHIÊN (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8514" y="1984630"/>
            <a:ext cx="69933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90117" y="2629141"/>
            <a:ext cx="89398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lang="en-US" sz="4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Khống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endParaRPr lang="en-US" sz="4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endParaRPr lang="en-US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250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97976" y="90364"/>
            <a:ext cx="599901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–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72139" y="797896"/>
            <a:ext cx="5128181" cy="4577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HS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SGK/188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2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?1.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07000"/>
              </a:lnSpc>
              <a:spcBef>
                <a:spcPts val="1200"/>
              </a:spcBef>
              <a:spcAft>
                <a:spcPts val="3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74103" y="3218030"/>
            <a:ext cx="551153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Ở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cấp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trạng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68370" y="1171196"/>
            <a:ext cx="5417270" cy="1870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trạng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ổn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cấp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chức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759019" y="970252"/>
            <a:ext cx="18853" cy="58877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3910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57718" y="108196"/>
            <a:ext cx="9012025" cy="923330"/>
          </a:xfrm>
          <a:prstGeom prst="rect">
            <a:avLst/>
          </a:prstGeom>
          <a:solidFill>
            <a:schemeClr val="bg1"/>
          </a:solidFill>
          <a:ln w="952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7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27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chia </a:t>
            </a:r>
            <a:r>
              <a:rPr lang="en-US" sz="27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7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 </a:t>
            </a:r>
            <a:r>
              <a:rPr lang="en-US" sz="27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7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7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7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7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nghiêm</a:t>
            </a:r>
            <a:r>
              <a:rPr lang="en-US" sz="27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cứu</a:t>
            </a:r>
            <a:r>
              <a:rPr lang="en-US" sz="27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7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7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7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SGK </a:t>
            </a:r>
            <a:r>
              <a:rPr lang="en-US" sz="27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7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5’ </a:t>
            </a:r>
            <a:r>
              <a:rPr lang="en-US" sz="27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7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27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27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7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7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27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tương</a:t>
            </a:r>
            <a:r>
              <a:rPr lang="en-US" sz="27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27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7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7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9055" y="1183587"/>
            <a:ext cx="5632123" cy="267765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Nghiên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cứu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trạng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?1.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tăng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mức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trở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mức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20705" y="1183587"/>
            <a:ext cx="572168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Nghiên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cứu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khống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?2.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46.2,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thỏ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miêu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lẫn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4215" y="4013304"/>
            <a:ext cx="571696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Nghiên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cứu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?3.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46.3,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tầng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phù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09904" y="3709182"/>
            <a:ext cx="5743284" cy="3108543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4: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Nghiên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cứu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?4.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46.4,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có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hưởng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tồn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772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2016" y="376835"/>
            <a:ext cx="3186820" cy="6001643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 </a:t>
            </a:r>
            <a:r>
              <a:rPr lang="en-US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Nghiên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cứu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trạng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?1.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tăng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mức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trở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mức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599" r="2487"/>
          <a:stretch/>
        </p:blipFill>
        <p:spPr>
          <a:xfrm>
            <a:off x="3820562" y="168202"/>
            <a:ext cx="8265814" cy="6418908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251036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763" y="99588"/>
            <a:ext cx="5177073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32566" y="5935851"/>
            <a:ext cx="6545656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endParaRPr lang="en-US" sz="3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95275" y="1355726"/>
            <a:ext cx="4639147" cy="3416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dồi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… </a:t>
            </a:r>
          </a:p>
          <a:p>
            <a:pPr marL="571500" indent="-571500">
              <a:buFont typeface="Wingdings" panose="05000000000000000000" pitchFamily="2" charset="2"/>
              <a:buChar char="à"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giảm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cạnh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tranh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tăng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hỗ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trợ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571500" indent="-571500" algn="just">
              <a:buFont typeface="Wingdings" panose="05000000000000000000" pitchFamily="2" charset="2"/>
              <a:buChar char="à"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Tăng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sinh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giảm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tử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571500" indent="-571500" algn="just">
              <a:buFont typeface="Wingdings" panose="05000000000000000000" pitchFamily="2" charset="2"/>
              <a:buChar char="à"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Tăng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số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lượng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cá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thể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26313" y="99588"/>
            <a:ext cx="5177073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6844" y="1909724"/>
            <a:ext cx="5048440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… </a:t>
            </a:r>
          </a:p>
          <a:p>
            <a:pPr marL="571500" indent="-571500" algn="just">
              <a:buFont typeface="Wingdings" panose="05000000000000000000" pitchFamily="2" charset="2"/>
              <a:buChar char="à"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tăng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cạnh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tranh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</a:p>
          <a:p>
            <a:pPr marL="571500" indent="-571500" algn="just">
              <a:buFont typeface="Wingdings" panose="05000000000000000000" pitchFamily="2" charset="2"/>
              <a:buChar char="à"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tăng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tử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vong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</a:p>
          <a:p>
            <a:pPr marL="571500" indent="-571500" algn="just">
              <a:buFont typeface="Wingdings" panose="05000000000000000000" pitchFamily="2" charset="2"/>
              <a:buChar char="à"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giảm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số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lượng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cá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thể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2444436" y="814812"/>
            <a:ext cx="488130" cy="10949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3838669" y="4772046"/>
            <a:ext cx="452674" cy="11638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9215671" y="752461"/>
            <a:ext cx="462483" cy="6098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8428892" y="4772046"/>
            <a:ext cx="470664" cy="11638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5098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6" grpId="0" animBg="1"/>
      <p:bldP spid="12" grpId="0" animBg="1"/>
      <p:bldP spid="13" grpId="0" animBg="1"/>
      <p:bldP spid="7" grpId="0" animBg="1"/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96368" y="9053"/>
            <a:ext cx="1142704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Nghiên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cứu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khống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?2.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46.2,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thỏ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tuyết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miêu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chế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lẫn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419" r="5004"/>
          <a:stretch/>
        </p:blipFill>
        <p:spPr>
          <a:xfrm>
            <a:off x="289711" y="1521171"/>
            <a:ext cx="11633703" cy="5133126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13014041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84320" y="1146184"/>
            <a:ext cx="3799309" cy="3970318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3: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Nghiên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cứu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cân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US" sz="2800" b="1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?3.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46.3,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tầng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quần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phù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4394" t="6021" r="6179"/>
          <a:stretch/>
        </p:blipFill>
        <p:spPr>
          <a:xfrm>
            <a:off x="5657122" y="108640"/>
            <a:ext cx="6427961" cy="6749360"/>
          </a:xfrm>
          <a:prstGeom prst="rect">
            <a:avLst/>
          </a:prstGeom>
          <a:ln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1046215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1599</Words>
  <Application>Microsoft Office PowerPoint</Application>
  <PresentationFormat>Widescreen</PresentationFormat>
  <Paragraphs>107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VnTeach.Com</dc:creator>
  <cp:keywords>VnTeach.Com</cp:keywords>
  <cp:lastModifiedBy>admin</cp:lastModifiedBy>
  <cp:revision>1</cp:revision>
  <dcterms:created xsi:type="dcterms:W3CDTF">2023-06-07T06:53:57Z</dcterms:created>
  <dcterms:modified xsi:type="dcterms:W3CDTF">2024-02-17T08:53:39Z</dcterms:modified>
</cp:coreProperties>
</file>