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257" r:id="rId4"/>
    <p:sldId id="304" r:id="rId5"/>
    <p:sldId id="305" r:id="rId6"/>
    <p:sldId id="306" r:id="rId7"/>
    <p:sldId id="307" r:id="rId8"/>
    <p:sldId id="308" r:id="rId9"/>
    <p:sldId id="309" r:id="rId10"/>
    <p:sldId id="260" r:id="rId11"/>
    <p:sldId id="263" r:id="rId12"/>
    <p:sldId id="258" r:id="rId13"/>
    <p:sldId id="287" r:id="rId14"/>
    <p:sldId id="256" r:id="rId15"/>
    <p:sldId id="262" r:id="rId16"/>
    <p:sldId id="270" r:id="rId17"/>
    <p:sldId id="261" r:id="rId18"/>
    <p:sldId id="299" r:id="rId19"/>
    <p:sldId id="297" r:id="rId20"/>
    <p:sldId id="286" r:id="rId21"/>
    <p:sldId id="295" r:id="rId22"/>
    <p:sldId id="264" r:id="rId23"/>
    <p:sldId id="272" r:id="rId24"/>
    <p:sldId id="273" r:id="rId25"/>
  </p:sldIdLst>
  <p:sldSz cx="18288000" cy="10287000"/>
  <p:notesSz cx="6858000" cy="9144000"/>
  <p:embeddedFontLst>
    <p:embeddedFont>
      <p:font typeface="Calibri Light" panose="020F0302020204030204" pitchFamily="34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 Math" panose="02040503050406030204" pitchFamily="18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498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4D03A-03B5-48BA-84E3-E9E4A68359CA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D6739-9105-4469-93B8-F65B42778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8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86389-FD43-43D1-B63B-F7189C97B3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70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D6739-9105-4469-93B8-F65B4277833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06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D6739-9105-4469-93B8-F65B4277833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65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11650-9299-4972-A41C-B869A9D0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B738E-7BE1-43D1-8ED5-226B4AB9A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64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D3DF4-DBAC-4BCC-8E7F-F17DE20D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53E95-3F88-4897-801A-9018CFCF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5A1A8-8A45-4289-9D68-05E581CC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8300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62BF9-D586-41E3-AD79-93E7A8538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025A6-B7E6-4590-AB3F-3C92E62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687DF-15D4-410C-9BEC-0A69738DF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9C549-B93A-423E-9018-13BFBFA94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EFBB-C3FE-45C6-B582-C15A5262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6713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90243-4F96-46A0-AAE9-DEF75CFD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6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2E6CA-5EF9-4DFE-97DF-BFD6AB30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6" y="6884196"/>
            <a:ext cx="15773400" cy="2250280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2523A-3445-4A70-A807-26B7672D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CD68F-8D25-4F5D-987B-CCD1510F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732B-11F6-4767-960B-756D3337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6777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4F45-A9A1-4D3E-B93E-ABB7060AD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25EEC-C21A-4C28-807A-EA8D2CF79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7CAE8-9AC6-4163-8629-3421F7B03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C43FA-49CB-4221-A067-397FB656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B218B-D352-4F27-9D43-7BD54978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F3F26-B98A-4D07-85F8-7953EF49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203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FFB88-84A6-465C-BC84-47605FFB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FC822-2E7F-4DAE-91AA-4A4C5F570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4"/>
            <a:ext cx="773668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F972B-EC8C-4F82-B5FC-279C09BEA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0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92D087-F9D6-426C-A49C-3B6B75989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1" y="2521744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F2EF6-8655-4414-B9B9-C5D8F122D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1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66D0D-B823-40FA-9DDA-84B93D0A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E9128-5D67-471C-83CB-B7929BEE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D3B12E-3072-4CD7-9081-6C971EC58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1726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BC58-FD50-4BC2-83DB-9CC683275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BC0AB5-02A0-4639-87CE-4CFA566B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533659-AB2F-40A8-8E82-07E03113E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7D564-2EC8-4702-A2E5-8A8C5D76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6591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6538B4-93CE-416C-89E3-04A57453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0DBE5C-9AA0-4700-BDBA-A8ABB59E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64AB5-CF50-4326-9D61-DEF68EF3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7343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8060-8911-4344-9221-06A3D072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94ED0-48FD-407E-A19C-C3C67B95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9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4B3FB-BF6A-4267-950A-392D22DDA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2" y="3086101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F9822-DB35-4942-9248-7992D0E6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DFCA0-0A38-4FE8-BB38-2073BA7D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5756-C36E-4BEC-AA3B-34491C03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28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03BE-0500-4E4F-9047-84BC11914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922FF-8D46-43DF-832F-B6D545496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9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F2B18-464B-4B64-BA02-27AF2532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2" y="3086101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47791-8C43-46B3-8060-0095BDF1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A166A-6681-4341-B972-B3449F11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9AB5F-BC4E-4496-A3DA-3504494B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1967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472B4-4163-4631-9D2A-BB576549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04664-3E75-406C-98A8-1D9612BBB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C2CAC-303A-44A7-94E3-16C842D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AF6DD-D38F-4679-B5DD-9A1021A3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D2A6-FAA9-47BB-8FA6-FCB4DBA4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1949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BBD2A-6396-4434-92CC-9D8B406AB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1" y="547689"/>
            <a:ext cx="3943350" cy="87177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F5BC5-1283-4DFB-9E14-D89740987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1" y="547689"/>
            <a:ext cx="11601450" cy="871775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E8D13-B9C9-4C95-8724-EE683605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200B-BB2B-4E67-8CEB-060DA521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21790-4401-4B6B-AC2D-91B51049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7685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64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469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94566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6884196"/>
            <a:ext cx="15773400" cy="2250280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4394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551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521744"/>
            <a:ext cx="773668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0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2521744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1990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952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5307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9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1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1893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9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3086101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085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1041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547689"/>
            <a:ext cx="3943350" cy="87177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547689"/>
            <a:ext cx="11601450" cy="871775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53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8AAE0B-59E9-4FB6-AA0B-6247DCC6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24BD0-5C94-4AFF-8467-817890664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4E8D-F51E-48FA-8E7B-8A2A7A1E0D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4F94E7-8F50-4C84-8C76-9634379C55B4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86294-AF12-401A-9A40-890E64A52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4C3E8-E4CC-49DA-A8E4-CF903F54A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1EA0DA-45E1-42BD-8B0A-C2C566B0168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73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17F71-3C0C-4A8B-9EB8-468D9DF93E3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10/25/2021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AB7887-A174-49A6-A52C-1DDCFB9EFD59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913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svg"/><Relationship Id="rId3" Type="http://schemas.openxmlformats.org/officeDocument/2006/relationships/image" Target="../media/image12.svg"/><Relationship Id="rId7" Type="http://schemas.openxmlformats.org/officeDocument/2006/relationships/image" Target="../media/image20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svg"/><Relationship Id="rId7" Type="http://schemas.openxmlformats.org/officeDocument/2006/relationships/image" Target="../media/image2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20.svg"/><Relationship Id="rId5" Type="http://schemas.openxmlformats.org/officeDocument/2006/relationships/image" Target="../media/image26.svg"/><Relationship Id="rId10" Type="http://schemas.openxmlformats.org/officeDocument/2006/relationships/image" Target="../media/image46.png"/><Relationship Id="rId4" Type="http://schemas.openxmlformats.org/officeDocument/2006/relationships/image" Target="../media/image36.png"/><Relationship Id="rId9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8.svg"/><Relationship Id="rId3" Type="http://schemas.openxmlformats.org/officeDocument/2006/relationships/image" Target="../media/image42.png"/><Relationship Id="rId12" Type="http://schemas.openxmlformats.org/officeDocument/2006/relationships/image" Target="../media/image1.pn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8.svg"/><Relationship Id="rId5" Type="http://schemas.openxmlformats.org/officeDocument/2006/relationships/image" Target="../media/image22.svg"/><Relationship Id="rId15" Type="http://schemas.openxmlformats.org/officeDocument/2006/relationships/image" Target="../media/image36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.png"/><Relationship Id="rId17" Type="http://schemas.openxmlformats.org/officeDocument/2006/relationships/image" Target="../media/image16.svg"/><Relationship Id="rId2" Type="http://schemas.openxmlformats.org/officeDocument/2006/relationships/image" Target="../media/image40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8.svg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66.sv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.png"/><Relationship Id="rId12" Type="http://schemas.openxmlformats.org/officeDocument/2006/relationships/image" Target="../media/image53.png"/><Relationship Id="rId2" Type="http://schemas.openxmlformats.org/officeDocument/2006/relationships/image" Target="../media/image36.png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svg"/><Relationship Id="rId15" Type="http://schemas.openxmlformats.org/officeDocument/2006/relationships/image" Target="../media/image56.png"/><Relationship Id="rId5" Type="http://schemas.openxmlformats.org/officeDocument/2006/relationships/image" Target="../media/image62.svg"/><Relationship Id="rId10" Type="http://schemas.openxmlformats.org/officeDocument/2006/relationships/image" Target="../media/image50.png"/><Relationship Id="rId9" Type="http://schemas.openxmlformats.org/officeDocument/2006/relationships/image" Target="../media/image26.sv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0.png"/><Relationship Id="rId7" Type="http://schemas.openxmlformats.org/officeDocument/2006/relationships/image" Target="../media/image16.svg"/><Relationship Id="rId12" Type="http://schemas.openxmlformats.org/officeDocument/2006/relationships/image" Target="../media/image5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51.png"/><Relationship Id="rId9" Type="http://schemas.openxmlformats.org/officeDocument/2006/relationships/image" Target="../media/image64.svg"/><Relationship Id="rId14" Type="http://schemas.openxmlformats.org/officeDocument/2006/relationships/image" Target="../media/image200.sv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3" Type="http://schemas.openxmlformats.org/officeDocument/2006/relationships/image" Target="../media/image18.svg"/><Relationship Id="rId12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3.png"/><Relationship Id="rId5" Type="http://schemas.openxmlformats.org/officeDocument/2006/relationships/image" Target="../media/image74.sv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20.svg"/><Relationship Id="rId1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0.svg"/><Relationship Id="rId7" Type="http://schemas.openxmlformats.org/officeDocument/2006/relationships/image" Target="../media/image16.svg"/><Relationship Id="rId12" Type="http://schemas.openxmlformats.org/officeDocument/2006/relationships/image" Target="../media/image6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66.svg"/><Relationship Id="rId5" Type="http://schemas.openxmlformats.org/officeDocument/2006/relationships/image" Target="../media/image62.svg"/><Relationship Id="rId10" Type="http://schemas.openxmlformats.org/officeDocument/2006/relationships/image" Target="../media/image51.png"/><Relationship Id="rId4" Type="http://schemas.openxmlformats.org/officeDocument/2006/relationships/image" Target="../media/image57.png"/><Relationship Id="rId9" Type="http://schemas.openxmlformats.org/officeDocument/2006/relationships/image" Target="../media/image6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37.png"/><Relationship Id="rId21" Type="http://schemas.openxmlformats.org/officeDocument/2006/relationships/image" Target="../media/image79.png"/><Relationship Id="rId7" Type="http://schemas.openxmlformats.org/officeDocument/2006/relationships/image" Target="../media/image70.sv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svg"/><Relationship Id="rId5" Type="http://schemas.openxmlformats.org/officeDocument/2006/relationships/image" Target="../media/image69.png"/><Relationship Id="rId15" Type="http://schemas.openxmlformats.org/officeDocument/2006/relationships/image" Target="../media/image73.png"/><Relationship Id="rId10" Type="http://schemas.openxmlformats.org/officeDocument/2006/relationships/image" Target="../media/image50.png"/><Relationship Id="rId19" Type="http://schemas.openxmlformats.org/officeDocument/2006/relationships/image" Target="../media/image77.png"/><Relationship Id="rId4" Type="http://schemas.openxmlformats.org/officeDocument/2006/relationships/image" Target="../media/image60.svg"/><Relationship Id="rId9" Type="http://schemas.openxmlformats.org/officeDocument/2006/relationships/image" Target="../media/image26.svg"/><Relationship Id="rId14" Type="http://schemas.openxmlformats.org/officeDocument/2006/relationships/image" Target="../media/image72.png"/><Relationship Id="rId22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.svg"/><Relationship Id="rId10" Type="http://schemas.openxmlformats.org/officeDocument/2006/relationships/image" Target="../media/image81.png"/><Relationship Id="rId4" Type="http://schemas.openxmlformats.org/officeDocument/2006/relationships/image" Target="../media/image4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gif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svg"/><Relationship Id="rId3" Type="http://schemas.openxmlformats.org/officeDocument/2006/relationships/image" Target="../media/image60.svg"/><Relationship Id="rId12" Type="http://schemas.openxmlformats.org/officeDocument/2006/relationships/image" Target="../media/image5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6.svg"/><Relationship Id="rId10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26.svg"/><Relationship Id="rId14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2.svg"/><Relationship Id="rId7" Type="http://schemas.openxmlformats.org/officeDocument/2006/relationships/image" Target="../media/image7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22.svg"/><Relationship Id="rId4" Type="http://schemas.openxmlformats.org/officeDocument/2006/relationships/image" Target="../media/image47.png"/><Relationship Id="rId9" Type="http://schemas.openxmlformats.org/officeDocument/2006/relationships/image" Target="../media/image6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88.svg"/><Relationship Id="rId5" Type="http://schemas.openxmlformats.org/officeDocument/2006/relationships/image" Target="../media/image12.svg"/><Relationship Id="rId10" Type="http://schemas.openxmlformats.org/officeDocument/2006/relationships/image" Target="../media/image84.png"/><Relationship Id="rId4" Type="http://schemas.openxmlformats.org/officeDocument/2006/relationships/image" Target="../media/image1.png"/><Relationship Id="rId9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6" Type="http://schemas.openxmlformats.org/officeDocument/2006/relationships/audio" Target="../media/audio4.wav"/><Relationship Id="rId11" Type="http://schemas.openxmlformats.org/officeDocument/2006/relationships/image" Target="../media/image15.png"/><Relationship Id="rId5" Type="http://schemas.openxmlformats.org/officeDocument/2006/relationships/audio" Target="../media/audio3.wav"/><Relationship Id="rId15" Type="http://schemas.openxmlformats.org/officeDocument/2006/relationships/image" Target="../media/image22.png"/><Relationship Id="rId10" Type="http://schemas.openxmlformats.org/officeDocument/2006/relationships/image" Target="../media/image14.png"/><Relationship Id="rId4" Type="http://schemas.openxmlformats.org/officeDocument/2006/relationships/audio" Target="../media/audio2.wav"/><Relationship Id="rId9" Type="http://schemas.openxmlformats.org/officeDocument/2006/relationships/image" Target="../media/image13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12.png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27.png"/><Relationship Id="rId10" Type="http://schemas.openxmlformats.org/officeDocument/2006/relationships/image" Target="../media/image15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28.png"/><Relationship Id="rId5" Type="http://schemas.openxmlformats.org/officeDocument/2006/relationships/audio" Target="../media/audio4.wav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11" Type="http://schemas.openxmlformats.org/officeDocument/2006/relationships/image" Target="../media/image32.png"/><Relationship Id="rId5" Type="http://schemas.openxmlformats.org/officeDocument/2006/relationships/audio" Target="../media/audio4.wav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svg"/><Relationship Id="rId7" Type="http://schemas.openxmlformats.org/officeDocument/2006/relationships/image" Target="../media/image4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60.svg"/><Relationship Id="rId4" Type="http://schemas.openxmlformats.org/officeDocument/2006/relationships/image" Target="../media/image37.png"/><Relationship Id="rId9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8.svg"/><Relationship Id="rId5" Type="http://schemas.openxmlformats.org/officeDocument/2006/relationships/image" Target="../media/image12.svg"/><Relationship Id="rId10" Type="http://schemas.openxmlformats.org/officeDocument/2006/relationships/image" Target="../media/image42.png"/><Relationship Id="rId4" Type="http://schemas.openxmlformats.org/officeDocument/2006/relationships/image" Target="../media/image1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281959" y="2738995"/>
            <a:ext cx="12496800" cy="48090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40"/>
              </a:lnSpc>
            </a:pPr>
            <a:r>
              <a:rPr lang="en-US" sz="9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474120" y="-445498"/>
            <a:ext cx="4046859" cy="38596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94513">
            <a:off x="6738368" y="-1733965"/>
            <a:ext cx="4941351" cy="34679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4112195">
            <a:off x="11194693" y="-1015854"/>
            <a:ext cx="12453063" cy="89861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445098" y="3176373"/>
            <a:ext cx="2104902" cy="1967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25334"/>
          <a:stretch>
            <a:fillRect/>
          </a:stretch>
        </p:blipFill>
        <p:spPr>
          <a:xfrm rot="-7064246">
            <a:off x="-2914125" y="5401046"/>
            <a:ext cx="8444208" cy="81608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20230">
            <a:off x="-349315" y="6726427"/>
            <a:ext cx="1739630" cy="293495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52168">
            <a:off x="11992622" y="9237542"/>
            <a:ext cx="4706051" cy="915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7906" y="406909"/>
            <a:ext cx="12594714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Tổng kết kiến thức chương VI</a:t>
            </a:r>
            <a:endParaRPr lang="en-US" sz="5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92600" y="4275114"/>
            <a:ext cx="12044373" cy="4619928"/>
            <a:chOff x="0" y="0"/>
            <a:chExt cx="3853389" cy="1478066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830529" cy="1450126"/>
            </a:xfrm>
            <a:custGeom>
              <a:avLst/>
              <a:gdLst/>
              <a:ahLst/>
              <a:cxnLst/>
              <a:rect l="l" t="t" r="r" b="b"/>
              <a:pathLst>
                <a:path w="3830529" h="1450126">
                  <a:moveTo>
                    <a:pt x="3830529" y="1450126"/>
                  </a:moveTo>
                  <a:lnTo>
                    <a:pt x="0" y="1442506"/>
                  </a:lnTo>
                  <a:lnTo>
                    <a:pt x="0" y="516169"/>
                  </a:lnTo>
                  <a:lnTo>
                    <a:pt x="17780" y="19050"/>
                  </a:lnTo>
                  <a:lnTo>
                    <a:pt x="1908061" y="0"/>
                  </a:lnTo>
                  <a:lnTo>
                    <a:pt x="3811479" y="5080"/>
                  </a:lnTo>
                  <a:close/>
                </a:path>
              </a:pathLst>
            </a:custGeom>
            <a:solidFill>
              <a:srgbClr val="FFF5FB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3859739" cy="1476796"/>
            </a:xfrm>
            <a:custGeom>
              <a:avLst/>
              <a:gdLst/>
              <a:ahLst/>
              <a:cxnLst/>
              <a:rect l="l" t="t" r="r" b="b"/>
              <a:pathLst>
                <a:path w="3859739" h="1476796">
                  <a:moveTo>
                    <a:pt x="3825449" y="21590"/>
                  </a:moveTo>
                  <a:cubicBezTo>
                    <a:pt x="3826719" y="34290"/>
                    <a:pt x="3826719" y="44450"/>
                    <a:pt x="3827989" y="54610"/>
                  </a:cubicBezTo>
                  <a:cubicBezTo>
                    <a:pt x="3830529" y="85242"/>
                    <a:pt x="3831799" y="115503"/>
                    <a:pt x="3834339" y="144684"/>
                  </a:cubicBezTo>
                  <a:cubicBezTo>
                    <a:pt x="3834339" y="186834"/>
                    <a:pt x="3847039" y="1017942"/>
                    <a:pt x="3853389" y="1060092"/>
                  </a:cubicBezTo>
                  <a:cubicBezTo>
                    <a:pt x="3859739" y="1123857"/>
                    <a:pt x="3855929" y="1188703"/>
                    <a:pt x="3855929" y="1252468"/>
                  </a:cubicBezTo>
                  <a:cubicBezTo>
                    <a:pt x="3855929" y="1308668"/>
                    <a:pt x="3857199" y="1360545"/>
                    <a:pt x="3858469" y="1415836"/>
                  </a:cubicBezTo>
                  <a:cubicBezTo>
                    <a:pt x="3858469" y="1437426"/>
                    <a:pt x="3858469" y="1451396"/>
                    <a:pt x="3858469" y="1475526"/>
                  </a:cubicBezTo>
                  <a:cubicBezTo>
                    <a:pt x="3835609" y="1475526"/>
                    <a:pt x="3815289" y="1476796"/>
                    <a:pt x="3788010" y="1475526"/>
                  </a:cubicBezTo>
                  <a:cubicBezTo>
                    <a:pt x="3594876" y="1470446"/>
                    <a:pt x="3398770" y="1476796"/>
                    <a:pt x="3205635" y="1471716"/>
                  </a:cubicBezTo>
                  <a:cubicBezTo>
                    <a:pt x="3089754" y="1467906"/>
                    <a:pt x="2976844" y="1470446"/>
                    <a:pt x="2860964" y="1467906"/>
                  </a:cubicBezTo>
                  <a:cubicBezTo>
                    <a:pt x="2807480" y="1466636"/>
                    <a:pt x="2753997" y="1465366"/>
                    <a:pt x="2700513" y="1464096"/>
                  </a:cubicBezTo>
                  <a:cubicBezTo>
                    <a:pt x="2667829" y="1464096"/>
                    <a:pt x="2638116" y="1465366"/>
                    <a:pt x="2605431" y="1465366"/>
                  </a:cubicBezTo>
                  <a:cubicBezTo>
                    <a:pt x="2522235" y="1464096"/>
                    <a:pt x="2293444" y="1465366"/>
                    <a:pt x="2210248" y="1464096"/>
                  </a:cubicBezTo>
                  <a:cubicBezTo>
                    <a:pt x="2150822" y="1462826"/>
                    <a:pt x="962300" y="1471716"/>
                    <a:pt x="902874" y="1470446"/>
                  </a:cubicBezTo>
                  <a:cubicBezTo>
                    <a:pt x="888017" y="1470446"/>
                    <a:pt x="870189" y="1471716"/>
                    <a:pt x="855333" y="1471716"/>
                  </a:cubicBezTo>
                  <a:cubicBezTo>
                    <a:pt x="819677" y="1471716"/>
                    <a:pt x="786993" y="1472986"/>
                    <a:pt x="751337" y="1472986"/>
                  </a:cubicBezTo>
                  <a:cubicBezTo>
                    <a:pt x="662198" y="1472986"/>
                    <a:pt x="576030" y="1471716"/>
                    <a:pt x="486891" y="1470446"/>
                  </a:cubicBezTo>
                  <a:cubicBezTo>
                    <a:pt x="433408" y="1469176"/>
                    <a:pt x="379924" y="1467906"/>
                    <a:pt x="329412" y="1466636"/>
                  </a:cubicBezTo>
                  <a:cubicBezTo>
                    <a:pt x="234330" y="1465366"/>
                    <a:pt x="139249" y="1464096"/>
                    <a:pt x="48260" y="1464096"/>
                  </a:cubicBezTo>
                  <a:cubicBezTo>
                    <a:pt x="38100" y="1464096"/>
                    <a:pt x="29210" y="1464096"/>
                    <a:pt x="19050" y="1462826"/>
                  </a:cubicBezTo>
                  <a:cubicBezTo>
                    <a:pt x="10160" y="1461556"/>
                    <a:pt x="5080" y="1455206"/>
                    <a:pt x="7620" y="1446316"/>
                  </a:cubicBezTo>
                  <a:cubicBezTo>
                    <a:pt x="16510" y="1414583"/>
                    <a:pt x="12700" y="1387564"/>
                    <a:pt x="11430" y="1359464"/>
                  </a:cubicBezTo>
                  <a:cubicBezTo>
                    <a:pt x="10160" y="1302183"/>
                    <a:pt x="6350" y="1245984"/>
                    <a:pt x="7620" y="1188703"/>
                  </a:cubicBezTo>
                  <a:cubicBezTo>
                    <a:pt x="5080" y="1117372"/>
                    <a:pt x="0" y="234387"/>
                    <a:pt x="7620" y="161976"/>
                  </a:cubicBezTo>
                  <a:cubicBezTo>
                    <a:pt x="8890" y="147926"/>
                    <a:pt x="7620" y="132795"/>
                    <a:pt x="8890" y="118745"/>
                  </a:cubicBezTo>
                  <a:cubicBezTo>
                    <a:pt x="10160" y="96049"/>
                    <a:pt x="12700" y="7119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4966" y="30480"/>
                    <a:pt x="112507" y="29210"/>
                  </a:cubicBezTo>
                  <a:cubicBezTo>
                    <a:pt x="192732" y="25400"/>
                    <a:pt x="272957" y="22860"/>
                    <a:pt x="356154" y="20320"/>
                  </a:cubicBezTo>
                  <a:cubicBezTo>
                    <a:pt x="412609" y="17780"/>
                    <a:pt x="469063" y="16510"/>
                    <a:pt x="522547" y="13970"/>
                  </a:cubicBezTo>
                  <a:cubicBezTo>
                    <a:pt x="576030" y="11430"/>
                    <a:pt x="632485" y="8890"/>
                    <a:pt x="685969" y="8890"/>
                  </a:cubicBezTo>
                  <a:cubicBezTo>
                    <a:pt x="745395" y="7620"/>
                    <a:pt x="804821" y="10160"/>
                    <a:pt x="864247" y="8890"/>
                  </a:cubicBezTo>
                  <a:cubicBezTo>
                    <a:pt x="938529" y="8890"/>
                    <a:pt x="2284530" y="6350"/>
                    <a:pt x="2358813" y="5080"/>
                  </a:cubicBezTo>
                  <a:cubicBezTo>
                    <a:pt x="2430124" y="3810"/>
                    <a:pt x="2501436" y="2540"/>
                    <a:pt x="2575718" y="2540"/>
                  </a:cubicBezTo>
                  <a:cubicBezTo>
                    <a:pt x="2697542" y="1270"/>
                    <a:pt x="2816394" y="0"/>
                    <a:pt x="2938218" y="0"/>
                  </a:cubicBezTo>
                  <a:cubicBezTo>
                    <a:pt x="2988730" y="0"/>
                    <a:pt x="3042213" y="2540"/>
                    <a:pt x="3092725" y="2540"/>
                  </a:cubicBezTo>
                  <a:cubicBezTo>
                    <a:pt x="3232377" y="3810"/>
                    <a:pt x="3374999" y="5080"/>
                    <a:pt x="3514651" y="7620"/>
                  </a:cubicBezTo>
                  <a:cubicBezTo>
                    <a:pt x="3588933" y="8890"/>
                    <a:pt x="3663216" y="12700"/>
                    <a:pt x="3737498" y="16510"/>
                  </a:cubicBezTo>
                  <a:cubicBezTo>
                    <a:pt x="3755326" y="16510"/>
                    <a:pt x="3773154" y="16510"/>
                    <a:pt x="3788010" y="16510"/>
                  </a:cubicBezTo>
                  <a:cubicBezTo>
                    <a:pt x="3806399" y="17780"/>
                    <a:pt x="3815289" y="20320"/>
                    <a:pt x="3825449" y="21590"/>
                  </a:cubicBezTo>
                  <a:close/>
                  <a:moveTo>
                    <a:pt x="3835609" y="1459016"/>
                  </a:moveTo>
                  <a:cubicBezTo>
                    <a:pt x="3836879" y="1442506"/>
                    <a:pt x="3838149" y="1429806"/>
                    <a:pt x="3838149" y="1417106"/>
                  </a:cubicBezTo>
                  <a:cubicBezTo>
                    <a:pt x="3836879" y="1355141"/>
                    <a:pt x="3835609" y="1297860"/>
                    <a:pt x="3835609" y="1236257"/>
                  </a:cubicBezTo>
                  <a:cubicBezTo>
                    <a:pt x="3835609" y="1208157"/>
                    <a:pt x="3838149" y="1180057"/>
                    <a:pt x="3836879" y="1151957"/>
                  </a:cubicBezTo>
                  <a:cubicBezTo>
                    <a:pt x="3836879" y="1126019"/>
                    <a:pt x="3835609" y="1099000"/>
                    <a:pt x="3834339" y="1073061"/>
                  </a:cubicBezTo>
                  <a:cubicBezTo>
                    <a:pt x="3829259" y="1033073"/>
                    <a:pt x="3817829" y="205207"/>
                    <a:pt x="3817829" y="165218"/>
                  </a:cubicBezTo>
                  <a:cubicBezTo>
                    <a:pt x="3815289" y="131715"/>
                    <a:pt x="3812749" y="97130"/>
                    <a:pt x="3810209" y="63500"/>
                  </a:cubicBezTo>
                  <a:cubicBezTo>
                    <a:pt x="3808939" y="44450"/>
                    <a:pt x="3807669" y="43180"/>
                    <a:pt x="3779097" y="41910"/>
                  </a:cubicBezTo>
                  <a:cubicBezTo>
                    <a:pt x="3770183" y="41910"/>
                    <a:pt x="3764240" y="41910"/>
                    <a:pt x="3755326" y="40640"/>
                  </a:cubicBezTo>
                  <a:cubicBezTo>
                    <a:pt x="3681044" y="36830"/>
                    <a:pt x="3603790" y="31750"/>
                    <a:pt x="3529507" y="30480"/>
                  </a:cubicBezTo>
                  <a:cubicBezTo>
                    <a:pt x="3348258" y="26670"/>
                    <a:pt x="3164037" y="25400"/>
                    <a:pt x="2982787" y="22860"/>
                  </a:cubicBezTo>
                  <a:cubicBezTo>
                    <a:pt x="2956045" y="22860"/>
                    <a:pt x="2926332" y="22860"/>
                    <a:pt x="2899591" y="22860"/>
                  </a:cubicBezTo>
                  <a:cubicBezTo>
                    <a:pt x="2855021" y="22860"/>
                    <a:pt x="2810451" y="22860"/>
                    <a:pt x="2768853" y="22860"/>
                  </a:cubicBezTo>
                  <a:cubicBezTo>
                    <a:pt x="2673771" y="22860"/>
                    <a:pt x="2578690" y="22860"/>
                    <a:pt x="2486579" y="24130"/>
                  </a:cubicBezTo>
                  <a:cubicBezTo>
                    <a:pt x="2406354" y="25400"/>
                    <a:pt x="1054410" y="29210"/>
                    <a:pt x="974185" y="29210"/>
                  </a:cubicBezTo>
                  <a:cubicBezTo>
                    <a:pt x="843448" y="29210"/>
                    <a:pt x="712710" y="26670"/>
                    <a:pt x="581973" y="33020"/>
                  </a:cubicBezTo>
                  <a:cubicBezTo>
                    <a:pt x="513633" y="36830"/>
                    <a:pt x="448264" y="36830"/>
                    <a:pt x="382896" y="38100"/>
                  </a:cubicBezTo>
                  <a:cubicBezTo>
                    <a:pt x="269986" y="41910"/>
                    <a:pt x="157076" y="45720"/>
                    <a:pt x="49530" y="50800"/>
                  </a:cubicBezTo>
                  <a:cubicBezTo>
                    <a:pt x="36830" y="50800"/>
                    <a:pt x="34290" y="53340"/>
                    <a:pt x="33020" y="67949"/>
                  </a:cubicBezTo>
                  <a:cubicBezTo>
                    <a:pt x="31750" y="87403"/>
                    <a:pt x="31750" y="106857"/>
                    <a:pt x="30480" y="126311"/>
                  </a:cubicBezTo>
                  <a:cubicBezTo>
                    <a:pt x="29210" y="158734"/>
                    <a:pt x="26670" y="190076"/>
                    <a:pt x="25400" y="222499"/>
                  </a:cubicBezTo>
                  <a:cubicBezTo>
                    <a:pt x="20320" y="257083"/>
                    <a:pt x="26670" y="1102242"/>
                    <a:pt x="29210" y="1136826"/>
                  </a:cubicBezTo>
                  <a:cubicBezTo>
                    <a:pt x="29210" y="1173572"/>
                    <a:pt x="29210" y="1211399"/>
                    <a:pt x="30480" y="1248145"/>
                  </a:cubicBezTo>
                  <a:cubicBezTo>
                    <a:pt x="30480" y="1275164"/>
                    <a:pt x="33020" y="1302183"/>
                    <a:pt x="33020" y="1329203"/>
                  </a:cubicBezTo>
                  <a:cubicBezTo>
                    <a:pt x="33020" y="1358383"/>
                    <a:pt x="33020" y="1387564"/>
                    <a:pt x="31750" y="1417106"/>
                  </a:cubicBezTo>
                  <a:cubicBezTo>
                    <a:pt x="31750" y="1420916"/>
                    <a:pt x="31750" y="1423456"/>
                    <a:pt x="31750" y="1427266"/>
                  </a:cubicBezTo>
                  <a:cubicBezTo>
                    <a:pt x="31750" y="1437426"/>
                    <a:pt x="35560" y="1441236"/>
                    <a:pt x="44450" y="1441236"/>
                  </a:cubicBezTo>
                  <a:cubicBezTo>
                    <a:pt x="70909" y="1441236"/>
                    <a:pt x="112507" y="1442506"/>
                    <a:pt x="151134" y="1442506"/>
                  </a:cubicBezTo>
                  <a:cubicBezTo>
                    <a:pt x="207589" y="1442506"/>
                    <a:pt x="267015" y="1439966"/>
                    <a:pt x="323469" y="1442506"/>
                  </a:cubicBezTo>
                  <a:cubicBezTo>
                    <a:pt x="415580" y="1446316"/>
                    <a:pt x="507690" y="1448856"/>
                    <a:pt x="599801" y="1447586"/>
                  </a:cubicBezTo>
                  <a:cubicBezTo>
                    <a:pt x="659227" y="1446316"/>
                    <a:pt x="715682" y="1448856"/>
                    <a:pt x="775108" y="1448856"/>
                  </a:cubicBezTo>
                  <a:cubicBezTo>
                    <a:pt x="861276" y="1448856"/>
                    <a:pt x="947443" y="1447586"/>
                    <a:pt x="1033611" y="1448856"/>
                  </a:cubicBezTo>
                  <a:cubicBezTo>
                    <a:pt x="1161377" y="1450126"/>
                    <a:pt x="2563833" y="1439966"/>
                    <a:pt x="2694571" y="1442506"/>
                  </a:cubicBezTo>
                  <a:cubicBezTo>
                    <a:pt x="2751025" y="1443776"/>
                    <a:pt x="2807480" y="1445046"/>
                    <a:pt x="2860964" y="1445046"/>
                  </a:cubicBezTo>
                  <a:cubicBezTo>
                    <a:pt x="2959017" y="1447586"/>
                    <a:pt x="3054098" y="1443776"/>
                    <a:pt x="3152152" y="1447586"/>
                  </a:cubicBezTo>
                  <a:cubicBezTo>
                    <a:pt x="3232377" y="1450126"/>
                    <a:pt x="3312602" y="1450126"/>
                    <a:pt x="3392827" y="1452666"/>
                  </a:cubicBezTo>
                  <a:cubicBezTo>
                    <a:pt x="3511679" y="1456476"/>
                    <a:pt x="3630532" y="1459016"/>
                    <a:pt x="3749384" y="1460286"/>
                  </a:cubicBezTo>
                  <a:cubicBezTo>
                    <a:pt x="3793953" y="1460286"/>
                    <a:pt x="3815289" y="1459016"/>
                    <a:pt x="3835609" y="1459016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011578" y="5454630"/>
            <a:ext cx="10525983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lớp thành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hoạt động theo kĩ thuật khăn trải bàn và tổng hợp ý kiến vào giấy A1 thành sơ đồ tư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duy.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558814" y="4275114"/>
            <a:ext cx="5400972" cy="572288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41854" r="30887" b="55189"/>
          <a:stretch>
            <a:fillRect/>
          </a:stretch>
        </p:blipFill>
        <p:spPr>
          <a:xfrm>
            <a:off x="15092076" y="6495719"/>
            <a:ext cx="3195924" cy="379128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49601" y="8703121"/>
            <a:ext cx="1804390" cy="38384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0800000">
            <a:off x="12526675" y="4648151"/>
            <a:ext cx="2351066" cy="45738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648200" y="1773287"/>
            <a:ext cx="10876820" cy="2137063"/>
            <a:chOff x="4648200" y="1773287"/>
            <a:chExt cx="10876820" cy="2137063"/>
          </a:xfrm>
        </p:grpSpPr>
        <p:sp>
          <p:nvSpPr>
            <p:cNvPr id="13" name="TextBox 12"/>
            <p:cNvSpPr txBox="1"/>
            <p:nvPr/>
          </p:nvSpPr>
          <p:spPr>
            <a:xfrm>
              <a:off x="7086600" y="2464663"/>
              <a:ext cx="8438420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 NHÓM </a:t>
              </a:r>
              <a:r>
                <a:rPr lang="en-GB" sz="4500" b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(10 phút)</a:t>
              </a:r>
              <a:endParaRPr lang="en-US" sz="45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648200" y="1773287"/>
              <a:ext cx="2137063" cy="21370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968586" y="9235822"/>
            <a:ext cx="1387338" cy="295125"/>
          </a:xfrm>
          <a:prstGeom prst="rect">
            <a:avLst/>
          </a:prstGeom>
        </p:spPr>
      </p:pic>
      <p:pic>
        <p:nvPicPr>
          <p:cNvPr id="36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749650" y="4646"/>
            <a:ext cx="2749310" cy="2622155"/>
          </a:xfrm>
          <a:prstGeom prst="rect">
            <a:avLst/>
          </a:prstGeom>
        </p:spPr>
      </p:pic>
      <p:pic>
        <p:nvPicPr>
          <p:cNvPr id="37" name="Pictur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642813" y="1186285"/>
            <a:ext cx="1231489" cy="1150882"/>
          </a:xfrm>
          <a:prstGeom prst="rect">
            <a:avLst/>
          </a:prstGeom>
        </p:spPr>
      </p:pic>
      <p:pic>
        <p:nvPicPr>
          <p:cNvPr id="40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 l="41854" r="30887" b="55189"/>
          <a:stretch>
            <a:fillRect/>
          </a:stretch>
        </p:blipFill>
        <p:spPr>
          <a:xfrm rot="5400000">
            <a:off x="-348015" y="7379163"/>
            <a:ext cx="3169435" cy="3759857"/>
          </a:xfrm>
          <a:prstGeom prst="rect">
            <a:avLst/>
          </a:prstGeom>
        </p:spPr>
      </p:pic>
      <p:pic>
        <p:nvPicPr>
          <p:cNvPr id="41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-1202572">
            <a:off x="76526" y="-3626"/>
            <a:ext cx="3390938" cy="2379822"/>
          </a:xfrm>
          <a:prstGeom prst="rect">
            <a:avLst/>
          </a:prstGeom>
        </p:spPr>
      </p:pic>
      <p:sp>
        <p:nvSpPr>
          <p:cNvPr id="42" name="TextBox 7"/>
          <p:cNvSpPr txBox="1"/>
          <p:nvPr/>
        </p:nvSpPr>
        <p:spPr>
          <a:xfrm>
            <a:off x="4721107" y="1338231"/>
            <a:ext cx="9368287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72"/>
              </a:lnSpc>
            </a:pPr>
            <a:r>
              <a:rPr lang="en-GB" sz="5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từng nhóm</a:t>
            </a:r>
            <a:endParaRPr lang="en-US" sz="5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667000" y="3869787"/>
            <a:ext cx="5331543" cy="4283473"/>
            <a:chOff x="1209406" y="3707223"/>
            <a:chExt cx="3928937" cy="4283473"/>
          </a:xfrm>
        </p:grpSpPr>
        <p:grpSp>
          <p:nvGrpSpPr>
            <p:cNvPr id="5" name="Group 5"/>
            <p:cNvGrpSpPr/>
            <p:nvPr/>
          </p:nvGrpSpPr>
          <p:grpSpPr>
            <a:xfrm>
              <a:off x="1280885" y="3707223"/>
              <a:ext cx="3857458" cy="4283473"/>
              <a:chOff x="-3810" y="0"/>
              <a:chExt cx="1522173" cy="187010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0160" y="16510"/>
                <a:ext cx="1492963" cy="1853599"/>
              </a:xfrm>
              <a:custGeom>
                <a:avLst/>
                <a:gdLst/>
                <a:ahLst/>
                <a:cxnLst/>
                <a:rect l="l" t="t" r="r" b="b"/>
                <a:pathLst>
                  <a:path w="1492963" h="2324894">
                    <a:moveTo>
                      <a:pt x="1492963" y="2324894"/>
                    </a:moveTo>
                    <a:lnTo>
                      <a:pt x="0" y="2317274"/>
                    </a:lnTo>
                    <a:lnTo>
                      <a:pt x="0" y="819561"/>
                    </a:lnTo>
                    <a:lnTo>
                      <a:pt x="17780" y="19050"/>
                    </a:lnTo>
                    <a:lnTo>
                      <a:pt x="742284" y="0"/>
                    </a:lnTo>
                    <a:lnTo>
                      <a:pt x="1473913" y="50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-3810" y="0"/>
                <a:ext cx="1522173" cy="1870109"/>
              </a:xfrm>
              <a:custGeom>
                <a:avLst/>
                <a:gdLst/>
                <a:ahLst/>
                <a:cxnLst/>
                <a:rect l="l" t="t" r="r" b="b"/>
                <a:pathLst>
                  <a:path w="1522173" h="2351564">
                    <a:moveTo>
                      <a:pt x="1487883" y="21590"/>
                    </a:moveTo>
                    <a:cubicBezTo>
                      <a:pt x="1489153" y="34290"/>
                      <a:pt x="1489153" y="44450"/>
                      <a:pt x="1490423" y="54610"/>
                    </a:cubicBezTo>
                    <a:cubicBezTo>
                      <a:pt x="1492963" y="98777"/>
                      <a:pt x="1494233" y="148642"/>
                      <a:pt x="1496773" y="196727"/>
                    </a:cubicBezTo>
                    <a:cubicBezTo>
                      <a:pt x="1496773" y="266182"/>
                      <a:pt x="1509473" y="1635696"/>
                      <a:pt x="1515823" y="1705152"/>
                    </a:cubicBezTo>
                    <a:cubicBezTo>
                      <a:pt x="1522173" y="1810225"/>
                      <a:pt x="1518363" y="1917079"/>
                      <a:pt x="1518363" y="2022152"/>
                    </a:cubicBezTo>
                    <a:cubicBezTo>
                      <a:pt x="1518363" y="2114759"/>
                      <a:pt x="1519633" y="2200243"/>
                      <a:pt x="1520903" y="2290604"/>
                    </a:cubicBezTo>
                    <a:cubicBezTo>
                      <a:pt x="1520903" y="2312194"/>
                      <a:pt x="1520903" y="2326164"/>
                      <a:pt x="1520903" y="2350294"/>
                    </a:cubicBezTo>
                    <a:cubicBezTo>
                      <a:pt x="1498043" y="2350294"/>
                      <a:pt x="1477723" y="2351564"/>
                      <a:pt x="1458027" y="2350294"/>
                    </a:cubicBezTo>
                    <a:cubicBezTo>
                      <a:pt x="1385391" y="2345214"/>
                      <a:pt x="1311638" y="2351564"/>
                      <a:pt x="1239002" y="2346484"/>
                    </a:cubicBezTo>
                    <a:cubicBezTo>
                      <a:pt x="1195421" y="2342674"/>
                      <a:pt x="1152957" y="2345214"/>
                      <a:pt x="1109375" y="2342674"/>
                    </a:cubicBezTo>
                    <a:cubicBezTo>
                      <a:pt x="1089261" y="2341404"/>
                      <a:pt x="1069146" y="2340134"/>
                      <a:pt x="1049032" y="2338864"/>
                    </a:cubicBezTo>
                    <a:cubicBezTo>
                      <a:pt x="1036739" y="2338864"/>
                      <a:pt x="1025565" y="2340134"/>
                      <a:pt x="1013273" y="2340134"/>
                    </a:cubicBezTo>
                    <a:cubicBezTo>
                      <a:pt x="981983" y="2338864"/>
                      <a:pt x="895938" y="2340134"/>
                      <a:pt x="864649" y="2338864"/>
                    </a:cubicBezTo>
                    <a:cubicBezTo>
                      <a:pt x="842299" y="2337594"/>
                      <a:pt x="395310" y="2346484"/>
                      <a:pt x="372961" y="2345214"/>
                    </a:cubicBezTo>
                    <a:cubicBezTo>
                      <a:pt x="367373" y="2345214"/>
                      <a:pt x="360668" y="2346484"/>
                      <a:pt x="355081" y="2346484"/>
                    </a:cubicBezTo>
                    <a:cubicBezTo>
                      <a:pt x="341671" y="2346484"/>
                      <a:pt x="329379" y="2347754"/>
                      <a:pt x="315969" y="2347754"/>
                    </a:cubicBezTo>
                    <a:cubicBezTo>
                      <a:pt x="282445" y="2347754"/>
                      <a:pt x="250038" y="2346484"/>
                      <a:pt x="216514" y="2345214"/>
                    </a:cubicBezTo>
                    <a:cubicBezTo>
                      <a:pt x="196400" y="2343944"/>
                      <a:pt x="176285" y="2342674"/>
                      <a:pt x="157288" y="2341404"/>
                    </a:cubicBezTo>
                    <a:cubicBezTo>
                      <a:pt x="121529" y="2340134"/>
                      <a:pt x="85770" y="2338864"/>
                      <a:pt x="48260" y="2338864"/>
                    </a:cubicBezTo>
                    <a:cubicBezTo>
                      <a:pt x="38100" y="2338864"/>
                      <a:pt x="29210" y="2338864"/>
                      <a:pt x="19050" y="2337594"/>
                    </a:cubicBezTo>
                    <a:cubicBezTo>
                      <a:pt x="10160" y="2336324"/>
                      <a:pt x="5080" y="2329974"/>
                      <a:pt x="7620" y="2321084"/>
                    </a:cubicBezTo>
                    <a:cubicBezTo>
                      <a:pt x="16510" y="2289288"/>
                      <a:pt x="12700" y="2244765"/>
                      <a:pt x="11430" y="2198462"/>
                    </a:cubicBezTo>
                    <a:cubicBezTo>
                      <a:pt x="10160" y="2104074"/>
                      <a:pt x="6350" y="2011467"/>
                      <a:pt x="7620" y="1917079"/>
                    </a:cubicBezTo>
                    <a:cubicBezTo>
                      <a:pt x="5080" y="1799539"/>
                      <a:pt x="0" y="344541"/>
                      <a:pt x="7620" y="225221"/>
                    </a:cubicBezTo>
                    <a:cubicBezTo>
                      <a:pt x="8890" y="202069"/>
                      <a:pt x="7620" y="177137"/>
                      <a:pt x="8890" y="153985"/>
                    </a:cubicBezTo>
                    <a:cubicBezTo>
                      <a:pt x="10160" y="116586"/>
                      <a:pt x="12700" y="75625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7833" y="30480"/>
                      <a:pt x="75713" y="29210"/>
                    </a:cubicBezTo>
                    <a:cubicBezTo>
                      <a:pt x="105884" y="25400"/>
                      <a:pt x="136056" y="22860"/>
                      <a:pt x="167345" y="20320"/>
                    </a:cubicBezTo>
                    <a:cubicBezTo>
                      <a:pt x="188577" y="17780"/>
                      <a:pt x="209809" y="16510"/>
                      <a:pt x="229924" y="13970"/>
                    </a:cubicBezTo>
                    <a:cubicBezTo>
                      <a:pt x="250038" y="11430"/>
                      <a:pt x="271270" y="8890"/>
                      <a:pt x="291385" y="8890"/>
                    </a:cubicBezTo>
                    <a:cubicBezTo>
                      <a:pt x="313734" y="7620"/>
                      <a:pt x="336084" y="10160"/>
                      <a:pt x="358433" y="8890"/>
                    </a:cubicBezTo>
                    <a:cubicBezTo>
                      <a:pt x="386370" y="8890"/>
                      <a:pt x="892585" y="6350"/>
                      <a:pt x="920522" y="5080"/>
                    </a:cubicBezTo>
                    <a:cubicBezTo>
                      <a:pt x="947342" y="3810"/>
                      <a:pt x="974161" y="2540"/>
                      <a:pt x="1002098" y="2540"/>
                    </a:cubicBezTo>
                    <a:cubicBezTo>
                      <a:pt x="1047914" y="1270"/>
                      <a:pt x="1092613" y="0"/>
                      <a:pt x="1138430" y="0"/>
                    </a:cubicBezTo>
                    <a:cubicBezTo>
                      <a:pt x="1157427" y="0"/>
                      <a:pt x="1177541" y="2540"/>
                      <a:pt x="1196538" y="2540"/>
                    </a:cubicBezTo>
                    <a:cubicBezTo>
                      <a:pt x="1249059" y="3810"/>
                      <a:pt x="1302698" y="5080"/>
                      <a:pt x="1355219" y="7620"/>
                    </a:cubicBezTo>
                    <a:cubicBezTo>
                      <a:pt x="1383156" y="8890"/>
                      <a:pt x="1411093" y="12700"/>
                      <a:pt x="1439030" y="16510"/>
                    </a:cubicBezTo>
                    <a:cubicBezTo>
                      <a:pt x="1445735" y="16510"/>
                      <a:pt x="1452439" y="16510"/>
                      <a:pt x="1458027" y="16510"/>
                    </a:cubicBezTo>
                    <a:cubicBezTo>
                      <a:pt x="1468833" y="17780"/>
                      <a:pt x="1477723" y="20320"/>
                      <a:pt x="1487883" y="21590"/>
                    </a:cubicBezTo>
                    <a:close/>
                    <a:moveTo>
                      <a:pt x="1498043" y="2333784"/>
                    </a:moveTo>
                    <a:cubicBezTo>
                      <a:pt x="1499313" y="2317274"/>
                      <a:pt x="1500583" y="2304574"/>
                      <a:pt x="1500583" y="2291874"/>
                    </a:cubicBezTo>
                    <a:cubicBezTo>
                      <a:pt x="1499313" y="2191338"/>
                      <a:pt x="1498043" y="2096950"/>
                      <a:pt x="1498043" y="1995439"/>
                    </a:cubicBezTo>
                    <a:cubicBezTo>
                      <a:pt x="1498043" y="1949135"/>
                      <a:pt x="1500583" y="1902832"/>
                      <a:pt x="1499313" y="1856528"/>
                    </a:cubicBezTo>
                    <a:cubicBezTo>
                      <a:pt x="1499313" y="1813787"/>
                      <a:pt x="1498043" y="1769264"/>
                      <a:pt x="1496773" y="1726522"/>
                    </a:cubicBezTo>
                    <a:cubicBezTo>
                      <a:pt x="1491693" y="1660629"/>
                      <a:pt x="1480263" y="296457"/>
                      <a:pt x="1480263" y="230564"/>
                    </a:cubicBezTo>
                    <a:cubicBezTo>
                      <a:pt x="1477723" y="175356"/>
                      <a:pt x="1475183" y="118367"/>
                      <a:pt x="1472643" y="63500"/>
                    </a:cubicBezTo>
                    <a:cubicBezTo>
                      <a:pt x="1471373" y="44450"/>
                      <a:pt x="1470103" y="43180"/>
                      <a:pt x="1454674" y="41910"/>
                    </a:cubicBezTo>
                    <a:cubicBezTo>
                      <a:pt x="1451322" y="41910"/>
                      <a:pt x="1449087" y="41910"/>
                      <a:pt x="1445735" y="40640"/>
                    </a:cubicBezTo>
                    <a:cubicBezTo>
                      <a:pt x="1417798" y="36830"/>
                      <a:pt x="1388743" y="31750"/>
                      <a:pt x="1360807" y="30480"/>
                    </a:cubicBezTo>
                    <a:cubicBezTo>
                      <a:pt x="1292641" y="26670"/>
                      <a:pt x="1223357" y="25400"/>
                      <a:pt x="1155192" y="22860"/>
                    </a:cubicBezTo>
                    <a:cubicBezTo>
                      <a:pt x="1145134" y="22860"/>
                      <a:pt x="1133960" y="22860"/>
                      <a:pt x="1123902" y="22860"/>
                    </a:cubicBezTo>
                    <a:cubicBezTo>
                      <a:pt x="1107140" y="22860"/>
                      <a:pt x="1090378" y="22860"/>
                      <a:pt x="1074734" y="22860"/>
                    </a:cubicBezTo>
                    <a:cubicBezTo>
                      <a:pt x="1038974" y="22860"/>
                      <a:pt x="1003215" y="22860"/>
                      <a:pt x="968574" y="24130"/>
                    </a:cubicBezTo>
                    <a:cubicBezTo>
                      <a:pt x="938402" y="25400"/>
                      <a:pt x="429952" y="29210"/>
                      <a:pt x="399780" y="29210"/>
                    </a:cubicBezTo>
                    <a:cubicBezTo>
                      <a:pt x="350611" y="29210"/>
                      <a:pt x="301442" y="26670"/>
                      <a:pt x="252273" y="33020"/>
                    </a:cubicBezTo>
                    <a:cubicBezTo>
                      <a:pt x="226572" y="36830"/>
                      <a:pt x="201987" y="36830"/>
                      <a:pt x="177403" y="38100"/>
                    </a:cubicBezTo>
                    <a:cubicBezTo>
                      <a:pt x="134939" y="41910"/>
                      <a:pt x="92475" y="45720"/>
                      <a:pt x="49530" y="50800"/>
                    </a:cubicBezTo>
                    <a:cubicBezTo>
                      <a:pt x="36830" y="50800"/>
                      <a:pt x="34290" y="53340"/>
                      <a:pt x="33020" y="70282"/>
                    </a:cubicBezTo>
                    <a:cubicBezTo>
                      <a:pt x="31750" y="102339"/>
                      <a:pt x="31750" y="134395"/>
                      <a:pt x="30480" y="166451"/>
                    </a:cubicBezTo>
                    <a:cubicBezTo>
                      <a:pt x="29210" y="219878"/>
                      <a:pt x="26670" y="271524"/>
                      <a:pt x="25400" y="324952"/>
                    </a:cubicBezTo>
                    <a:cubicBezTo>
                      <a:pt x="20320" y="381940"/>
                      <a:pt x="26670" y="1774607"/>
                      <a:pt x="29210" y="1831596"/>
                    </a:cubicBezTo>
                    <a:cubicBezTo>
                      <a:pt x="29210" y="1892146"/>
                      <a:pt x="29210" y="1954478"/>
                      <a:pt x="30480" y="2015029"/>
                    </a:cubicBezTo>
                    <a:cubicBezTo>
                      <a:pt x="30480" y="2059551"/>
                      <a:pt x="33020" y="2104074"/>
                      <a:pt x="33020" y="2148596"/>
                    </a:cubicBezTo>
                    <a:cubicBezTo>
                      <a:pt x="33020" y="2196681"/>
                      <a:pt x="33020" y="2244765"/>
                      <a:pt x="31750" y="2291874"/>
                    </a:cubicBezTo>
                    <a:cubicBezTo>
                      <a:pt x="31750" y="2295684"/>
                      <a:pt x="31750" y="2298224"/>
                      <a:pt x="31750" y="2302034"/>
                    </a:cubicBezTo>
                    <a:cubicBezTo>
                      <a:pt x="31750" y="2312194"/>
                      <a:pt x="35560" y="2316004"/>
                      <a:pt x="44450" y="2316004"/>
                    </a:cubicBezTo>
                    <a:cubicBezTo>
                      <a:pt x="60068" y="2316004"/>
                      <a:pt x="75713" y="2317274"/>
                      <a:pt x="90240" y="2317274"/>
                    </a:cubicBezTo>
                    <a:cubicBezTo>
                      <a:pt x="111472" y="2317274"/>
                      <a:pt x="133821" y="2314734"/>
                      <a:pt x="155053" y="2317274"/>
                    </a:cubicBezTo>
                    <a:cubicBezTo>
                      <a:pt x="189695" y="2321084"/>
                      <a:pt x="224337" y="2323624"/>
                      <a:pt x="258978" y="2322354"/>
                    </a:cubicBezTo>
                    <a:cubicBezTo>
                      <a:pt x="281328" y="2321084"/>
                      <a:pt x="302560" y="2323624"/>
                      <a:pt x="324909" y="2323624"/>
                    </a:cubicBezTo>
                    <a:cubicBezTo>
                      <a:pt x="357316" y="2323624"/>
                      <a:pt x="389723" y="2322354"/>
                      <a:pt x="422129" y="2323624"/>
                    </a:cubicBezTo>
                    <a:cubicBezTo>
                      <a:pt x="470181" y="2324894"/>
                      <a:pt x="997628" y="2314734"/>
                      <a:pt x="1046797" y="2317274"/>
                    </a:cubicBezTo>
                    <a:cubicBezTo>
                      <a:pt x="1068029" y="2318544"/>
                      <a:pt x="1089261" y="2319814"/>
                      <a:pt x="1109375" y="2319814"/>
                    </a:cubicBezTo>
                    <a:cubicBezTo>
                      <a:pt x="1146252" y="2322354"/>
                      <a:pt x="1182011" y="2318544"/>
                      <a:pt x="1218888" y="2322354"/>
                    </a:cubicBezTo>
                    <a:cubicBezTo>
                      <a:pt x="1249059" y="2324894"/>
                      <a:pt x="1279231" y="2324894"/>
                      <a:pt x="1309403" y="2327434"/>
                    </a:cubicBezTo>
                    <a:cubicBezTo>
                      <a:pt x="1354102" y="2331244"/>
                      <a:pt x="1398801" y="2333784"/>
                      <a:pt x="1443500" y="2335054"/>
                    </a:cubicBezTo>
                    <a:cubicBezTo>
                      <a:pt x="1460262" y="2335054"/>
                      <a:pt x="1477723" y="2333784"/>
                      <a:pt x="1498043" y="233378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grpSp>
          <p:nvGrpSpPr>
            <p:cNvPr id="8" name="Group 8"/>
            <p:cNvGrpSpPr/>
            <p:nvPr/>
          </p:nvGrpSpPr>
          <p:grpSpPr>
            <a:xfrm rot="-10800000">
              <a:off x="1209406" y="3710258"/>
              <a:ext cx="3928937" cy="1049591"/>
              <a:chOff x="-139659" y="-121319"/>
              <a:chExt cx="1642836" cy="43887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139659" y="-104809"/>
                <a:ext cx="1642836" cy="407821"/>
              </a:xfrm>
              <a:custGeom>
                <a:avLst/>
                <a:gdLst/>
                <a:ahLst/>
                <a:cxnLst/>
                <a:rect l="l" t="t" r="r" b="b"/>
                <a:pathLst>
                  <a:path w="1463877" h="290884">
                    <a:moveTo>
                      <a:pt x="1463877" y="290884"/>
                    </a:moveTo>
                    <a:lnTo>
                      <a:pt x="0" y="283264"/>
                    </a:lnTo>
                    <a:lnTo>
                      <a:pt x="0" y="114113"/>
                    </a:lnTo>
                    <a:lnTo>
                      <a:pt x="17780" y="19050"/>
                    </a:lnTo>
                    <a:lnTo>
                      <a:pt x="727778" y="0"/>
                    </a:lnTo>
                    <a:lnTo>
                      <a:pt x="1444827" y="5080"/>
                    </a:lnTo>
                    <a:close/>
                  </a:path>
                </a:pathLst>
              </a:custGeom>
              <a:solidFill>
                <a:srgbClr val="FCD7D7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97293" y="-121319"/>
                <a:ext cx="1586570" cy="438874"/>
              </a:xfrm>
              <a:custGeom>
                <a:avLst/>
                <a:gdLst/>
                <a:ahLst/>
                <a:cxnLst/>
                <a:rect l="l" t="t" r="r" b="b"/>
                <a:pathLst>
                  <a:path w="1493087" h="317554">
                    <a:moveTo>
                      <a:pt x="1458797" y="21590"/>
                    </a:moveTo>
                    <a:cubicBezTo>
                      <a:pt x="1460067" y="34290"/>
                      <a:pt x="1460067" y="44450"/>
                      <a:pt x="1461337" y="54610"/>
                    </a:cubicBezTo>
                    <a:cubicBezTo>
                      <a:pt x="1463877" y="67305"/>
                      <a:pt x="1465147" y="71587"/>
                      <a:pt x="1467687" y="75717"/>
                    </a:cubicBezTo>
                    <a:cubicBezTo>
                      <a:pt x="1467687" y="81681"/>
                      <a:pt x="1480387" y="199294"/>
                      <a:pt x="1486737" y="205259"/>
                    </a:cubicBezTo>
                    <a:cubicBezTo>
                      <a:pt x="1493087" y="214283"/>
                      <a:pt x="1489277" y="223459"/>
                      <a:pt x="1489277" y="232483"/>
                    </a:cubicBezTo>
                    <a:cubicBezTo>
                      <a:pt x="1489277" y="240436"/>
                      <a:pt x="1490547" y="247777"/>
                      <a:pt x="1491817" y="256594"/>
                    </a:cubicBezTo>
                    <a:cubicBezTo>
                      <a:pt x="1491817" y="278184"/>
                      <a:pt x="1491817" y="292154"/>
                      <a:pt x="1491817" y="316284"/>
                    </a:cubicBezTo>
                    <a:cubicBezTo>
                      <a:pt x="1468957" y="316284"/>
                      <a:pt x="1448637" y="317554"/>
                      <a:pt x="1429035" y="316284"/>
                    </a:cubicBezTo>
                    <a:cubicBezTo>
                      <a:pt x="1357898" y="311204"/>
                      <a:pt x="1285668" y="317554"/>
                      <a:pt x="1214531" y="312474"/>
                    </a:cubicBezTo>
                    <a:cubicBezTo>
                      <a:pt x="1171849" y="308664"/>
                      <a:pt x="1130262" y="311204"/>
                      <a:pt x="1087580" y="308664"/>
                    </a:cubicBezTo>
                    <a:cubicBezTo>
                      <a:pt x="1067881" y="307394"/>
                      <a:pt x="1048182" y="306124"/>
                      <a:pt x="1028482" y="304854"/>
                    </a:cubicBezTo>
                    <a:cubicBezTo>
                      <a:pt x="1016444" y="304854"/>
                      <a:pt x="1005500" y="306124"/>
                      <a:pt x="993461" y="306124"/>
                    </a:cubicBezTo>
                    <a:cubicBezTo>
                      <a:pt x="962818" y="304854"/>
                      <a:pt x="878549" y="306124"/>
                      <a:pt x="847905" y="304854"/>
                    </a:cubicBezTo>
                    <a:cubicBezTo>
                      <a:pt x="826017" y="303584"/>
                      <a:pt x="388255" y="312474"/>
                      <a:pt x="366367" y="311204"/>
                    </a:cubicBezTo>
                    <a:cubicBezTo>
                      <a:pt x="360895" y="311204"/>
                      <a:pt x="354328" y="312474"/>
                      <a:pt x="348856" y="312474"/>
                    </a:cubicBezTo>
                    <a:cubicBezTo>
                      <a:pt x="335723" y="312474"/>
                      <a:pt x="323685" y="313744"/>
                      <a:pt x="310552" y="313744"/>
                    </a:cubicBezTo>
                    <a:cubicBezTo>
                      <a:pt x="277720" y="313744"/>
                      <a:pt x="245982" y="312474"/>
                      <a:pt x="213150" y="311204"/>
                    </a:cubicBezTo>
                    <a:cubicBezTo>
                      <a:pt x="193451" y="309934"/>
                      <a:pt x="173751" y="308664"/>
                      <a:pt x="155146" y="307394"/>
                    </a:cubicBezTo>
                    <a:cubicBezTo>
                      <a:pt x="120126" y="306124"/>
                      <a:pt x="85105" y="304854"/>
                      <a:pt x="48260" y="304854"/>
                    </a:cubicBezTo>
                    <a:cubicBezTo>
                      <a:pt x="38100" y="304854"/>
                      <a:pt x="29210" y="304854"/>
                      <a:pt x="19050" y="303584"/>
                    </a:cubicBezTo>
                    <a:cubicBezTo>
                      <a:pt x="10160" y="302314"/>
                      <a:pt x="5080" y="295964"/>
                      <a:pt x="7620" y="287074"/>
                    </a:cubicBezTo>
                    <a:cubicBezTo>
                      <a:pt x="16510" y="255424"/>
                      <a:pt x="12700" y="251600"/>
                      <a:pt x="11430" y="247624"/>
                    </a:cubicBezTo>
                    <a:cubicBezTo>
                      <a:pt x="10160" y="239518"/>
                      <a:pt x="6350" y="231565"/>
                      <a:pt x="7620" y="223459"/>
                    </a:cubicBezTo>
                    <a:cubicBezTo>
                      <a:pt x="5080" y="213365"/>
                      <a:pt x="0" y="88411"/>
                      <a:pt x="7620" y="78164"/>
                    </a:cubicBezTo>
                    <a:cubicBezTo>
                      <a:pt x="8890" y="76175"/>
                      <a:pt x="7620" y="74034"/>
                      <a:pt x="8890" y="72046"/>
                    </a:cubicBezTo>
                    <a:cubicBezTo>
                      <a:pt x="10160" y="68834"/>
                      <a:pt x="12700" y="65317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7744" y="30480"/>
                      <a:pt x="75255" y="29210"/>
                    </a:cubicBezTo>
                    <a:cubicBezTo>
                      <a:pt x="104804" y="25400"/>
                      <a:pt x="134353" y="22860"/>
                      <a:pt x="164996" y="20320"/>
                    </a:cubicBezTo>
                    <a:cubicBezTo>
                      <a:pt x="185790" y="17780"/>
                      <a:pt x="206584" y="16510"/>
                      <a:pt x="226283" y="13970"/>
                    </a:cubicBezTo>
                    <a:cubicBezTo>
                      <a:pt x="245982" y="11430"/>
                      <a:pt x="266776" y="8890"/>
                      <a:pt x="286475" y="8890"/>
                    </a:cubicBezTo>
                    <a:cubicBezTo>
                      <a:pt x="308363" y="7620"/>
                      <a:pt x="330251" y="10160"/>
                      <a:pt x="352140" y="8890"/>
                    </a:cubicBezTo>
                    <a:cubicBezTo>
                      <a:pt x="379500" y="8890"/>
                      <a:pt x="875265" y="6350"/>
                      <a:pt x="902626" y="5080"/>
                    </a:cubicBezTo>
                    <a:cubicBezTo>
                      <a:pt x="928891" y="3810"/>
                      <a:pt x="955157" y="2540"/>
                      <a:pt x="982517" y="2540"/>
                    </a:cubicBezTo>
                    <a:cubicBezTo>
                      <a:pt x="1027388" y="1270"/>
                      <a:pt x="1071164" y="0"/>
                      <a:pt x="1116035" y="0"/>
                    </a:cubicBezTo>
                    <a:cubicBezTo>
                      <a:pt x="1134640" y="0"/>
                      <a:pt x="1154339" y="2540"/>
                      <a:pt x="1172944" y="2540"/>
                    </a:cubicBezTo>
                    <a:cubicBezTo>
                      <a:pt x="1224381" y="3810"/>
                      <a:pt x="1276912" y="5080"/>
                      <a:pt x="1328349" y="7620"/>
                    </a:cubicBezTo>
                    <a:cubicBezTo>
                      <a:pt x="1355710" y="8890"/>
                      <a:pt x="1383070" y="12700"/>
                      <a:pt x="1410430" y="16510"/>
                    </a:cubicBezTo>
                    <a:cubicBezTo>
                      <a:pt x="1416996" y="16510"/>
                      <a:pt x="1423563" y="16510"/>
                      <a:pt x="1429035" y="16510"/>
                    </a:cubicBezTo>
                    <a:cubicBezTo>
                      <a:pt x="1439747" y="17780"/>
                      <a:pt x="1448637" y="20320"/>
                      <a:pt x="1458797" y="21590"/>
                    </a:cubicBezTo>
                    <a:close/>
                    <a:moveTo>
                      <a:pt x="1468957" y="299774"/>
                    </a:moveTo>
                    <a:cubicBezTo>
                      <a:pt x="1470227" y="283264"/>
                      <a:pt x="1471497" y="270564"/>
                      <a:pt x="1471497" y="257864"/>
                    </a:cubicBezTo>
                    <a:cubicBezTo>
                      <a:pt x="1470227" y="247012"/>
                      <a:pt x="1468957" y="238906"/>
                      <a:pt x="1468957" y="230189"/>
                    </a:cubicBezTo>
                    <a:cubicBezTo>
                      <a:pt x="1468957" y="226212"/>
                      <a:pt x="1471497" y="222236"/>
                      <a:pt x="1470227" y="218259"/>
                    </a:cubicBezTo>
                    <a:cubicBezTo>
                      <a:pt x="1470227" y="214588"/>
                      <a:pt x="1468957" y="210765"/>
                      <a:pt x="1467687" y="207094"/>
                    </a:cubicBezTo>
                    <a:cubicBezTo>
                      <a:pt x="1462607" y="201435"/>
                      <a:pt x="1451177" y="84281"/>
                      <a:pt x="1451177" y="78623"/>
                    </a:cubicBezTo>
                    <a:cubicBezTo>
                      <a:pt x="1448637" y="73881"/>
                      <a:pt x="1446097" y="68987"/>
                      <a:pt x="1443557" y="63500"/>
                    </a:cubicBezTo>
                    <a:cubicBezTo>
                      <a:pt x="1442287" y="44450"/>
                      <a:pt x="1441017" y="43180"/>
                      <a:pt x="1425752" y="41910"/>
                    </a:cubicBezTo>
                    <a:cubicBezTo>
                      <a:pt x="1422468" y="41910"/>
                      <a:pt x="1420280" y="41910"/>
                      <a:pt x="1416996" y="40640"/>
                    </a:cubicBezTo>
                    <a:cubicBezTo>
                      <a:pt x="1389636" y="36830"/>
                      <a:pt x="1361182" y="31750"/>
                      <a:pt x="1333822" y="30480"/>
                    </a:cubicBezTo>
                    <a:cubicBezTo>
                      <a:pt x="1267063" y="26670"/>
                      <a:pt x="1199210" y="25400"/>
                      <a:pt x="1132451" y="22860"/>
                    </a:cubicBezTo>
                    <a:cubicBezTo>
                      <a:pt x="1122601" y="22860"/>
                      <a:pt x="1111657" y="22860"/>
                      <a:pt x="1101808" y="22860"/>
                    </a:cubicBezTo>
                    <a:cubicBezTo>
                      <a:pt x="1085391" y="22860"/>
                      <a:pt x="1068975" y="22860"/>
                      <a:pt x="1053654" y="22860"/>
                    </a:cubicBezTo>
                    <a:cubicBezTo>
                      <a:pt x="1018633" y="22860"/>
                      <a:pt x="983612" y="22860"/>
                      <a:pt x="949685" y="24130"/>
                    </a:cubicBezTo>
                    <a:cubicBezTo>
                      <a:pt x="920136" y="25400"/>
                      <a:pt x="422181" y="29210"/>
                      <a:pt x="392633" y="29210"/>
                    </a:cubicBezTo>
                    <a:cubicBezTo>
                      <a:pt x="344479" y="29210"/>
                      <a:pt x="296325" y="26670"/>
                      <a:pt x="248171" y="33020"/>
                    </a:cubicBezTo>
                    <a:cubicBezTo>
                      <a:pt x="223000" y="36830"/>
                      <a:pt x="198923" y="36830"/>
                      <a:pt x="174846" y="38100"/>
                    </a:cubicBezTo>
                    <a:cubicBezTo>
                      <a:pt x="133258" y="41910"/>
                      <a:pt x="91671" y="45720"/>
                      <a:pt x="49530" y="50800"/>
                    </a:cubicBezTo>
                    <a:cubicBezTo>
                      <a:pt x="36830" y="50800"/>
                      <a:pt x="34290" y="53340"/>
                      <a:pt x="33020" y="64858"/>
                    </a:cubicBezTo>
                    <a:cubicBezTo>
                      <a:pt x="31750" y="67611"/>
                      <a:pt x="31750" y="70364"/>
                      <a:pt x="30480" y="73117"/>
                    </a:cubicBezTo>
                    <a:cubicBezTo>
                      <a:pt x="29210" y="77705"/>
                      <a:pt x="26670" y="82140"/>
                      <a:pt x="25400" y="86729"/>
                    </a:cubicBezTo>
                    <a:cubicBezTo>
                      <a:pt x="20320" y="91623"/>
                      <a:pt x="26670" y="211224"/>
                      <a:pt x="29210" y="216118"/>
                    </a:cubicBezTo>
                    <a:cubicBezTo>
                      <a:pt x="29210" y="221318"/>
                      <a:pt x="29210" y="226671"/>
                      <a:pt x="30480" y="231871"/>
                    </a:cubicBezTo>
                    <a:cubicBezTo>
                      <a:pt x="30480" y="235694"/>
                      <a:pt x="33020" y="239518"/>
                      <a:pt x="33020" y="243342"/>
                    </a:cubicBezTo>
                    <a:cubicBezTo>
                      <a:pt x="33020" y="247471"/>
                      <a:pt x="33020" y="251600"/>
                      <a:pt x="31750" y="257864"/>
                    </a:cubicBezTo>
                    <a:cubicBezTo>
                      <a:pt x="31750" y="261674"/>
                      <a:pt x="31750" y="264214"/>
                      <a:pt x="31750" y="268024"/>
                    </a:cubicBezTo>
                    <a:cubicBezTo>
                      <a:pt x="31750" y="278184"/>
                      <a:pt x="35560" y="281994"/>
                      <a:pt x="44450" y="281994"/>
                    </a:cubicBezTo>
                    <a:cubicBezTo>
                      <a:pt x="59933" y="281994"/>
                      <a:pt x="75255" y="283264"/>
                      <a:pt x="89482" y="283264"/>
                    </a:cubicBezTo>
                    <a:cubicBezTo>
                      <a:pt x="110276" y="283264"/>
                      <a:pt x="132164" y="280724"/>
                      <a:pt x="152958" y="283264"/>
                    </a:cubicBezTo>
                    <a:cubicBezTo>
                      <a:pt x="186884" y="287074"/>
                      <a:pt x="220811" y="289614"/>
                      <a:pt x="254737" y="288344"/>
                    </a:cubicBezTo>
                    <a:cubicBezTo>
                      <a:pt x="276626" y="287074"/>
                      <a:pt x="297419" y="289614"/>
                      <a:pt x="319307" y="289614"/>
                    </a:cubicBezTo>
                    <a:cubicBezTo>
                      <a:pt x="351045" y="289614"/>
                      <a:pt x="382783" y="288344"/>
                      <a:pt x="414521" y="289614"/>
                    </a:cubicBezTo>
                    <a:cubicBezTo>
                      <a:pt x="461580" y="290884"/>
                      <a:pt x="978140" y="280724"/>
                      <a:pt x="1026294" y="283264"/>
                    </a:cubicBezTo>
                    <a:cubicBezTo>
                      <a:pt x="1047087" y="284534"/>
                      <a:pt x="1067881" y="285804"/>
                      <a:pt x="1087580" y="285804"/>
                    </a:cubicBezTo>
                    <a:cubicBezTo>
                      <a:pt x="1123696" y="288344"/>
                      <a:pt x="1158717" y="284534"/>
                      <a:pt x="1194832" y="288344"/>
                    </a:cubicBezTo>
                    <a:cubicBezTo>
                      <a:pt x="1224381" y="290884"/>
                      <a:pt x="1253930" y="290884"/>
                      <a:pt x="1283479" y="293424"/>
                    </a:cubicBezTo>
                    <a:cubicBezTo>
                      <a:pt x="1327255" y="297234"/>
                      <a:pt x="1371031" y="299774"/>
                      <a:pt x="1414807" y="301044"/>
                    </a:cubicBezTo>
                    <a:cubicBezTo>
                      <a:pt x="1431224" y="301044"/>
                      <a:pt x="1448637" y="299774"/>
                      <a:pt x="1468957" y="29977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769164" y="4139174"/>
              <a:ext cx="2877682" cy="400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0"/>
                </a:lnSpc>
              </a:pPr>
              <a:r>
                <a:rPr lang="en-US" sz="4500" b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1</a:t>
              </a:r>
              <a:endParaRPr lang="en-US" sz="45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327841" y="5551290"/>
              <a:ext cx="231900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4500" smtClean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Phân số</a:t>
              </a:r>
              <a:endParaRPr lang="en-US" sz="4500" smtClean="0">
                <a:ln w="0"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0011858" y="3907602"/>
            <a:ext cx="5246699" cy="4283473"/>
            <a:chOff x="5320961" y="3488279"/>
            <a:chExt cx="3570803" cy="5608096"/>
          </a:xfrm>
        </p:grpSpPr>
        <p:grpSp>
          <p:nvGrpSpPr>
            <p:cNvPr id="12" name="Group 12"/>
            <p:cNvGrpSpPr/>
            <p:nvPr/>
          </p:nvGrpSpPr>
          <p:grpSpPr>
            <a:xfrm>
              <a:off x="5368852" y="3707223"/>
              <a:ext cx="3471984" cy="5389152"/>
              <a:chOff x="0" y="0"/>
              <a:chExt cx="1515823" cy="235283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0160" y="16510"/>
                <a:ext cx="1492963" cy="2324894"/>
              </a:xfrm>
              <a:custGeom>
                <a:avLst/>
                <a:gdLst/>
                <a:ahLst/>
                <a:cxnLst/>
                <a:rect l="l" t="t" r="r" b="b"/>
                <a:pathLst>
                  <a:path w="1492963" h="2324894">
                    <a:moveTo>
                      <a:pt x="1492963" y="2324894"/>
                    </a:moveTo>
                    <a:lnTo>
                      <a:pt x="0" y="2317274"/>
                    </a:lnTo>
                    <a:lnTo>
                      <a:pt x="0" y="819561"/>
                    </a:lnTo>
                    <a:lnTo>
                      <a:pt x="17780" y="19050"/>
                    </a:lnTo>
                    <a:lnTo>
                      <a:pt x="742284" y="0"/>
                    </a:lnTo>
                    <a:lnTo>
                      <a:pt x="1473913" y="50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-3810" y="0"/>
                <a:ext cx="1522173" cy="2351564"/>
              </a:xfrm>
              <a:custGeom>
                <a:avLst/>
                <a:gdLst/>
                <a:ahLst/>
                <a:cxnLst/>
                <a:rect l="l" t="t" r="r" b="b"/>
                <a:pathLst>
                  <a:path w="1522173" h="2351564">
                    <a:moveTo>
                      <a:pt x="1487883" y="21590"/>
                    </a:moveTo>
                    <a:cubicBezTo>
                      <a:pt x="1489153" y="34290"/>
                      <a:pt x="1489153" y="44450"/>
                      <a:pt x="1490423" y="54610"/>
                    </a:cubicBezTo>
                    <a:cubicBezTo>
                      <a:pt x="1492963" y="98777"/>
                      <a:pt x="1494233" y="148642"/>
                      <a:pt x="1496773" y="196727"/>
                    </a:cubicBezTo>
                    <a:cubicBezTo>
                      <a:pt x="1496773" y="266182"/>
                      <a:pt x="1509473" y="1635696"/>
                      <a:pt x="1515823" y="1705152"/>
                    </a:cubicBezTo>
                    <a:cubicBezTo>
                      <a:pt x="1522173" y="1810225"/>
                      <a:pt x="1518363" y="1917079"/>
                      <a:pt x="1518363" y="2022152"/>
                    </a:cubicBezTo>
                    <a:cubicBezTo>
                      <a:pt x="1518363" y="2114759"/>
                      <a:pt x="1519633" y="2200243"/>
                      <a:pt x="1520903" y="2290604"/>
                    </a:cubicBezTo>
                    <a:cubicBezTo>
                      <a:pt x="1520903" y="2312194"/>
                      <a:pt x="1520903" y="2326164"/>
                      <a:pt x="1520903" y="2350294"/>
                    </a:cubicBezTo>
                    <a:cubicBezTo>
                      <a:pt x="1498043" y="2350294"/>
                      <a:pt x="1477723" y="2351564"/>
                      <a:pt x="1458027" y="2350294"/>
                    </a:cubicBezTo>
                    <a:cubicBezTo>
                      <a:pt x="1385391" y="2345214"/>
                      <a:pt x="1311638" y="2351564"/>
                      <a:pt x="1239002" y="2346484"/>
                    </a:cubicBezTo>
                    <a:cubicBezTo>
                      <a:pt x="1195421" y="2342674"/>
                      <a:pt x="1152957" y="2345214"/>
                      <a:pt x="1109375" y="2342674"/>
                    </a:cubicBezTo>
                    <a:cubicBezTo>
                      <a:pt x="1089261" y="2341404"/>
                      <a:pt x="1069146" y="2340134"/>
                      <a:pt x="1049032" y="2338864"/>
                    </a:cubicBezTo>
                    <a:cubicBezTo>
                      <a:pt x="1036739" y="2338864"/>
                      <a:pt x="1025565" y="2340134"/>
                      <a:pt x="1013273" y="2340134"/>
                    </a:cubicBezTo>
                    <a:cubicBezTo>
                      <a:pt x="981983" y="2338864"/>
                      <a:pt x="895938" y="2340134"/>
                      <a:pt x="864649" y="2338864"/>
                    </a:cubicBezTo>
                    <a:cubicBezTo>
                      <a:pt x="842299" y="2337594"/>
                      <a:pt x="395310" y="2346484"/>
                      <a:pt x="372961" y="2345214"/>
                    </a:cubicBezTo>
                    <a:cubicBezTo>
                      <a:pt x="367373" y="2345214"/>
                      <a:pt x="360668" y="2346484"/>
                      <a:pt x="355081" y="2346484"/>
                    </a:cubicBezTo>
                    <a:cubicBezTo>
                      <a:pt x="341671" y="2346484"/>
                      <a:pt x="329379" y="2347754"/>
                      <a:pt x="315969" y="2347754"/>
                    </a:cubicBezTo>
                    <a:cubicBezTo>
                      <a:pt x="282445" y="2347754"/>
                      <a:pt x="250038" y="2346484"/>
                      <a:pt x="216514" y="2345214"/>
                    </a:cubicBezTo>
                    <a:cubicBezTo>
                      <a:pt x="196400" y="2343944"/>
                      <a:pt x="176285" y="2342674"/>
                      <a:pt x="157288" y="2341404"/>
                    </a:cubicBezTo>
                    <a:cubicBezTo>
                      <a:pt x="121529" y="2340134"/>
                      <a:pt x="85770" y="2338864"/>
                      <a:pt x="48260" y="2338864"/>
                    </a:cubicBezTo>
                    <a:cubicBezTo>
                      <a:pt x="38100" y="2338864"/>
                      <a:pt x="29210" y="2338864"/>
                      <a:pt x="19050" y="2337594"/>
                    </a:cubicBezTo>
                    <a:cubicBezTo>
                      <a:pt x="10160" y="2336324"/>
                      <a:pt x="5080" y="2329974"/>
                      <a:pt x="7620" y="2321084"/>
                    </a:cubicBezTo>
                    <a:cubicBezTo>
                      <a:pt x="16510" y="2289288"/>
                      <a:pt x="12700" y="2244765"/>
                      <a:pt x="11430" y="2198462"/>
                    </a:cubicBezTo>
                    <a:cubicBezTo>
                      <a:pt x="10160" y="2104074"/>
                      <a:pt x="6350" y="2011467"/>
                      <a:pt x="7620" y="1917079"/>
                    </a:cubicBezTo>
                    <a:cubicBezTo>
                      <a:pt x="5080" y="1799539"/>
                      <a:pt x="0" y="344541"/>
                      <a:pt x="7620" y="225221"/>
                    </a:cubicBezTo>
                    <a:cubicBezTo>
                      <a:pt x="8890" y="202069"/>
                      <a:pt x="7620" y="177137"/>
                      <a:pt x="8890" y="153985"/>
                    </a:cubicBezTo>
                    <a:cubicBezTo>
                      <a:pt x="10160" y="116586"/>
                      <a:pt x="12700" y="75625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7833" y="30480"/>
                      <a:pt x="75713" y="29210"/>
                    </a:cubicBezTo>
                    <a:cubicBezTo>
                      <a:pt x="105884" y="25400"/>
                      <a:pt x="136056" y="22860"/>
                      <a:pt x="167345" y="20320"/>
                    </a:cubicBezTo>
                    <a:cubicBezTo>
                      <a:pt x="188577" y="17780"/>
                      <a:pt x="209809" y="16510"/>
                      <a:pt x="229924" y="13970"/>
                    </a:cubicBezTo>
                    <a:cubicBezTo>
                      <a:pt x="250038" y="11430"/>
                      <a:pt x="271270" y="8890"/>
                      <a:pt x="291385" y="8890"/>
                    </a:cubicBezTo>
                    <a:cubicBezTo>
                      <a:pt x="313734" y="7620"/>
                      <a:pt x="336084" y="10160"/>
                      <a:pt x="358433" y="8890"/>
                    </a:cubicBezTo>
                    <a:cubicBezTo>
                      <a:pt x="386370" y="8890"/>
                      <a:pt x="892585" y="6350"/>
                      <a:pt x="920522" y="5080"/>
                    </a:cubicBezTo>
                    <a:cubicBezTo>
                      <a:pt x="947342" y="3810"/>
                      <a:pt x="974161" y="2540"/>
                      <a:pt x="1002098" y="2540"/>
                    </a:cubicBezTo>
                    <a:cubicBezTo>
                      <a:pt x="1047914" y="1270"/>
                      <a:pt x="1092613" y="0"/>
                      <a:pt x="1138430" y="0"/>
                    </a:cubicBezTo>
                    <a:cubicBezTo>
                      <a:pt x="1157427" y="0"/>
                      <a:pt x="1177541" y="2540"/>
                      <a:pt x="1196538" y="2540"/>
                    </a:cubicBezTo>
                    <a:cubicBezTo>
                      <a:pt x="1249059" y="3810"/>
                      <a:pt x="1302698" y="5080"/>
                      <a:pt x="1355219" y="7620"/>
                    </a:cubicBezTo>
                    <a:cubicBezTo>
                      <a:pt x="1383156" y="8890"/>
                      <a:pt x="1411093" y="12700"/>
                      <a:pt x="1439030" y="16510"/>
                    </a:cubicBezTo>
                    <a:cubicBezTo>
                      <a:pt x="1445735" y="16510"/>
                      <a:pt x="1452439" y="16510"/>
                      <a:pt x="1458027" y="16510"/>
                    </a:cubicBezTo>
                    <a:cubicBezTo>
                      <a:pt x="1468833" y="17780"/>
                      <a:pt x="1477723" y="20320"/>
                      <a:pt x="1487883" y="21590"/>
                    </a:cubicBezTo>
                    <a:close/>
                    <a:moveTo>
                      <a:pt x="1498043" y="2333784"/>
                    </a:moveTo>
                    <a:cubicBezTo>
                      <a:pt x="1499313" y="2317274"/>
                      <a:pt x="1500583" y="2304574"/>
                      <a:pt x="1500583" y="2291874"/>
                    </a:cubicBezTo>
                    <a:cubicBezTo>
                      <a:pt x="1499313" y="2191338"/>
                      <a:pt x="1498043" y="2096950"/>
                      <a:pt x="1498043" y="1995439"/>
                    </a:cubicBezTo>
                    <a:cubicBezTo>
                      <a:pt x="1498043" y="1949135"/>
                      <a:pt x="1500583" y="1902832"/>
                      <a:pt x="1499313" y="1856528"/>
                    </a:cubicBezTo>
                    <a:cubicBezTo>
                      <a:pt x="1499313" y="1813787"/>
                      <a:pt x="1498043" y="1769264"/>
                      <a:pt x="1496773" y="1726522"/>
                    </a:cubicBezTo>
                    <a:cubicBezTo>
                      <a:pt x="1491693" y="1660629"/>
                      <a:pt x="1480263" y="296457"/>
                      <a:pt x="1480263" y="230564"/>
                    </a:cubicBezTo>
                    <a:cubicBezTo>
                      <a:pt x="1477723" y="175356"/>
                      <a:pt x="1475183" y="118367"/>
                      <a:pt x="1472643" y="63500"/>
                    </a:cubicBezTo>
                    <a:cubicBezTo>
                      <a:pt x="1471373" y="44450"/>
                      <a:pt x="1470103" y="43180"/>
                      <a:pt x="1454674" y="41910"/>
                    </a:cubicBezTo>
                    <a:cubicBezTo>
                      <a:pt x="1451322" y="41910"/>
                      <a:pt x="1449087" y="41910"/>
                      <a:pt x="1445735" y="40640"/>
                    </a:cubicBezTo>
                    <a:cubicBezTo>
                      <a:pt x="1417798" y="36830"/>
                      <a:pt x="1388743" y="31750"/>
                      <a:pt x="1360807" y="30480"/>
                    </a:cubicBezTo>
                    <a:cubicBezTo>
                      <a:pt x="1292641" y="26670"/>
                      <a:pt x="1223357" y="25400"/>
                      <a:pt x="1155192" y="22860"/>
                    </a:cubicBezTo>
                    <a:cubicBezTo>
                      <a:pt x="1145134" y="22860"/>
                      <a:pt x="1133960" y="22860"/>
                      <a:pt x="1123902" y="22860"/>
                    </a:cubicBezTo>
                    <a:cubicBezTo>
                      <a:pt x="1107140" y="22860"/>
                      <a:pt x="1090378" y="22860"/>
                      <a:pt x="1074734" y="22860"/>
                    </a:cubicBezTo>
                    <a:cubicBezTo>
                      <a:pt x="1038974" y="22860"/>
                      <a:pt x="1003215" y="22860"/>
                      <a:pt x="968574" y="24130"/>
                    </a:cubicBezTo>
                    <a:cubicBezTo>
                      <a:pt x="938402" y="25400"/>
                      <a:pt x="429952" y="29210"/>
                      <a:pt x="399780" y="29210"/>
                    </a:cubicBezTo>
                    <a:cubicBezTo>
                      <a:pt x="350611" y="29210"/>
                      <a:pt x="301442" y="26670"/>
                      <a:pt x="252273" y="33020"/>
                    </a:cubicBezTo>
                    <a:cubicBezTo>
                      <a:pt x="226572" y="36830"/>
                      <a:pt x="201987" y="36830"/>
                      <a:pt x="177403" y="38100"/>
                    </a:cubicBezTo>
                    <a:cubicBezTo>
                      <a:pt x="134939" y="41910"/>
                      <a:pt x="92475" y="45720"/>
                      <a:pt x="49530" y="50800"/>
                    </a:cubicBezTo>
                    <a:cubicBezTo>
                      <a:pt x="36830" y="50800"/>
                      <a:pt x="34290" y="53340"/>
                      <a:pt x="33020" y="70282"/>
                    </a:cubicBezTo>
                    <a:cubicBezTo>
                      <a:pt x="31750" y="102339"/>
                      <a:pt x="31750" y="134395"/>
                      <a:pt x="30480" y="166451"/>
                    </a:cubicBezTo>
                    <a:cubicBezTo>
                      <a:pt x="29210" y="219878"/>
                      <a:pt x="26670" y="271524"/>
                      <a:pt x="25400" y="324952"/>
                    </a:cubicBezTo>
                    <a:cubicBezTo>
                      <a:pt x="20320" y="381940"/>
                      <a:pt x="26670" y="1774607"/>
                      <a:pt x="29210" y="1831596"/>
                    </a:cubicBezTo>
                    <a:cubicBezTo>
                      <a:pt x="29210" y="1892146"/>
                      <a:pt x="29210" y="1954478"/>
                      <a:pt x="30480" y="2015029"/>
                    </a:cubicBezTo>
                    <a:cubicBezTo>
                      <a:pt x="30480" y="2059551"/>
                      <a:pt x="33020" y="2104074"/>
                      <a:pt x="33020" y="2148596"/>
                    </a:cubicBezTo>
                    <a:cubicBezTo>
                      <a:pt x="33020" y="2196681"/>
                      <a:pt x="33020" y="2244765"/>
                      <a:pt x="31750" y="2291874"/>
                    </a:cubicBezTo>
                    <a:cubicBezTo>
                      <a:pt x="31750" y="2295684"/>
                      <a:pt x="31750" y="2298224"/>
                      <a:pt x="31750" y="2302034"/>
                    </a:cubicBezTo>
                    <a:cubicBezTo>
                      <a:pt x="31750" y="2312194"/>
                      <a:pt x="35560" y="2316004"/>
                      <a:pt x="44450" y="2316004"/>
                    </a:cubicBezTo>
                    <a:cubicBezTo>
                      <a:pt x="60068" y="2316004"/>
                      <a:pt x="75713" y="2317274"/>
                      <a:pt x="90240" y="2317274"/>
                    </a:cubicBezTo>
                    <a:cubicBezTo>
                      <a:pt x="111472" y="2317274"/>
                      <a:pt x="133821" y="2314734"/>
                      <a:pt x="155053" y="2317274"/>
                    </a:cubicBezTo>
                    <a:cubicBezTo>
                      <a:pt x="189695" y="2321084"/>
                      <a:pt x="224337" y="2323624"/>
                      <a:pt x="258978" y="2322354"/>
                    </a:cubicBezTo>
                    <a:cubicBezTo>
                      <a:pt x="281328" y="2321084"/>
                      <a:pt x="302560" y="2323624"/>
                      <a:pt x="324909" y="2323624"/>
                    </a:cubicBezTo>
                    <a:cubicBezTo>
                      <a:pt x="357316" y="2323624"/>
                      <a:pt x="389723" y="2322354"/>
                      <a:pt x="422129" y="2323624"/>
                    </a:cubicBezTo>
                    <a:cubicBezTo>
                      <a:pt x="470181" y="2324894"/>
                      <a:pt x="997628" y="2314734"/>
                      <a:pt x="1046797" y="2317274"/>
                    </a:cubicBezTo>
                    <a:cubicBezTo>
                      <a:pt x="1068029" y="2318544"/>
                      <a:pt x="1089261" y="2319814"/>
                      <a:pt x="1109375" y="2319814"/>
                    </a:cubicBezTo>
                    <a:cubicBezTo>
                      <a:pt x="1146252" y="2322354"/>
                      <a:pt x="1182011" y="2318544"/>
                      <a:pt x="1218888" y="2322354"/>
                    </a:cubicBezTo>
                    <a:cubicBezTo>
                      <a:pt x="1249059" y="2324894"/>
                      <a:pt x="1279231" y="2324894"/>
                      <a:pt x="1309403" y="2327434"/>
                    </a:cubicBezTo>
                    <a:cubicBezTo>
                      <a:pt x="1354102" y="2331244"/>
                      <a:pt x="1398801" y="2333784"/>
                      <a:pt x="1443500" y="2335054"/>
                    </a:cubicBezTo>
                    <a:cubicBezTo>
                      <a:pt x="1460262" y="2335054"/>
                      <a:pt x="1477723" y="2333784"/>
                      <a:pt x="1498043" y="233378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 rot="-10800000">
              <a:off x="5320961" y="3488279"/>
              <a:ext cx="3570803" cy="1378141"/>
              <a:chOff x="-3810" y="-165880"/>
              <a:chExt cx="1493087" cy="57625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25400" y="-144264"/>
                <a:ext cx="1463877" cy="525563"/>
              </a:xfrm>
              <a:custGeom>
                <a:avLst/>
                <a:gdLst/>
                <a:ahLst/>
                <a:cxnLst/>
                <a:rect l="l" t="t" r="r" b="b"/>
                <a:pathLst>
                  <a:path w="1463877" h="290884">
                    <a:moveTo>
                      <a:pt x="1463877" y="290884"/>
                    </a:moveTo>
                    <a:lnTo>
                      <a:pt x="0" y="283264"/>
                    </a:lnTo>
                    <a:lnTo>
                      <a:pt x="0" y="114113"/>
                    </a:lnTo>
                    <a:lnTo>
                      <a:pt x="17780" y="19050"/>
                    </a:lnTo>
                    <a:lnTo>
                      <a:pt x="727778" y="0"/>
                    </a:lnTo>
                    <a:lnTo>
                      <a:pt x="1444827" y="5080"/>
                    </a:lnTo>
                    <a:close/>
                  </a:path>
                </a:pathLst>
              </a:custGeom>
              <a:solidFill>
                <a:srgbClr val="FCD7D7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-3810" y="-165880"/>
                <a:ext cx="1493087" cy="576253"/>
              </a:xfrm>
              <a:custGeom>
                <a:avLst/>
                <a:gdLst/>
                <a:ahLst/>
                <a:cxnLst/>
                <a:rect l="l" t="t" r="r" b="b"/>
                <a:pathLst>
                  <a:path w="1493087" h="317554">
                    <a:moveTo>
                      <a:pt x="1458797" y="21590"/>
                    </a:moveTo>
                    <a:cubicBezTo>
                      <a:pt x="1460067" y="34290"/>
                      <a:pt x="1460067" y="44450"/>
                      <a:pt x="1461337" y="54610"/>
                    </a:cubicBezTo>
                    <a:cubicBezTo>
                      <a:pt x="1463877" y="67305"/>
                      <a:pt x="1465147" y="71587"/>
                      <a:pt x="1467687" y="75717"/>
                    </a:cubicBezTo>
                    <a:cubicBezTo>
                      <a:pt x="1467687" y="81681"/>
                      <a:pt x="1480387" y="199294"/>
                      <a:pt x="1486737" y="205259"/>
                    </a:cubicBezTo>
                    <a:cubicBezTo>
                      <a:pt x="1493087" y="214283"/>
                      <a:pt x="1489277" y="223459"/>
                      <a:pt x="1489277" y="232483"/>
                    </a:cubicBezTo>
                    <a:cubicBezTo>
                      <a:pt x="1489277" y="240436"/>
                      <a:pt x="1490547" y="247777"/>
                      <a:pt x="1491817" y="256594"/>
                    </a:cubicBezTo>
                    <a:cubicBezTo>
                      <a:pt x="1491817" y="278184"/>
                      <a:pt x="1491817" y="292154"/>
                      <a:pt x="1491817" y="316284"/>
                    </a:cubicBezTo>
                    <a:cubicBezTo>
                      <a:pt x="1468957" y="316284"/>
                      <a:pt x="1448637" y="317554"/>
                      <a:pt x="1429035" y="316284"/>
                    </a:cubicBezTo>
                    <a:cubicBezTo>
                      <a:pt x="1357898" y="311204"/>
                      <a:pt x="1285668" y="317554"/>
                      <a:pt x="1214531" y="312474"/>
                    </a:cubicBezTo>
                    <a:cubicBezTo>
                      <a:pt x="1171849" y="308664"/>
                      <a:pt x="1130262" y="311204"/>
                      <a:pt x="1087580" y="308664"/>
                    </a:cubicBezTo>
                    <a:cubicBezTo>
                      <a:pt x="1067881" y="307394"/>
                      <a:pt x="1048182" y="306124"/>
                      <a:pt x="1028482" y="304854"/>
                    </a:cubicBezTo>
                    <a:cubicBezTo>
                      <a:pt x="1016444" y="304854"/>
                      <a:pt x="1005500" y="306124"/>
                      <a:pt x="993461" y="306124"/>
                    </a:cubicBezTo>
                    <a:cubicBezTo>
                      <a:pt x="962818" y="304854"/>
                      <a:pt x="878549" y="306124"/>
                      <a:pt x="847905" y="304854"/>
                    </a:cubicBezTo>
                    <a:cubicBezTo>
                      <a:pt x="826017" y="303584"/>
                      <a:pt x="388255" y="312474"/>
                      <a:pt x="366367" y="311204"/>
                    </a:cubicBezTo>
                    <a:cubicBezTo>
                      <a:pt x="360895" y="311204"/>
                      <a:pt x="354328" y="312474"/>
                      <a:pt x="348856" y="312474"/>
                    </a:cubicBezTo>
                    <a:cubicBezTo>
                      <a:pt x="335723" y="312474"/>
                      <a:pt x="323685" y="313744"/>
                      <a:pt x="310552" y="313744"/>
                    </a:cubicBezTo>
                    <a:cubicBezTo>
                      <a:pt x="277720" y="313744"/>
                      <a:pt x="245982" y="312474"/>
                      <a:pt x="213150" y="311204"/>
                    </a:cubicBezTo>
                    <a:cubicBezTo>
                      <a:pt x="193451" y="309934"/>
                      <a:pt x="173751" y="308664"/>
                      <a:pt x="155146" y="307394"/>
                    </a:cubicBezTo>
                    <a:cubicBezTo>
                      <a:pt x="120126" y="306124"/>
                      <a:pt x="85105" y="304854"/>
                      <a:pt x="48260" y="304854"/>
                    </a:cubicBezTo>
                    <a:cubicBezTo>
                      <a:pt x="38100" y="304854"/>
                      <a:pt x="29210" y="304854"/>
                      <a:pt x="19050" y="303584"/>
                    </a:cubicBezTo>
                    <a:cubicBezTo>
                      <a:pt x="10160" y="302314"/>
                      <a:pt x="5080" y="295964"/>
                      <a:pt x="7620" y="287074"/>
                    </a:cubicBezTo>
                    <a:cubicBezTo>
                      <a:pt x="16510" y="255424"/>
                      <a:pt x="12700" y="251600"/>
                      <a:pt x="11430" y="247624"/>
                    </a:cubicBezTo>
                    <a:cubicBezTo>
                      <a:pt x="10160" y="239518"/>
                      <a:pt x="6350" y="231565"/>
                      <a:pt x="7620" y="223459"/>
                    </a:cubicBezTo>
                    <a:cubicBezTo>
                      <a:pt x="5080" y="213365"/>
                      <a:pt x="0" y="88411"/>
                      <a:pt x="7620" y="78164"/>
                    </a:cubicBezTo>
                    <a:cubicBezTo>
                      <a:pt x="8890" y="76175"/>
                      <a:pt x="7620" y="74034"/>
                      <a:pt x="8890" y="72046"/>
                    </a:cubicBezTo>
                    <a:cubicBezTo>
                      <a:pt x="10160" y="68834"/>
                      <a:pt x="12700" y="65317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7744" y="30480"/>
                      <a:pt x="75255" y="29210"/>
                    </a:cubicBezTo>
                    <a:cubicBezTo>
                      <a:pt x="104804" y="25400"/>
                      <a:pt x="134353" y="22860"/>
                      <a:pt x="164996" y="20320"/>
                    </a:cubicBezTo>
                    <a:cubicBezTo>
                      <a:pt x="185790" y="17780"/>
                      <a:pt x="206584" y="16510"/>
                      <a:pt x="226283" y="13970"/>
                    </a:cubicBezTo>
                    <a:cubicBezTo>
                      <a:pt x="245982" y="11430"/>
                      <a:pt x="266776" y="8890"/>
                      <a:pt x="286475" y="8890"/>
                    </a:cubicBezTo>
                    <a:cubicBezTo>
                      <a:pt x="308363" y="7620"/>
                      <a:pt x="330251" y="10160"/>
                      <a:pt x="352140" y="8890"/>
                    </a:cubicBezTo>
                    <a:cubicBezTo>
                      <a:pt x="379500" y="8890"/>
                      <a:pt x="875265" y="6350"/>
                      <a:pt x="902626" y="5080"/>
                    </a:cubicBezTo>
                    <a:cubicBezTo>
                      <a:pt x="928891" y="3810"/>
                      <a:pt x="955157" y="2540"/>
                      <a:pt x="982517" y="2540"/>
                    </a:cubicBezTo>
                    <a:cubicBezTo>
                      <a:pt x="1027388" y="1270"/>
                      <a:pt x="1071164" y="0"/>
                      <a:pt x="1116035" y="0"/>
                    </a:cubicBezTo>
                    <a:cubicBezTo>
                      <a:pt x="1134640" y="0"/>
                      <a:pt x="1154339" y="2540"/>
                      <a:pt x="1172944" y="2540"/>
                    </a:cubicBezTo>
                    <a:cubicBezTo>
                      <a:pt x="1224381" y="3810"/>
                      <a:pt x="1276912" y="5080"/>
                      <a:pt x="1328349" y="7620"/>
                    </a:cubicBezTo>
                    <a:cubicBezTo>
                      <a:pt x="1355710" y="8890"/>
                      <a:pt x="1383070" y="12700"/>
                      <a:pt x="1410430" y="16510"/>
                    </a:cubicBezTo>
                    <a:cubicBezTo>
                      <a:pt x="1416996" y="16510"/>
                      <a:pt x="1423563" y="16510"/>
                      <a:pt x="1429035" y="16510"/>
                    </a:cubicBezTo>
                    <a:cubicBezTo>
                      <a:pt x="1439747" y="17780"/>
                      <a:pt x="1448637" y="20320"/>
                      <a:pt x="1458797" y="21590"/>
                    </a:cubicBezTo>
                    <a:close/>
                    <a:moveTo>
                      <a:pt x="1468957" y="299774"/>
                    </a:moveTo>
                    <a:cubicBezTo>
                      <a:pt x="1470227" y="283264"/>
                      <a:pt x="1471497" y="270564"/>
                      <a:pt x="1471497" y="257864"/>
                    </a:cubicBezTo>
                    <a:cubicBezTo>
                      <a:pt x="1470227" y="247012"/>
                      <a:pt x="1468957" y="238906"/>
                      <a:pt x="1468957" y="230189"/>
                    </a:cubicBezTo>
                    <a:cubicBezTo>
                      <a:pt x="1468957" y="226212"/>
                      <a:pt x="1471497" y="222236"/>
                      <a:pt x="1470227" y="218259"/>
                    </a:cubicBezTo>
                    <a:cubicBezTo>
                      <a:pt x="1470227" y="214588"/>
                      <a:pt x="1468957" y="210765"/>
                      <a:pt x="1467687" y="207094"/>
                    </a:cubicBezTo>
                    <a:cubicBezTo>
                      <a:pt x="1462607" y="201435"/>
                      <a:pt x="1451177" y="84281"/>
                      <a:pt x="1451177" y="78623"/>
                    </a:cubicBezTo>
                    <a:cubicBezTo>
                      <a:pt x="1448637" y="73881"/>
                      <a:pt x="1446097" y="68987"/>
                      <a:pt x="1443557" y="63500"/>
                    </a:cubicBezTo>
                    <a:cubicBezTo>
                      <a:pt x="1442287" y="44450"/>
                      <a:pt x="1441017" y="43180"/>
                      <a:pt x="1425752" y="41910"/>
                    </a:cubicBezTo>
                    <a:cubicBezTo>
                      <a:pt x="1422468" y="41910"/>
                      <a:pt x="1420280" y="41910"/>
                      <a:pt x="1416996" y="40640"/>
                    </a:cubicBezTo>
                    <a:cubicBezTo>
                      <a:pt x="1389636" y="36830"/>
                      <a:pt x="1361182" y="31750"/>
                      <a:pt x="1333822" y="30480"/>
                    </a:cubicBezTo>
                    <a:cubicBezTo>
                      <a:pt x="1267063" y="26670"/>
                      <a:pt x="1199210" y="25400"/>
                      <a:pt x="1132451" y="22860"/>
                    </a:cubicBezTo>
                    <a:cubicBezTo>
                      <a:pt x="1122601" y="22860"/>
                      <a:pt x="1111657" y="22860"/>
                      <a:pt x="1101808" y="22860"/>
                    </a:cubicBezTo>
                    <a:cubicBezTo>
                      <a:pt x="1085391" y="22860"/>
                      <a:pt x="1068975" y="22860"/>
                      <a:pt x="1053654" y="22860"/>
                    </a:cubicBezTo>
                    <a:cubicBezTo>
                      <a:pt x="1018633" y="22860"/>
                      <a:pt x="983612" y="22860"/>
                      <a:pt x="949685" y="24130"/>
                    </a:cubicBezTo>
                    <a:cubicBezTo>
                      <a:pt x="920136" y="25400"/>
                      <a:pt x="422181" y="29210"/>
                      <a:pt x="392633" y="29210"/>
                    </a:cubicBezTo>
                    <a:cubicBezTo>
                      <a:pt x="344479" y="29210"/>
                      <a:pt x="296325" y="26670"/>
                      <a:pt x="248171" y="33020"/>
                    </a:cubicBezTo>
                    <a:cubicBezTo>
                      <a:pt x="223000" y="36830"/>
                      <a:pt x="198923" y="36830"/>
                      <a:pt x="174846" y="38100"/>
                    </a:cubicBezTo>
                    <a:cubicBezTo>
                      <a:pt x="133258" y="41910"/>
                      <a:pt x="91671" y="45720"/>
                      <a:pt x="49530" y="50800"/>
                    </a:cubicBezTo>
                    <a:cubicBezTo>
                      <a:pt x="36830" y="50800"/>
                      <a:pt x="34290" y="53340"/>
                      <a:pt x="33020" y="64858"/>
                    </a:cubicBezTo>
                    <a:cubicBezTo>
                      <a:pt x="31750" y="67611"/>
                      <a:pt x="31750" y="70364"/>
                      <a:pt x="30480" y="73117"/>
                    </a:cubicBezTo>
                    <a:cubicBezTo>
                      <a:pt x="29210" y="77705"/>
                      <a:pt x="26670" y="82140"/>
                      <a:pt x="25400" y="86729"/>
                    </a:cubicBezTo>
                    <a:cubicBezTo>
                      <a:pt x="20320" y="91623"/>
                      <a:pt x="26670" y="211224"/>
                      <a:pt x="29210" y="216118"/>
                    </a:cubicBezTo>
                    <a:cubicBezTo>
                      <a:pt x="29210" y="221318"/>
                      <a:pt x="29210" y="226671"/>
                      <a:pt x="30480" y="231871"/>
                    </a:cubicBezTo>
                    <a:cubicBezTo>
                      <a:pt x="30480" y="235694"/>
                      <a:pt x="33020" y="239518"/>
                      <a:pt x="33020" y="243342"/>
                    </a:cubicBezTo>
                    <a:cubicBezTo>
                      <a:pt x="33020" y="247471"/>
                      <a:pt x="33020" y="251600"/>
                      <a:pt x="31750" y="257864"/>
                    </a:cubicBezTo>
                    <a:cubicBezTo>
                      <a:pt x="31750" y="261674"/>
                      <a:pt x="31750" y="264214"/>
                      <a:pt x="31750" y="268024"/>
                    </a:cubicBezTo>
                    <a:cubicBezTo>
                      <a:pt x="31750" y="278184"/>
                      <a:pt x="35560" y="281994"/>
                      <a:pt x="44450" y="281994"/>
                    </a:cubicBezTo>
                    <a:cubicBezTo>
                      <a:pt x="59933" y="281994"/>
                      <a:pt x="75255" y="283264"/>
                      <a:pt x="89482" y="283264"/>
                    </a:cubicBezTo>
                    <a:cubicBezTo>
                      <a:pt x="110276" y="283264"/>
                      <a:pt x="132164" y="280724"/>
                      <a:pt x="152958" y="283264"/>
                    </a:cubicBezTo>
                    <a:cubicBezTo>
                      <a:pt x="186884" y="287074"/>
                      <a:pt x="220811" y="289614"/>
                      <a:pt x="254737" y="288344"/>
                    </a:cubicBezTo>
                    <a:cubicBezTo>
                      <a:pt x="276626" y="287074"/>
                      <a:pt x="297419" y="289614"/>
                      <a:pt x="319307" y="289614"/>
                    </a:cubicBezTo>
                    <a:cubicBezTo>
                      <a:pt x="351045" y="289614"/>
                      <a:pt x="382783" y="288344"/>
                      <a:pt x="414521" y="289614"/>
                    </a:cubicBezTo>
                    <a:cubicBezTo>
                      <a:pt x="461580" y="290884"/>
                      <a:pt x="978140" y="280724"/>
                      <a:pt x="1026294" y="283264"/>
                    </a:cubicBezTo>
                    <a:cubicBezTo>
                      <a:pt x="1047087" y="284534"/>
                      <a:pt x="1067881" y="285804"/>
                      <a:pt x="1087580" y="285804"/>
                    </a:cubicBezTo>
                    <a:cubicBezTo>
                      <a:pt x="1123696" y="288344"/>
                      <a:pt x="1158717" y="284534"/>
                      <a:pt x="1194832" y="288344"/>
                    </a:cubicBezTo>
                    <a:cubicBezTo>
                      <a:pt x="1224381" y="290884"/>
                      <a:pt x="1253930" y="290884"/>
                      <a:pt x="1283479" y="293424"/>
                    </a:cubicBezTo>
                    <a:cubicBezTo>
                      <a:pt x="1327255" y="297234"/>
                      <a:pt x="1371031" y="299774"/>
                      <a:pt x="1414807" y="301044"/>
                    </a:cubicBezTo>
                    <a:cubicBezTo>
                      <a:pt x="1431224" y="301044"/>
                      <a:pt x="1448637" y="299774"/>
                      <a:pt x="1468957" y="29977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5667520" y="4057615"/>
              <a:ext cx="2877682" cy="3590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0"/>
                </a:lnSpc>
              </a:pPr>
              <a:r>
                <a:rPr lang="en-US" sz="4500" b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2</a:t>
              </a:r>
              <a:endParaRPr lang="en-US" sz="45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752837" y="5678228"/>
              <a:ext cx="2637192" cy="21967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US" sz="4500" smtClean="0">
                  <a:ln w="0"/>
                  <a:latin typeface="Arial" panose="020B0604020202020204" pitchFamily="34" charset="0"/>
                  <a:cs typeface="Arial" panose="020B0604020202020204" pitchFamily="34" charset="0"/>
                </a:rPr>
                <a:t>Tính toán với phân số.</a:t>
              </a:r>
              <a:endParaRPr lang="en-US" sz="4500" smtClean="0">
                <a:ln w="0"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45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00" y="4092637"/>
            <a:ext cx="10784078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9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 TRÌNH</a:t>
            </a:r>
            <a:endParaRPr lang="en-US" sz="95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1477" r="43344"/>
          <a:stretch>
            <a:fillRect/>
          </a:stretch>
        </p:blipFill>
        <p:spPr>
          <a:xfrm rot="571673">
            <a:off x="-1803495" y="-1340207"/>
            <a:ext cx="7401471" cy="45741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2510011" y="5538277"/>
            <a:ext cx="4500567" cy="47688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33944" y="5451235"/>
            <a:ext cx="2104902" cy="19671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88112">
            <a:off x="-655524" y="9369641"/>
            <a:ext cx="4452704" cy="8662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486487">
            <a:off x="10836341" y="5688733"/>
            <a:ext cx="9629095" cy="44679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650889" y="0"/>
            <a:ext cx="2775191" cy="264683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6078186" y="1689941"/>
            <a:ext cx="1181114" cy="19926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3351711" y="432487"/>
            <a:ext cx="4598357" cy="890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2250284" y="-2384407"/>
            <a:ext cx="4500567" cy="47688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32019" y="352614"/>
            <a:ext cx="2154614" cy="3290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0800000">
            <a:off x="14870197" y="9366904"/>
            <a:ext cx="3152978" cy="6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304936" y="8540657"/>
            <a:ext cx="1804390" cy="383843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42151" y="898366"/>
            <a:ext cx="16862169" cy="8638771"/>
            <a:chOff x="762000" y="952500"/>
            <a:chExt cx="16862169" cy="8638771"/>
          </a:xfrm>
        </p:grpSpPr>
        <p:grpSp>
          <p:nvGrpSpPr>
            <p:cNvPr id="25" name="Group 24"/>
            <p:cNvGrpSpPr/>
            <p:nvPr/>
          </p:nvGrpSpPr>
          <p:grpSpPr>
            <a:xfrm>
              <a:off x="762000" y="952500"/>
              <a:ext cx="16862169" cy="8638771"/>
              <a:chOff x="990600" y="742511"/>
              <a:chExt cx="16862169" cy="8638771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7470319" y="4407913"/>
                <a:ext cx="3200400" cy="1557837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 số</a:t>
                </a:r>
                <a:endParaRPr lang="vi-VN" sz="4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11831085" y="742511"/>
                <a:ext cx="5867314" cy="1683916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GB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 tắc bằng nhau</a:t>
                </a: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990600" y="2970702"/>
                <a:ext cx="5605425" cy="2166119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 đồng mẫu số hai hay nhiều phân số</a:t>
                </a: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0" name="Rounded Rectangle 29"/>
                  <p:cNvSpPr/>
                  <p:nvPr/>
                </p:nvSpPr>
                <p:spPr>
                  <a:xfrm>
                    <a:off x="1066797" y="817936"/>
                    <a:ext cx="5390148" cy="1729588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US" sz="370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Phân số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37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37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GB" sz="37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𝒃</m:t>
                            </m:r>
                          </m:den>
                        </m:f>
                      </m:oMath>
                    </a14:m>
                    <a:endParaRPr lang="en-US" sz="37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30" name="Rounded Rectangle 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6797" y="817936"/>
                    <a:ext cx="5390148" cy="1729588"/>
                  </a:xfrm>
                  <a:prstGeom prst="round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1" name="Rounded Rectangle 30"/>
              <p:cNvSpPr/>
              <p:nvPr/>
            </p:nvSpPr>
            <p:spPr>
              <a:xfrm>
                <a:off x="1066797" y="6038579"/>
                <a:ext cx="5321169" cy="1430232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 sánh hai phân số</a:t>
                </a: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12218975" y="3130085"/>
                <a:ext cx="5305189" cy="1847355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tính chất cơ bản</a:t>
                </a:r>
              </a:p>
            </p:txBody>
          </p:sp>
          <p:sp>
            <p:nvSpPr>
              <p:cNvPr id="33" name="Rounded Rectangle 32"/>
              <p:cNvSpPr/>
              <p:nvPr/>
            </p:nvSpPr>
            <p:spPr>
              <a:xfrm>
                <a:off x="12049537" y="6084403"/>
                <a:ext cx="5803232" cy="1420552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 gọn phân số</a:t>
                </a:r>
              </a:p>
            </p:txBody>
          </p:sp>
          <p:sp>
            <p:nvSpPr>
              <p:cNvPr id="34" name="Rounded Rectangle 33"/>
              <p:cNvSpPr/>
              <p:nvPr/>
            </p:nvSpPr>
            <p:spPr>
              <a:xfrm>
                <a:off x="1066797" y="7951050"/>
                <a:ext cx="5293095" cy="1430232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1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4000" b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Hỗn số (dương)</a:t>
                </a:r>
              </a:p>
            </p:txBody>
          </p:sp>
          <p:cxnSp>
            <p:nvCxnSpPr>
              <p:cNvPr id="35" name="Straight Arrow Connector 34"/>
              <p:cNvCxnSpPr>
                <a:stCxn id="28" idx="2"/>
              </p:cNvCxnSpPr>
              <p:nvPr/>
            </p:nvCxnSpPr>
            <p:spPr>
              <a:xfrm flipH="1">
                <a:off x="14764741" y="2426427"/>
                <a:ext cx="1" cy="76265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9070519" y="1501724"/>
                <a:ext cx="0" cy="2906189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>
                <a:off x="6365419" y="1464587"/>
                <a:ext cx="5410200" cy="31786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H="1" flipV="1">
                <a:off x="6596025" y="3793063"/>
                <a:ext cx="5598217" cy="1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flipH="1">
                <a:off x="3429000" y="5223979"/>
                <a:ext cx="1" cy="76265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>
                <a:stCxn id="27" idx="2"/>
              </p:cNvCxnSpPr>
              <p:nvPr/>
            </p:nvCxnSpPr>
            <p:spPr>
              <a:xfrm>
                <a:off x="9070519" y="5965750"/>
                <a:ext cx="0" cy="2792329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flipH="1">
                <a:off x="6223241" y="8758079"/>
                <a:ext cx="2847278" cy="1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H="1" flipV="1">
                <a:off x="6417297" y="6794679"/>
                <a:ext cx="5598217" cy="1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Arrow Connector 25"/>
            <p:cNvCxnSpPr/>
            <p:nvPr/>
          </p:nvCxnSpPr>
          <p:spPr>
            <a:xfrm flipH="1">
              <a:off x="14630400" y="5187429"/>
              <a:ext cx="2" cy="1106963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41854" r="30887" b="55189"/>
          <a:stretch>
            <a:fillRect/>
          </a:stretch>
        </p:blipFill>
        <p:spPr>
          <a:xfrm>
            <a:off x="14960510" y="6339644"/>
            <a:ext cx="3327490" cy="394735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621000" y="17542"/>
            <a:ext cx="3324329" cy="644089"/>
          </a:xfrm>
          <a:prstGeom prst="rect">
            <a:avLst/>
          </a:prstGeom>
        </p:spPr>
      </p:pic>
      <p:grpSp>
        <p:nvGrpSpPr>
          <p:cNvPr id="99" name="Group 98"/>
          <p:cNvGrpSpPr/>
          <p:nvPr/>
        </p:nvGrpSpPr>
        <p:grpSpPr>
          <a:xfrm>
            <a:off x="120140" y="266700"/>
            <a:ext cx="17939260" cy="9891877"/>
            <a:chOff x="304800" y="274901"/>
            <a:chExt cx="17939260" cy="9891877"/>
          </a:xfrm>
        </p:grpSpPr>
        <p:grpSp>
          <p:nvGrpSpPr>
            <p:cNvPr id="70" name="Group 69"/>
            <p:cNvGrpSpPr/>
            <p:nvPr/>
          </p:nvGrpSpPr>
          <p:grpSpPr>
            <a:xfrm>
              <a:off x="304800" y="274901"/>
              <a:ext cx="17939260" cy="9891877"/>
              <a:chOff x="665499" y="-735073"/>
              <a:chExt cx="17939260" cy="9891877"/>
            </a:xfrm>
          </p:grpSpPr>
          <p:sp>
            <p:nvSpPr>
              <p:cNvPr id="40" name="Rounded Rectangle 39"/>
              <p:cNvSpPr/>
              <p:nvPr/>
            </p:nvSpPr>
            <p:spPr>
              <a:xfrm>
                <a:off x="9412816" y="1816257"/>
                <a:ext cx="3267779" cy="2433273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 toán với phân số</a:t>
                </a:r>
                <a:endParaRPr lang="vi-VN" sz="4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1" name="Rounded Rectangle 40"/>
                  <p:cNvSpPr/>
                  <p:nvPr/>
                </p:nvSpPr>
                <p:spPr>
                  <a:xfrm>
                    <a:off x="13205958" y="-601584"/>
                    <a:ext cx="5398801" cy="4006023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GB" sz="400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Cộng trừ phân số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  <m:r>
                            <a:rPr lang="en-GB" sz="4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  <m:r>
                            <a:rPr lang="en-GB" sz="4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</m:oMath>
                      </m:oMathPara>
                    </a14:m>
                    <a:endParaRPr lang="en-GB" sz="4000" b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  <m:r>
                            <a:rPr lang="en-GB" sz="4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 </m:t>
                          </m:r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  <m:r>
                            <a:rPr lang="en-GB" sz="40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den>
                          </m:f>
                        </m:oMath>
                      </m:oMathPara>
                    </a14:m>
                    <a:endParaRPr lang="en-GB" sz="4000" b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41" name="Rounded Rectangle 4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205958" y="-601584"/>
                    <a:ext cx="5398801" cy="4006023"/>
                  </a:xfrm>
                  <a:prstGeom prst="round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Rounded Rectangle 42"/>
                  <p:cNvSpPr/>
                  <p:nvPr/>
                </p:nvSpPr>
                <p:spPr>
                  <a:xfrm>
                    <a:off x="665499" y="-735073"/>
                    <a:ext cx="8237979" cy="3922273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US" sz="370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Số đối, phân số ngịch đảo</a:t>
                    </a:r>
                  </a:p>
                  <a:p>
                    <a:pPr marL="571500" indent="-571500" algn="just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40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Số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đối của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b</m:t>
                            </m:r>
                          </m:den>
                        </m:f>
                      </m:oMath>
                    </a14:m>
                    <a:r>
                      <a:rPr lang="en-US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32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là </a:t>
                    </a:r>
                    <a14:m>
                      <m:oMath xmlns:m="http://schemas.openxmlformats.org/officeDocument/2006/math">
                        <m:r>
                          <a:rPr lang="en-GB" sz="45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b</m:t>
                            </m:r>
                          </m:den>
                        </m:f>
                      </m:oMath>
                    </a14:m>
                    <a:r>
                      <a:rPr lang="en-US" sz="37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</a:p>
                  <a:p>
                    <a:pPr marL="571500" indent="-571500" algn="just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40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Phân số nghịch đảo của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d</m:t>
                            </m:r>
                          </m:den>
                        </m:f>
                      </m:oMath>
                    </a14:m>
                    <a:r>
                      <a: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40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là </a:t>
                    </a:r>
                    <a:r>
                      <a:rPr lang="en-US" sz="28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d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45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c</m:t>
                            </m:r>
                          </m:den>
                        </m:f>
                      </m:oMath>
                    </a14:m>
                    <a:r>
                      <a:rPr lang="en-US" sz="37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</a:t>
                    </a:r>
                  </a:p>
                </p:txBody>
              </p:sp>
            </mc:Choice>
            <mc:Fallback>
              <p:sp>
                <p:nvSpPr>
                  <p:cNvPr id="43" name="Rounded Rectangle 4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5499" y="-735073"/>
                    <a:ext cx="8237979" cy="3922273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l="-74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Rounded Rectangle 43"/>
                  <p:cNvSpPr/>
                  <p:nvPr/>
                </p:nvSpPr>
                <p:spPr>
                  <a:xfrm>
                    <a:off x="681541" y="4455207"/>
                    <a:ext cx="9889467" cy="4701597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US" sz="400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Hai bài toán về phân số</a:t>
                    </a:r>
                  </a:p>
                  <a:p>
                    <a:pPr algn="just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GB" sz="4000" i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Bài toán 1: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  <a:r>
                      <a:rPr lang="en-US" sz="40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ìm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</m:oMath>
                    </a14:m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của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một số số a cho trước, ta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tính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GB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</m:oMath>
                    </a14:m>
                    <a:r>
                      <a:rPr lang="en-US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(m</a:t>
                    </a:r>
                    <a14:m>
                      <m:oMath xmlns:m="http://schemas.openxmlformats.org/officeDocument/2006/math">
                        <m:r>
                          <a:rPr lang="en-GB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ℕ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</m:oMath>
                    </a14:m>
                    <a:r>
                      <a:rPr lang="en-US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n </a:t>
                    </a:r>
                    <a14:m>
                      <m:oMath xmlns:m="http://schemas.openxmlformats.org/officeDocument/2006/math"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ℕ</m:t>
                        </m:r>
                      </m:oMath>
                    </a14:m>
                    <a:r>
                      <a:rPr lang="en-US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*)</a:t>
                    </a:r>
                    <a:endParaRPr lang="en-US" sz="4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just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GB" sz="4000" i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Bài toán 2: </a:t>
                    </a:r>
                    <a:r>
                      <a:rPr lang="en-US" sz="400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Tìm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một số khi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biết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oMath>
                    </a14:m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của số đó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bằng </a:t>
                    </a:r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b, ta tính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GB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GB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</m:oMath>
                    </a14:m>
                    <a:r>
                      <a:rPr lang="en-US" sz="4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(m, </a:t>
                    </a:r>
                    <a:r>
                      <a:rPr lang="en-US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 </a:t>
                    </a:r>
                    <a14:m>
                      <m:oMath xmlns:m="http://schemas.openxmlformats.org/officeDocument/2006/math"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ℕ</m:t>
                        </m:r>
                      </m:oMath>
                    </a14:m>
                    <a:r>
                      <a:rPr lang="en-US" sz="4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*).</a:t>
                    </a:r>
                    <a:endParaRPr lang="en-US" sz="400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44" name="Rounded Rectangle 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1541" y="4455207"/>
                    <a:ext cx="9889467" cy="4701597"/>
                  </a:xfrm>
                  <a:prstGeom prst="roundRect">
                    <a:avLst/>
                  </a:prstGeom>
                  <a:blipFill>
                    <a:blip r:embed="rId14"/>
                    <a:stretch>
                      <a:fillRect b="-389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6" name="Rounded Rectangle 45"/>
                  <p:cNvSpPr/>
                  <p:nvPr/>
                </p:nvSpPr>
                <p:spPr>
                  <a:xfrm>
                    <a:off x="12606135" y="4595330"/>
                    <a:ext cx="5998624" cy="4063904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:r>
                      <a:rPr lang="en-US" sz="4000" b="1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Nhân chia phân số</a:t>
                    </a:r>
                  </a:p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den>
                          </m:f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. 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den>
                          </m:f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.</m:t>
                              </m:r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  <m: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. </m:t>
                              </m:r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den>
                          </m:f>
                        </m:oMath>
                      </m:oMathPara>
                    </a14:m>
                    <a:endParaRPr lang="en-US" sz="4000" b="1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lnSpc>
                        <a:spcPct val="110000"/>
                      </a:lnSpc>
                      <a:spcBef>
                        <a:spcPts val="300"/>
                      </a:spcBef>
                      <a:spcAft>
                        <a:spcPts val="3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den>
                          </m:f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: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den>
                          </m:f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den>
                          </m:f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den>
                          </m:f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. </m:t>
                              </m:r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  <m: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. </m:t>
                              </m:r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c</m:t>
                              </m:r>
                            </m:den>
                          </m:f>
                        </m:oMath>
                      </m:oMathPara>
                    </a14:m>
                    <a:endParaRPr lang="en-US" sz="4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>
              <p:sp>
                <p:nvSpPr>
                  <p:cNvPr id="46" name="Rounded Rectangle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06135" y="4595330"/>
                    <a:ext cx="5998624" cy="4063904"/>
                  </a:xfrm>
                  <a:prstGeom prst="round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8" name="Elbow Connector 77"/>
            <p:cNvCxnSpPr/>
            <p:nvPr/>
          </p:nvCxnSpPr>
          <p:spPr>
            <a:xfrm flipV="1">
              <a:off x="10559259" y="1869739"/>
              <a:ext cx="2286000" cy="914400"/>
            </a:xfrm>
            <a:prstGeom prst="bentConnector3">
              <a:avLst>
                <a:gd name="adj1" fmla="val -526"/>
              </a:avLst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H="1">
              <a:off x="5257800" y="4852371"/>
              <a:ext cx="3794317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5265575" y="4152900"/>
              <a:ext cx="0" cy="716531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H="1" flipV="1">
              <a:off x="10210309" y="7658100"/>
              <a:ext cx="1980359" cy="11635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1125200" y="5259504"/>
              <a:ext cx="0" cy="2350681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" name="Pictur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392950">
            <a:off x="619817" y="4036827"/>
            <a:ext cx="1260217" cy="1317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5"/>
          <p:cNvGrpSpPr/>
          <p:nvPr/>
        </p:nvGrpSpPr>
        <p:grpSpPr>
          <a:xfrm>
            <a:off x="3145214" y="3998832"/>
            <a:ext cx="12548615" cy="5378230"/>
            <a:chOff x="0" y="0"/>
            <a:chExt cx="4725468" cy="1799068"/>
          </a:xfrm>
        </p:grpSpPr>
        <p:sp>
          <p:nvSpPr>
            <p:cNvPr id="19" name="Freeform 6"/>
            <p:cNvSpPr/>
            <p:nvPr/>
          </p:nvSpPr>
          <p:spPr>
            <a:xfrm>
              <a:off x="10160" y="16510"/>
              <a:ext cx="4702607" cy="1771128"/>
            </a:xfrm>
            <a:custGeom>
              <a:avLst/>
              <a:gdLst/>
              <a:ahLst/>
              <a:cxnLst/>
              <a:rect l="l" t="t" r="r" b="b"/>
              <a:pathLst>
                <a:path w="4702607" h="1771128">
                  <a:moveTo>
                    <a:pt x="4702607" y="1771128"/>
                  </a:moveTo>
                  <a:lnTo>
                    <a:pt x="0" y="1763508"/>
                  </a:lnTo>
                  <a:lnTo>
                    <a:pt x="0" y="627501"/>
                  </a:lnTo>
                  <a:lnTo>
                    <a:pt x="17780" y="19050"/>
                  </a:lnTo>
                  <a:lnTo>
                    <a:pt x="2342980" y="0"/>
                  </a:lnTo>
                  <a:lnTo>
                    <a:pt x="4683557" y="5080"/>
                  </a:lnTo>
                  <a:close/>
                </a:path>
              </a:pathLst>
            </a:custGeom>
            <a:solidFill>
              <a:srgbClr val="FFF5FB"/>
            </a:solidFill>
          </p:spPr>
        </p:sp>
        <p:sp>
          <p:nvSpPr>
            <p:cNvPr id="20" name="Freeform 7"/>
            <p:cNvSpPr/>
            <p:nvPr/>
          </p:nvSpPr>
          <p:spPr>
            <a:xfrm>
              <a:off x="-3810" y="0"/>
              <a:ext cx="4731818" cy="1797798"/>
            </a:xfrm>
            <a:custGeom>
              <a:avLst/>
              <a:gdLst/>
              <a:ahLst/>
              <a:cxnLst/>
              <a:rect l="l" t="t" r="r" b="b"/>
              <a:pathLst>
                <a:path w="4731818" h="1797798">
                  <a:moveTo>
                    <a:pt x="4697527" y="21590"/>
                  </a:moveTo>
                  <a:cubicBezTo>
                    <a:pt x="4698797" y="34290"/>
                    <a:pt x="4698797" y="44450"/>
                    <a:pt x="4700068" y="54610"/>
                  </a:cubicBezTo>
                  <a:cubicBezTo>
                    <a:pt x="4702608" y="90209"/>
                    <a:pt x="4703877" y="127664"/>
                    <a:pt x="4706418" y="163781"/>
                  </a:cubicBezTo>
                  <a:cubicBezTo>
                    <a:pt x="4706418" y="215951"/>
                    <a:pt x="4719118" y="1244632"/>
                    <a:pt x="4725468" y="1296801"/>
                  </a:cubicBezTo>
                  <a:cubicBezTo>
                    <a:pt x="4731818" y="1375725"/>
                    <a:pt x="4728008" y="1455986"/>
                    <a:pt x="4728008" y="1534909"/>
                  </a:cubicBezTo>
                  <a:cubicBezTo>
                    <a:pt x="4728008" y="1604469"/>
                    <a:pt x="4729277" y="1668678"/>
                    <a:pt x="4730547" y="1736838"/>
                  </a:cubicBezTo>
                  <a:cubicBezTo>
                    <a:pt x="4730547" y="1758428"/>
                    <a:pt x="4730547" y="1772398"/>
                    <a:pt x="4730547" y="1796528"/>
                  </a:cubicBezTo>
                  <a:cubicBezTo>
                    <a:pt x="4707688" y="1796528"/>
                    <a:pt x="4687368" y="1797798"/>
                    <a:pt x="4657261" y="1796528"/>
                  </a:cubicBezTo>
                  <a:cubicBezTo>
                    <a:pt x="4419171" y="1791448"/>
                    <a:pt x="4177419" y="1797798"/>
                    <a:pt x="3939329" y="1792718"/>
                  </a:cubicBezTo>
                  <a:cubicBezTo>
                    <a:pt x="3796475" y="1788908"/>
                    <a:pt x="3657285" y="1791448"/>
                    <a:pt x="3514431" y="1788908"/>
                  </a:cubicBezTo>
                  <a:cubicBezTo>
                    <a:pt x="3448499" y="1787638"/>
                    <a:pt x="3382566" y="1786368"/>
                    <a:pt x="3316633" y="1785098"/>
                  </a:cubicBezTo>
                  <a:cubicBezTo>
                    <a:pt x="3276341" y="1785098"/>
                    <a:pt x="3239712" y="1786368"/>
                    <a:pt x="3199420" y="1786368"/>
                  </a:cubicBezTo>
                  <a:cubicBezTo>
                    <a:pt x="3096858" y="1785098"/>
                    <a:pt x="2814814" y="1786368"/>
                    <a:pt x="2712252" y="1785098"/>
                  </a:cubicBezTo>
                  <a:cubicBezTo>
                    <a:pt x="2638994" y="1783828"/>
                    <a:pt x="1173828" y="1792718"/>
                    <a:pt x="1100569" y="1791448"/>
                  </a:cubicBezTo>
                  <a:cubicBezTo>
                    <a:pt x="1082255" y="1791448"/>
                    <a:pt x="1060277" y="1792718"/>
                    <a:pt x="1041963" y="1792718"/>
                  </a:cubicBezTo>
                  <a:cubicBezTo>
                    <a:pt x="998008" y="1792718"/>
                    <a:pt x="957716" y="1793988"/>
                    <a:pt x="913761" y="1793988"/>
                  </a:cubicBezTo>
                  <a:cubicBezTo>
                    <a:pt x="803873" y="1793988"/>
                    <a:pt x="697649" y="1792718"/>
                    <a:pt x="587761" y="1791448"/>
                  </a:cubicBezTo>
                  <a:cubicBezTo>
                    <a:pt x="521829" y="1790178"/>
                    <a:pt x="455896" y="1788908"/>
                    <a:pt x="393626" y="1787638"/>
                  </a:cubicBezTo>
                  <a:cubicBezTo>
                    <a:pt x="276413" y="1786368"/>
                    <a:pt x="159200" y="1785098"/>
                    <a:pt x="48260" y="1785098"/>
                  </a:cubicBezTo>
                  <a:cubicBezTo>
                    <a:pt x="38100" y="1785098"/>
                    <a:pt x="29210" y="1785098"/>
                    <a:pt x="19050" y="1783828"/>
                  </a:cubicBezTo>
                  <a:cubicBezTo>
                    <a:pt x="10160" y="1782558"/>
                    <a:pt x="5080" y="1776208"/>
                    <a:pt x="7620" y="1767318"/>
                  </a:cubicBezTo>
                  <a:cubicBezTo>
                    <a:pt x="16510" y="1735562"/>
                    <a:pt x="12700" y="1702120"/>
                    <a:pt x="11430" y="1667340"/>
                  </a:cubicBezTo>
                  <a:cubicBezTo>
                    <a:pt x="10160" y="1596443"/>
                    <a:pt x="6350" y="1526883"/>
                    <a:pt x="7620" y="1455986"/>
                  </a:cubicBezTo>
                  <a:cubicBezTo>
                    <a:pt x="5080" y="1367699"/>
                    <a:pt x="0" y="274809"/>
                    <a:pt x="7620" y="185184"/>
                  </a:cubicBezTo>
                  <a:cubicBezTo>
                    <a:pt x="8890" y="167794"/>
                    <a:pt x="7620" y="149067"/>
                    <a:pt x="8890" y="131677"/>
                  </a:cubicBezTo>
                  <a:cubicBezTo>
                    <a:pt x="10160" y="103585"/>
                    <a:pt x="12700" y="7281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7627" y="30480"/>
                    <a:pt x="126234" y="29210"/>
                  </a:cubicBezTo>
                  <a:cubicBezTo>
                    <a:pt x="225132" y="25400"/>
                    <a:pt x="324031" y="22860"/>
                    <a:pt x="426593" y="20320"/>
                  </a:cubicBezTo>
                  <a:cubicBezTo>
                    <a:pt x="496188" y="17780"/>
                    <a:pt x="565784" y="16510"/>
                    <a:pt x="631716" y="13970"/>
                  </a:cubicBezTo>
                  <a:cubicBezTo>
                    <a:pt x="697649" y="11430"/>
                    <a:pt x="767244" y="8890"/>
                    <a:pt x="833176" y="8890"/>
                  </a:cubicBezTo>
                  <a:cubicBezTo>
                    <a:pt x="906435" y="7620"/>
                    <a:pt x="979693" y="10160"/>
                    <a:pt x="1052951" y="8890"/>
                  </a:cubicBezTo>
                  <a:cubicBezTo>
                    <a:pt x="1144524" y="8890"/>
                    <a:pt x="2803825" y="6350"/>
                    <a:pt x="2895398" y="5080"/>
                  </a:cubicBezTo>
                  <a:cubicBezTo>
                    <a:pt x="2983308" y="3810"/>
                    <a:pt x="3071218" y="2540"/>
                    <a:pt x="3162791" y="2540"/>
                  </a:cubicBezTo>
                  <a:cubicBezTo>
                    <a:pt x="3312971" y="1270"/>
                    <a:pt x="3459487" y="0"/>
                    <a:pt x="3609667" y="0"/>
                  </a:cubicBezTo>
                  <a:cubicBezTo>
                    <a:pt x="3671936" y="0"/>
                    <a:pt x="3737869" y="2540"/>
                    <a:pt x="3800138" y="2540"/>
                  </a:cubicBezTo>
                  <a:cubicBezTo>
                    <a:pt x="3972295" y="3810"/>
                    <a:pt x="4148116" y="5080"/>
                    <a:pt x="4320272" y="7620"/>
                  </a:cubicBezTo>
                  <a:cubicBezTo>
                    <a:pt x="4411845" y="8890"/>
                    <a:pt x="4503418" y="12700"/>
                    <a:pt x="4594991" y="16510"/>
                  </a:cubicBezTo>
                  <a:cubicBezTo>
                    <a:pt x="4616969" y="16510"/>
                    <a:pt x="4638946" y="16510"/>
                    <a:pt x="4657261" y="16510"/>
                  </a:cubicBezTo>
                  <a:cubicBezTo>
                    <a:pt x="4678477" y="17780"/>
                    <a:pt x="4687368" y="20320"/>
                    <a:pt x="4697527" y="21590"/>
                  </a:cubicBezTo>
                  <a:close/>
                  <a:moveTo>
                    <a:pt x="4707688" y="1780018"/>
                  </a:moveTo>
                  <a:cubicBezTo>
                    <a:pt x="4708958" y="1763508"/>
                    <a:pt x="4710227" y="1750808"/>
                    <a:pt x="4710227" y="1738108"/>
                  </a:cubicBezTo>
                  <a:cubicBezTo>
                    <a:pt x="4708958" y="1661990"/>
                    <a:pt x="4707688" y="1591092"/>
                    <a:pt x="4707688" y="1514844"/>
                  </a:cubicBezTo>
                  <a:cubicBezTo>
                    <a:pt x="4707688" y="1480064"/>
                    <a:pt x="4710227" y="1445284"/>
                    <a:pt x="4708958" y="1410505"/>
                  </a:cubicBezTo>
                  <a:cubicBezTo>
                    <a:pt x="4708958" y="1378400"/>
                    <a:pt x="4707688" y="1344958"/>
                    <a:pt x="4706418" y="1312853"/>
                  </a:cubicBezTo>
                  <a:cubicBezTo>
                    <a:pt x="4701338" y="1263359"/>
                    <a:pt x="4689908" y="238692"/>
                    <a:pt x="4689908" y="189197"/>
                  </a:cubicBezTo>
                  <a:cubicBezTo>
                    <a:pt x="4687368" y="147729"/>
                    <a:pt x="4684827" y="104923"/>
                    <a:pt x="4682288" y="63500"/>
                  </a:cubicBezTo>
                  <a:cubicBezTo>
                    <a:pt x="4681018" y="44450"/>
                    <a:pt x="4679747" y="43180"/>
                    <a:pt x="4646272" y="41910"/>
                  </a:cubicBezTo>
                  <a:cubicBezTo>
                    <a:pt x="4635284" y="41910"/>
                    <a:pt x="4627958" y="41910"/>
                    <a:pt x="4616969" y="40640"/>
                  </a:cubicBezTo>
                  <a:cubicBezTo>
                    <a:pt x="4525396" y="36830"/>
                    <a:pt x="4430160" y="31750"/>
                    <a:pt x="4338587" y="30480"/>
                  </a:cubicBezTo>
                  <a:cubicBezTo>
                    <a:pt x="4115149" y="26670"/>
                    <a:pt x="3888048" y="25400"/>
                    <a:pt x="3664611" y="22860"/>
                  </a:cubicBezTo>
                  <a:cubicBezTo>
                    <a:pt x="3631644" y="22860"/>
                    <a:pt x="3595015" y="22860"/>
                    <a:pt x="3562049" y="22860"/>
                  </a:cubicBezTo>
                  <a:cubicBezTo>
                    <a:pt x="3507105" y="22860"/>
                    <a:pt x="3452162" y="22860"/>
                    <a:pt x="3400881" y="22860"/>
                  </a:cubicBezTo>
                  <a:cubicBezTo>
                    <a:pt x="3283668" y="22860"/>
                    <a:pt x="3166454" y="22860"/>
                    <a:pt x="3052904" y="24130"/>
                  </a:cubicBezTo>
                  <a:cubicBezTo>
                    <a:pt x="2954005" y="25400"/>
                    <a:pt x="1287378" y="29210"/>
                    <a:pt x="1188479" y="29210"/>
                  </a:cubicBezTo>
                  <a:cubicBezTo>
                    <a:pt x="1027311" y="29210"/>
                    <a:pt x="866143" y="26670"/>
                    <a:pt x="704974" y="33020"/>
                  </a:cubicBezTo>
                  <a:cubicBezTo>
                    <a:pt x="620727" y="36830"/>
                    <a:pt x="540143" y="36830"/>
                    <a:pt x="459559" y="38100"/>
                  </a:cubicBezTo>
                  <a:cubicBezTo>
                    <a:pt x="320368" y="41910"/>
                    <a:pt x="181177" y="45720"/>
                    <a:pt x="49530" y="50800"/>
                  </a:cubicBezTo>
                  <a:cubicBezTo>
                    <a:pt x="36830" y="50800"/>
                    <a:pt x="34290" y="53340"/>
                    <a:pt x="33020" y="68806"/>
                  </a:cubicBezTo>
                  <a:cubicBezTo>
                    <a:pt x="31750" y="92884"/>
                    <a:pt x="31750" y="116962"/>
                    <a:pt x="30480" y="141041"/>
                  </a:cubicBezTo>
                  <a:cubicBezTo>
                    <a:pt x="29210" y="181171"/>
                    <a:pt x="26670" y="219964"/>
                    <a:pt x="25400" y="260095"/>
                  </a:cubicBezTo>
                  <a:cubicBezTo>
                    <a:pt x="20320" y="302901"/>
                    <a:pt x="26670" y="1348971"/>
                    <a:pt x="29210" y="1391777"/>
                  </a:cubicBezTo>
                  <a:cubicBezTo>
                    <a:pt x="29210" y="1437258"/>
                    <a:pt x="29210" y="1484077"/>
                    <a:pt x="30480" y="1529559"/>
                  </a:cubicBezTo>
                  <a:cubicBezTo>
                    <a:pt x="30480" y="1563001"/>
                    <a:pt x="33020" y="1596443"/>
                    <a:pt x="33020" y="1629885"/>
                  </a:cubicBezTo>
                  <a:cubicBezTo>
                    <a:pt x="33020" y="1666003"/>
                    <a:pt x="33020" y="1702120"/>
                    <a:pt x="31750" y="1738108"/>
                  </a:cubicBezTo>
                  <a:cubicBezTo>
                    <a:pt x="31750" y="1741918"/>
                    <a:pt x="31750" y="1744458"/>
                    <a:pt x="31750" y="1748268"/>
                  </a:cubicBezTo>
                  <a:cubicBezTo>
                    <a:pt x="31750" y="1758428"/>
                    <a:pt x="35560" y="1762238"/>
                    <a:pt x="44450" y="1762238"/>
                  </a:cubicBezTo>
                  <a:cubicBezTo>
                    <a:pt x="74953" y="1762238"/>
                    <a:pt x="126234" y="1763508"/>
                    <a:pt x="173852" y="1763508"/>
                  </a:cubicBezTo>
                  <a:cubicBezTo>
                    <a:pt x="243447" y="1763508"/>
                    <a:pt x="316705" y="1760968"/>
                    <a:pt x="386301" y="1763508"/>
                  </a:cubicBezTo>
                  <a:cubicBezTo>
                    <a:pt x="499851" y="1767318"/>
                    <a:pt x="613401" y="1769858"/>
                    <a:pt x="726952" y="1768588"/>
                  </a:cubicBezTo>
                  <a:cubicBezTo>
                    <a:pt x="800210" y="1767318"/>
                    <a:pt x="869806" y="1769858"/>
                    <a:pt x="943064" y="1769858"/>
                  </a:cubicBezTo>
                  <a:cubicBezTo>
                    <a:pt x="1049289" y="1769858"/>
                    <a:pt x="1155513" y="1768588"/>
                    <a:pt x="1261738" y="1769858"/>
                  </a:cubicBezTo>
                  <a:cubicBezTo>
                    <a:pt x="1419243" y="1771128"/>
                    <a:pt x="3148139" y="1760968"/>
                    <a:pt x="3309308" y="1763508"/>
                  </a:cubicBezTo>
                  <a:cubicBezTo>
                    <a:pt x="3378903" y="1764778"/>
                    <a:pt x="3448499" y="1766048"/>
                    <a:pt x="3514431" y="1766048"/>
                  </a:cubicBezTo>
                  <a:cubicBezTo>
                    <a:pt x="3635307" y="1768588"/>
                    <a:pt x="3752521" y="1764778"/>
                    <a:pt x="3873397" y="1768588"/>
                  </a:cubicBezTo>
                  <a:cubicBezTo>
                    <a:pt x="3972296" y="1771128"/>
                    <a:pt x="4071194" y="1771128"/>
                    <a:pt x="4170093" y="1773668"/>
                  </a:cubicBezTo>
                  <a:cubicBezTo>
                    <a:pt x="4316610" y="1777478"/>
                    <a:pt x="4463126" y="1780018"/>
                    <a:pt x="4609643" y="1781288"/>
                  </a:cubicBezTo>
                  <a:cubicBezTo>
                    <a:pt x="4664587" y="1781288"/>
                    <a:pt x="4687368" y="1780018"/>
                    <a:pt x="4707688" y="1780018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sp>
        <p:nvSpPr>
          <p:cNvPr id="2" name="TextBox 2"/>
          <p:cNvSpPr txBox="1"/>
          <p:nvPr/>
        </p:nvSpPr>
        <p:spPr>
          <a:xfrm>
            <a:off x="1758903" y="361489"/>
            <a:ext cx="1441526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6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BÀI TẬP</a:t>
            </a:r>
            <a:endParaRPr lang="en-US" sz="6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905521" y="7734300"/>
            <a:ext cx="2963612" cy="574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23767">
            <a:off x="591451" y="450480"/>
            <a:ext cx="1171461" cy="10947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758903" y="9063181"/>
            <a:ext cx="2154614" cy="32906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5764040" y="1904173"/>
            <a:ext cx="1077315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đôi (3 phút)</a:t>
            </a:r>
            <a:endParaRPr lang="en-US" sz="50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953000" y="5600800"/>
                <a:ext cx="8769199" cy="33089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số thích hợp vào dấu “?”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  <m:r>
                        <a:rPr lang="en-GB" sz="4500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num>
                        <m:den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56</m:t>
                          </m:r>
                        </m:den>
                      </m:f>
                      <m:r>
                        <a:rPr lang="en-GB" sz="45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−20</m:t>
                          </m:r>
                        </m:num>
                        <m:den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den>
                      </m:f>
                      <m:r>
                        <a:rPr lang="en-GB" sz="45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den>
                      </m:f>
                    </m:oMath>
                  </m:oMathPara>
                </a14:m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5600800"/>
                <a:ext cx="8769199" cy="3308919"/>
              </a:xfrm>
              <a:prstGeom prst="rect">
                <a:avLst/>
              </a:prstGeom>
              <a:blipFill>
                <a:blip r:embed="rId12"/>
                <a:stretch>
                  <a:fillRect l="-2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40641" y="1552102"/>
            <a:ext cx="1720202" cy="172020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827963" y="4439414"/>
            <a:ext cx="60516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6.44 </a:t>
            </a:r>
            <a:r>
              <a:rPr lang="en-US" sz="4500" b="1">
                <a:latin typeface="Arial" panose="020B0604020202020204" pitchFamily="34" charset="0"/>
                <a:cs typeface="Arial" panose="020B0604020202020204" pitchFamily="34" charset="0"/>
              </a:rPr>
              <a:t>(SGK – </a:t>
            </a:r>
            <a:r>
              <a:rPr 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tr27):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94513">
            <a:off x="15202004" y="-284475"/>
            <a:ext cx="3601408" cy="252753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352423" y="6839005"/>
            <a:ext cx="4243455" cy="44963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r="25334"/>
          <a:stretch>
            <a:fillRect/>
          </a:stretch>
        </p:blipFill>
        <p:spPr>
          <a:xfrm rot="1152987">
            <a:off x="-121230" y="-4153772"/>
            <a:ext cx="6834958" cy="660562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848599" y="327437"/>
            <a:ext cx="3079404" cy="1903734"/>
            <a:chOff x="8102970" y="173695"/>
            <a:chExt cx="3079404" cy="1903734"/>
          </a:xfrm>
        </p:grpSpPr>
        <p:sp>
          <p:nvSpPr>
            <p:cNvPr id="19" name="Horizontal Scroll 18"/>
            <p:cNvSpPr/>
            <p:nvPr/>
          </p:nvSpPr>
          <p:spPr>
            <a:xfrm>
              <a:off x="8102970" y="173695"/>
              <a:ext cx="3079404" cy="1903734"/>
            </a:xfrm>
            <a:prstGeom prst="horizontalScroll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6"/>
            <p:cNvSpPr txBox="1"/>
            <p:nvPr/>
          </p:nvSpPr>
          <p:spPr>
            <a:xfrm>
              <a:off x="8219906" y="503597"/>
              <a:ext cx="2845532" cy="12439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9680"/>
                </a:lnSpc>
              </a:pPr>
              <a:r>
                <a:rPr lang="en-GB" sz="6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600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729674" y="2322198"/>
                <a:ext cx="8769199" cy="2167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  <m:r>
                        <a:rPr lang="en-GB" sz="4500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num>
                        <m:den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56</m:t>
                          </m:r>
                        </m:den>
                      </m:f>
                      <m:r>
                        <a:rPr lang="en-GB" sz="45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−20</m:t>
                          </m:r>
                        </m:num>
                        <m:den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den>
                      </m:f>
                      <m:r>
                        <a:rPr lang="en-GB" sz="45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5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50</m:t>
                          </m:r>
                        </m:num>
                        <m:den>
                          <m:r>
                            <a:rPr lang="vi-VN" sz="45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?</m:t>
                          </m:r>
                        </m:den>
                      </m:f>
                    </m:oMath>
                  </m:oMathPara>
                </a14:m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674" y="2322198"/>
                <a:ext cx="8769199" cy="21675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1461903" y="4384841"/>
                <a:ext cx="4419600" cy="1583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 b="0" i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03" y="4384841"/>
                <a:ext cx="4419600" cy="1583062"/>
              </a:xfrm>
              <a:prstGeom prst="rect">
                <a:avLst/>
              </a:prstGeom>
              <a:blipFill>
                <a:blip r:embed="rId11"/>
                <a:stretch>
                  <a:fillRect l="-5793" b="-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359452" y="5941054"/>
                <a:ext cx="5157430" cy="161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(−5) . 7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8 .  7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56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4500" b="0" i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9452" y="5941054"/>
                <a:ext cx="5157430" cy="161460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6044488" y="5941054"/>
                <a:ext cx="4883515" cy="161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(−5) .  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8 .  4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4500" b="0" i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488" y="5941054"/>
                <a:ext cx="4883515" cy="161460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10707882" y="5876178"/>
                <a:ext cx="7955573" cy="165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(−5) .  (−10)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 .  (−10)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−80</m:t>
                        </m:r>
                      </m:den>
                    </m:f>
                  </m:oMath>
                </a14:m>
                <a:r>
                  <a:rPr lang="en-US" sz="4500" b="0" i="0" smtClean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882" y="5876178"/>
                <a:ext cx="7955573" cy="165090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1457892" y="7937077"/>
                <a:ext cx="7497968" cy="1583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16</m:t>
                        </m:r>
                      </m:den>
                    </m:f>
                    <m:r>
                      <a:rPr lang="en-GB" sz="45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−35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56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−20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</m:den>
                    </m:f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50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−80</m:t>
                        </m:r>
                      </m:den>
                    </m:f>
                  </m:oMath>
                </a14:m>
                <a:endParaRPr lang="en-US" sz="4500" b="0" i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892" y="7937077"/>
                <a:ext cx="7497968" cy="1583062"/>
              </a:xfrm>
              <a:prstGeom prst="rect">
                <a:avLst/>
              </a:prstGeom>
              <a:blipFill>
                <a:blip r:embed="rId15"/>
                <a:stretch>
                  <a:fillRect l="-3415" b="-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84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62600" y="670519"/>
            <a:ext cx="8655433" cy="9827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7"/>
              </a:lnSpc>
            </a:pPr>
            <a:r>
              <a:rPr lang="en-GB" sz="5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5334"/>
          <a:stretch>
            <a:fillRect/>
          </a:stretch>
        </p:blipFill>
        <p:spPr>
          <a:xfrm rot="-6318739">
            <a:off x="-3157064" y="4209345"/>
            <a:ext cx="9831934" cy="95020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392950">
            <a:off x="1160551" y="1508865"/>
            <a:ext cx="1260217" cy="131771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356049" y="2247900"/>
            <a:ext cx="12745199" cy="6804947"/>
            <a:chOff x="0" y="0"/>
            <a:chExt cx="4725468" cy="1799068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4702607" cy="1771128"/>
            </a:xfrm>
            <a:custGeom>
              <a:avLst/>
              <a:gdLst/>
              <a:ahLst/>
              <a:cxnLst/>
              <a:rect l="l" t="t" r="r" b="b"/>
              <a:pathLst>
                <a:path w="4702607" h="1771128">
                  <a:moveTo>
                    <a:pt x="4702607" y="1771128"/>
                  </a:moveTo>
                  <a:lnTo>
                    <a:pt x="0" y="1763508"/>
                  </a:lnTo>
                  <a:lnTo>
                    <a:pt x="0" y="627501"/>
                  </a:lnTo>
                  <a:lnTo>
                    <a:pt x="17780" y="19050"/>
                  </a:lnTo>
                  <a:lnTo>
                    <a:pt x="2342980" y="0"/>
                  </a:lnTo>
                  <a:lnTo>
                    <a:pt x="4683557" y="5080"/>
                  </a:lnTo>
                  <a:close/>
                </a:path>
              </a:pathLst>
            </a:custGeom>
            <a:solidFill>
              <a:srgbClr val="FFF5FB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4731818" cy="1797798"/>
            </a:xfrm>
            <a:custGeom>
              <a:avLst/>
              <a:gdLst/>
              <a:ahLst/>
              <a:cxnLst/>
              <a:rect l="l" t="t" r="r" b="b"/>
              <a:pathLst>
                <a:path w="4731818" h="1797798">
                  <a:moveTo>
                    <a:pt x="4697527" y="21590"/>
                  </a:moveTo>
                  <a:cubicBezTo>
                    <a:pt x="4698797" y="34290"/>
                    <a:pt x="4698797" y="44450"/>
                    <a:pt x="4700068" y="54610"/>
                  </a:cubicBezTo>
                  <a:cubicBezTo>
                    <a:pt x="4702608" y="90209"/>
                    <a:pt x="4703877" y="127664"/>
                    <a:pt x="4706418" y="163781"/>
                  </a:cubicBezTo>
                  <a:cubicBezTo>
                    <a:pt x="4706418" y="215951"/>
                    <a:pt x="4719118" y="1244632"/>
                    <a:pt x="4725468" y="1296801"/>
                  </a:cubicBezTo>
                  <a:cubicBezTo>
                    <a:pt x="4731818" y="1375725"/>
                    <a:pt x="4728008" y="1455986"/>
                    <a:pt x="4728008" y="1534909"/>
                  </a:cubicBezTo>
                  <a:cubicBezTo>
                    <a:pt x="4728008" y="1604469"/>
                    <a:pt x="4729277" y="1668678"/>
                    <a:pt x="4730547" y="1736838"/>
                  </a:cubicBezTo>
                  <a:cubicBezTo>
                    <a:pt x="4730547" y="1758428"/>
                    <a:pt x="4730547" y="1772398"/>
                    <a:pt x="4730547" y="1796528"/>
                  </a:cubicBezTo>
                  <a:cubicBezTo>
                    <a:pt x="4707688" y="1796528"/>
                    <a:pt x="4687368" y="1797798"/>
                    <a:pt x="4657261" y="1796528"/>
                  </a:cubicBezTo>
                  <a:cubicBezTo>
                    <a:pt x="4419171" y="1791448"/>
                    <a:pt x="4177419" y="1797798"/>
                    <a:pt x="3939329" y="1792718"/>
                  </a:cubicBezTo>
                  <a:cubicBezTo>
                    <a:pt x="3796475" y="1788908"/>
                    <a:pt x="3657285" y="1791448"/>
                    <a:pt x="3514431" y="1788908"/>
                  </a:cubicBezTo>
                  <a:cubicBezTo>
                    <a:pt x="3448499" y="1787638"/>
                    <a:pt x="3382566" y="1786368"/>
                    <a:pt x="3316633" y="1785098"/>
                  </a:cubicBezTo>
                  <a:cubicBezTo>
                    <a:pt x="3276341" y="1785098"/>
                    <a:pt x="3239712" y="1786368"/>
                    <a:pt x="3199420" y="1786368"/>
                  </a:cubicBezTo>
                  <a:cubicBezTo>
                    <a:pt x="3096858" y="1785098"/>
                    <a:pt x="2814814" y="1786368"/>
                    <a:pt x="2712252" y="1785098"/>
                  </a:cubicBezTo>
                  <a:cubicBezTo>
                    <a:pt x="2638994" y="1783828"/>
                    <a:pt x="1173828" y="1792718"/>
                    <a:pt x="1100569" y="1791448"/>
                  </a:cubicBezTo>
                  <a:cubicBezTo>
                    <a:pt x="1082255" y="1791448"/>
                    <a:pt x="1060277" y="1792718"/>
                    <a:pt x="1041963" y="1792718"/>
                  </a:cubicBezTo>
                  <a:cubicBezTo>
                    <a:pt x="998008" y="1792718"/>
                    <a:pt x="957716" y="1793988"/>
                    <a:pt x="913761" y="1793988"/>
                  </a:cubicBezTo>
                  <a:cubicBezTo>
                    <a:pt x="803873" y="1793988"/>
                    <a:pt x="697649" y="1792718"/>
                    <a:pt x="587761" y="1791448"/>
                  </a:cubicBezTo>
                  <a:cubicBezTo>
                    <a:pt x="521829" y="1790178"/>
                    <a:pt x="455896" y="1788908"/>
                    <a:pt x="393626" y="1787638"/>
                  </a:cubicBezTo>
                  <a:cubicBezTo>
                    <a:pt x="276413" y="1786368"/>
                    <a:pt x="159200" y="1785098"/>
                    <a:pt x="48260" y="1785098"/>
                  </a:cubicBezTo>
                  <a:cubicBezTo>
                    <a:pt x="38100" y="1785098"/>
                    <a:pt x="29210" y="1785098"/>
                    <a:pt x="19050" y="1783828"/>
                  </a:cubicBezTo>
                  <a:cubicBezTo>
                    <a:pt x="10160" y="1782558"/>
                    <a:pt x="5080" y="1776208"/>
                    <a:pt x="7620" y="1767318"/>
                  </a:cubicBezTo>
                  <a:cubicBezTo>
                    <a:pt x="16510" y="1735562"/>
                    <a:pt x="12700" y="1702120"/>
                    <a:pt x="11430" y="1667340"/>
                  </a:cubicBezTo>
                  <a:cubicBezTo>
                    <a:pt x="10160" y="1596443"/>
                    <a:pt x="6350" y="1526883"/>
                    <a:pt x="7620" y="1455986"/>
                  </a:cubicBezTo>
                  <a:cubicBezTo>
                    <a:pt x="5080" y="1367699"/>
                    <a:pt x="0" y="274809"/>
                    <a:pt x="7620" y="185184"/>
                  </a:cubicBezTo>
                  <a:cubicBezTo>
                    <a:pt x="8890" y="167794"/>
                    <a:pt x="7620" y="149067"/>
                    <a:pt x="8890" y="131677"/>
                  </a:cubicBezTo>
                  <a:cubicBezTo>
                    <a:pt x="10160" y="103585"/>
                    <a:pt x="12700" y="7281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7627" y="30480"/>
                    <a:pt x="126234" y="29210"/>
                  </a:cubicBezTo>
                  <a:cubicBezTo>
                    <a:pt x="225132" y="25400"/>
                    <a:pt x="324031" y="22860"/>
                    <a:pt x="426593" y="20320"/>
                  </a:cubicBezTo>
                  <a:cubicBezTo>
                    <a:pt x="496188" y="17780"/>
                    <a:pt x="565784" y="16510"/>
                    <a:pt x="631716" y="13970"/>
                  </a:cubicBezTo>
                  <a:cubicBezTo>
                    <a:pt x="697649" y="11430"/>
                    <a:pt x="767244" y="8890"/>
                    <a:pt x="833176" y="8890"/>
                  </a:cubicBezTo>
                  <a:cubicBezTo>
                    <a:pt x="906435" y="7620"/>
                    <a:pt x="979693" y="10160"/>
                    <a:pt x="1052951" y="8890"/>
                  </a:cubicBezTo>
                  <a:cubicBezTo>
                    <a:pt x="1144524" y="8890"/>
                    <a:pt x="2803825" y="6350"/>
                    <a:pt x="2895398" y="5080"/>
                  </a:cubicBezTo>
                  <a:cubicBezTo>
                    <a:pt x="2983308" y="3810"/>
                    <a:pt x="3071218" y="2540"/>
                    <a:pt x="3162791" y="2540"/>
                  </a:cubicBezTo>
                  <a:cubicBezTo>
                    <a:pt x="3312971" y="1270"/>
                    <a:pt x="3459487" y="0"/>
                    <a:pt x="3609667" y="0"/>
                  </a:cubicBezTo>
                  <a:cubicBezTo>
                    <a:pt x="3671936" y="0"/>
                    <a:pt x="3737869" y="2540"/>
                    <a:pt x="3800138" y="2540"/>
                  </a:cubicBezTo>
                  <a:cubicBezTo>
                    <a:pt x="3972295" y="3810"/>
                    <a:pt x="4148116" y="5080"/>
                    <a:pt x="4320272" y="7620"/>
                  </a:cubicBezTo>
                  <a:cubicBezTo>
                    <a:pt x="4411845" y="8890"/>
                    <a:pt x="4503418" y="12700"/>
                    <a:pt x="4594991" y="16510"/>
                  </a:cubicBezTo>
                  <a:cubicBezTo>
                    <a:pt x="4616969" y="16510"/>
                    <a:pt x="4638946" y="16510"/>
                    <a:pt x="4657261" y="16510"/>
                  </a:cubicBezTo>
                  <a:cubicBezTo>
                    <a:pt x="4678477" y="17780"/>
                    <a:pt x="4687368" y="20320"/>
                    <a:pt x="4697527" y="21590"/>
                  </a:cubicBezTo>
                  <a:close/>
                  <a:moveTo>
                    <a:pt x="4707688" y="1780018"/>
                  </a:moveTo>
                  <a:cubicBezTo>
                    <a:pt x="4708958" y="1763508"/>
                    <a:pt x="4710227" y="1750808"/>
                    <a:pt x="4710227" y="1738108"/>
                  </a:cubicBezTo>
                  <a:cubicBezTo>
                    <a:pt x="4708958" y="1661990"/>
                    <a:pt x="4707688" y="1591092"/>
                    <a:pt x="4707688" y="1514844"/>
                  </a:cubicBezTo>
                  <a:cubicBezTo>
                    <a:pt x="4707688" y="1480064"/>
                    <a:pt x="4710227" y="1445284"/>
                    <a:pt x="4708958" y="1410505"/>
                  </a:cubicBezTo>
                  <a:cubicBezTo>
                    <a:pt x="4708958" y="1378400"/>
                    <a:pt x="4707688" y="1344958"/>
                    <a:pt x="4706418" y="1312853"/>
                  </a:cubicBezTo>
                  <a:cubicBezTo>
                    <a:pt x="4701338" y="1263359"/>
                    <a:pt x="4689908" y="238692"/>
                    <a:pt x="4689908" y="189197"/>
                  </a:cubicBezTo>
                  <a:cubicBezTo>
                    <a:pt x="4687368" y="147729"/>
                    <a:pt x="4684827" y="104923"/>
                    <a:pt x="4682288" y="63500"/>
                  </a:cubicBezTo>
                  <a:cubicBezTo>
                    <a:pt x="4681018" y="44450"/>
                    <a:pt x="4679747" y="43180"/>
                    <a:pt x="4646272" y="41910"/>
                  </a:cubicBezTo>
                  <a:cubicBezTo>
                    <a:pt x="4635284" y="41910"/>
                    <a:pt x="4627958" y="41910"/>
                    <a:pt x="4616969" y="40640"/>
                  </a:cubicBezTo>
                  <a:cubicBezTo>
                    <a:pt x="4525396" y="36830"/>
                    <a:pt x="4430160" y="31750"/>
                    <a:pt x="4338587" y="30480"/>
                  </a:cubicBezTo>
                  <a:cubicBezTo>
                    <a:pt x="4115149" y="26670"/>
                    <a:pt x="3888048" y="25400"/>
                    <a:pt x="3664611" y="22860"/>
                  </a:cubicBezTo>
                  <a:cubicBezTo>
                    <a:pt x="3631644" y="22860"/>
                    <a:pt x="3595015" y="22860"/>
                    <a:pt x="3562049" y="22860"/>
                  </a:cubicBezTo>
                  <a:cubicBezTo>
                    <a:pt x="3507105" y="22860"/>
                    <a:pt x="3452162" y="22860"/>
                    <a:pt x="3400881" y="22860"/>
                  </a:cubicBezTo>
                  <a:cubicBezTo>
                    <a:pt x="3283668" y="22860"/>
                    <a:pt x="3166454" y="22860"/>
                    <a:pt x="3052904" y="24130"/>
                  </a:cubicBezTo>
                  <a:cubicBezTo>
                    <a:pt x="2954005" y="25400"/>
                    <a:pt x="1287378" y="29210"/>
                    <a:pt x="1188479" y="29210"/>
                  </a:cubicBezTo>
                  <a:cubicBezTo>
                    <a:pt x="1027311" y="29210"/>
                    <a:pt x="866143" y="26670"/>
                    <a:pt x="704974" y="33020"/>
                  </a:cubicBezTo>
                  <a:cubicBezTo>
                    <a:pt x="620727" y="36830"/>
                    <a:pt x="540143" y="36830"/>
                    <a:pt x="459559" y="38100"/>
                  </a:cubicBezTo>
                  <a:cubicBezTo>
                    <a:pt x="320368" y="41910"/>
                    <a:pt x="181177" y="45720"/>
                    <a:pt x="49530" y="50800"/>
                  </a:cubicBezTo>
                  <a:cubicBezTo>
                    <a:pt x="36830" y="50800"/>
                    <a:pt x="34290" y="53340"/>
                    <a:pt x="33020" y="68806"/>
                  </a:cubicBezTo>
                  <a:cubicBezTo>
                    <a:pt x="31750" y="92884"/>
                    <a:pt x="31750" y="116962"/>
                    <a:pt x="30480" y="141041"/>
                  </a:cubicBezTo>
                  <a:cubicBezTo>
                    <a:pt x="29210" y="181171"/>
                    <a:pt x="26670" y="219964"/>
                    <a:pt x="25400" y="260095"/>
                  </a:cubicBezTo>
                  <a:cubicBezTo>
                    <a:pt x="20320" y="302901"/>
                    <a:pt x="26670" y="1348971"/>
                    <a:pt x="29210" y="1391777"/>
                  </a:cubicBezTo>
                  <a:cubicBezTo>
                    <a:pt x="29210" y="1437258"/>
                    <a:pt x="29210" y="1484077"/>
                    <a:pt x="30480" y="1529559"/>
                  </a:cubicBezTo>
                  <a:cubicBezTo>
                    <a:pt x="30480" y="1563001"/>
                    <a:pt x="33020" y="1596443"/>
                    <a:pt x="33020" y="1629885"/>
                  </a:cubicBezTo>
                  <a:cubicBezTo>
                    <a:pt x="33020" y="1666003"/>
                    <a:pt x="33020" y="1702120"/>
                    <a:pt x="31750" y="1738108"/>
                  </a:cubicBezTo>
                  <a:cubicBezTo>
                    <a:pt x="31750" y="1741918"/>
                    <a:pt x="31750" y="1744458"/>
                    <a:pt x="31750" y="1748268"/>
                  </a:cubicBezTo>
                  <a:cubicBezTo>
                    <a:pt x="31750" y="1758428"/>
                    <a:pt x="35560" y="1762238"/>
                    <a:pt x="44450" y="1762238"/>
                  </a:cubicBezTo>
                  <a:cubicBezTo>
                    <a:pt x="74953" y="1762238"/>
                    <a:pt x="126234" y="1763508"/>
                    <a:pt x="173852" y="1763508"/>
                  </a:cubicBezTo>
                  <a:cubicBezTo>
                    <a:pt x="243447" y="1763508"/>
                    <a:pt x="316705" y="1760968"/>
                    <a:pt x="386301" y="1763508"/>
                  </a:cubicBezTo>
                  <a:cubicBezTo>
                    <a:pt x="499851" y="1767318"/>
                    <a:pt x="613401" y="1769858"/>
                    <a:pt x="726952" y="1768588"/>
                  </a:cubicBezTo>
                  <a:cubicBezTo>
                    <a:pt x="800210" y="1767318"/>
                    <a:pt x="869806" y="1769858"/>
                    <a:pt x="943064" y="1769858"/>
                  </a:cubicBezTo>
                  <a:cubicBezTo>
                    <a:pt x="1049289" y="1769858"/>
                    <a:pt x="1155513" y="1768588"/>
                    <a:pt x="1261738" y="1769858"/>
                  </a:cubicBezTo>
                  <a:cubicBezTo>
                    <a:pt x="1419243" y="1771128"/>
                    <a:pt x="3148139" y="1760968"/>
                    <a:pt x="3309308" y="1763508"/>
                  </a:cubicBezTo>
                  <a:cubicBezTo>
                    <a:pt x="3378903" y="1764778"/>
                    <a:pt x="3448499" y="1766048"/>
                    <a:pt x="3514431" y="1766048"/>
                  </a:cubicBezTo>
                  <a:cubicBezTo>
                    <a:pt x="3635307" y="1768588"/>
                    <a:pt x="3752521" y="1764778"/>
                    <a:pt x="3873397" y="1768588"/>
                  </a:cubicBezTo>
                  <a:cubicBezTo>
                    <a:pt x="3972296" y="1771128"/>
                    <a:pt x="4071194" y="1771128"/>
                    <a:pt x="4170093" y="1773668"/>
                  </a:cubicBezTo>
                  <a:cubicBezTo>
                    <a:pt x="4316610" y="1777478"/>
                    <a:pt x="4463126" y="1780018"/>
                    <a:pt x="4609643" y="1781288"/>
                  </a:cubicBezTo>
                  <a:cubicBezTo>
                    <a:pt x="4664587" y="1781288"/>
                    <a:pt x="4687368" y="1780018"/>
                    <a:pt x="4707688" y="1780018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878558" y="7788821"/>
            <a:ext cx="2963612" cy="574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23767">
            <a:off x="15706051" y="1906850"/>
            <a:ext cx="1171461" cy="10947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725400" y="9507770"/>
            <a:ext cx="2154614" cy="329068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3988164" y="2801536"/>
            <a:ext cx="7000043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7"/>
              </a:lnSpc>
            </a:pP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6.45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(SGK – </a:t>
            </a:r>
            <a:r>
              <a:rPr lang="en-GB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tr.27)</a:t>
            </a:r>
            <a:endParaRPr lang="en-US" sz="45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447850" y="4007190"/>
                <a:ext cx="7370536" cy="43678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 một cách hợp lí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vi-VN" sz="45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850" y="4007190"/>
                <a:ext cx="7370536" cy="4367862"/>
              </a:xfrm>
              <a:prstGeom prst="rect">
                <a:avLst/>
              </a:prstGeom>
              <a:blipFill>
                <a:blip r:embed="rId12"/>
                <a:stretch>
                  <a:fillRect l="-3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7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1753416">
            <a:off x="-1022095" y="8646839"/>
            <a:ext cx="2814434" cy="197522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705600" y="479510"/>
            <a:ext cx="5094017" cy="1127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72"/>
              </a:lnSpc>
            </a:pPr>
            <a:r>
              <a:rPr lang="en-US" sz="6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6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715069" y="6889867"/>
            <a:ext cx="3408472" cy="36116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41854" r="30887" b="55189"/>
          <a:stretch>
            <a:fillRect/>
          </a:stretch>
        </p:blipFill>
        <p:spPr>
          <a:xfrm rot="15312398">
            <a:off x="14839760" y="-223390"/>
            <a:ext cx="2863671" cy="33971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397716" y="591550"/>
            <a:ext cx="2256257" cy="4371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095401" y="2324100"/>
                <a:ext cx="7370536" cy="14821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401" y="2324100"/>
                <a:ext cx="7370536" cy="1482137"/>
              </a:xfrm>
              <a:prstGeom prst="rect">
                <a:avLst/>
              </a:prstGeom>
              <a:blipFill>
                <a:blip r:embed="rId12"/>
                <a:stretch>
                  <a:fillRect l="-3474" b="-9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8534400" y="2324100"/>
                <a:ext cx="5729335" cy="1608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00" y="2324100"/>
                <a:ext cx="5729335" cy="1608454"/>
              </a:xfrm>
              <a:prstGeom prst="rect">
                <a:avLst/>
              </a:prstGeom>
              <a:blipFill>
                <a:blip r:embed="rId13"/>
                <a:stretch>
                  <a:fillRect l="-4468" b="-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3262814" y="3806237"/>
                <a:ext cx="6203124" cy="1608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en-GB" sz="4500" smtClean="0"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−15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814" y="3806237"/>
                <a:ext cx="6203124" cy="1608454"/>
              </a:xfrm>
              <a:prstGeom prst="rect">
                <a:avLst/>
              </a:prstGeom>
              <a:blipFill>
                <a:blip r:embed="rId14"/>
                <a:stretch>
                  <a:fillRect l="-4126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9252608" y="3816496"/>
                <a:ext cx="3244192" cy="1587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−13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2608" y="3816496"/>
                <a:ext cx="3244192" cy="1587679"/>
              </a:xfrm>
              <a:prstGeom prst="rect">
                <a:avLst/>
              </a:prstGeom>
              <a:blipFill>
                <a:blip r:embed="rId15"/>
                <a:stretch>
                  <a:fillRect l="-7895" b="-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12192000" y="4164821"/>
            <a:ext cx="447144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GB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-2 </a:t>
            </a:r>
            <a:r>
              <a:rPr lang="vi-VN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en-GB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(-1) = -3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2247801" y="5362644"/>
                <a:ext cx="6819999" cy="1608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vi-VN" sz="45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801" y="5362644"/>
                <a:ext cx="6819999" cy="1608133"/>
              </a:xfrm>
              <a:prstGeom prst="rect">
                <a:avLst/>
              </a:prstGeom>
              <a:blipFill>
                <a:blip r:embed="rId16"/>
                <a:stretch>
                  <a:fillRect l="-3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8839200" y="5404175"/>
                <a:ext cx="4800600" cy="1608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  <m:r>
                      <a:rPr lang="vi-VN" sz="4500" i="1"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00" y="5404175"/>
                <a:ext cx="4800600" cy="1608133"/>
              </a:xfrm>
              <a:prstGeom prst="rect">
                <a:avLst/>
              </a:prstGeom>
              <a:blipFill>
                <a:blip r:embed="rId17"/>
                <a:stretch>
                  <a:fillRect l="-5330" b="-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7851527" y="6907087"/>
                <a:ext cx="4800600" cy="14818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45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1527" y="6907087"/>
                <a:ext cx="4800600" cy="1481816"/>
              </a:xfrm>
              <a:prstGeom prst="rect">
                <a:avLst/>
              </a:prstGeom>
              <a:blipFill>
                <a:blip r:embed="rId18"/>
                <a:stretch>
                  <a:fillRect l="-5337" b="-9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1074917" y="6947140"/>
                <a:ext cx="2234166" cy="1608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4917" y="6947140"/>
                <a:ext cx="2234166" cy="1608133"/>
              </a:xfrm>
              <a:prstGeom prst="rect">
                <a:avLst/>
              </a:prstGeom>
              <a:blipFill>
                <a:blip r:embed="rId19"/>
                <a:stretch>
                  <a:fillRect l="-11475" b="-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3494741" y="8348625"/>
                <a:ext cx="2234166" cy="1483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21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.  25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741" y="8348625"/>
                <a:ext cx="2234166" cy="1483227"/>
              </a:xfrm>
              <a:prstGeom prst="rect">
                <a:avLst/>
              </a:prstGeom>
              <a:blipFill>
                <a:blip r:embed="rId20"/>
                <a:stretch>
                  <a:fillRect l="-11444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5247293" y="8388903"/>
                <a:ext cx="2234166" cy="1483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293" y="8388903"/>
                <a:ext cx="2234166" cy="1483227"/>
              </a:xfrm>
              <a:prstGeom prst="rect">
                <a:avLst/>
              </a:prstGeom>
              <a:blipFill>
                <a:blip r:embed="rId21"/>
                <a:stretch>
                  <a:fillRect l="-11475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3505248" y="6889867"/>
                <a:ext cx="4800600" cy="1608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48" y="6889867"/>
                <a:ext cx="4800600" cy="1608133"/>
              </a:xfrm>
              <a:prstGeom prst="rect">
                <a:avLst/>
              </a:prstGeom>
              <a:blipFill>
                <a:blip r:embed="rId22"/>
                <a:stretch>
                  <a:fillRect l="-5330" b="-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461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112195">
            <a:off x="14975537" y="-1240673"/>
            <a:ext cx="9133785" cy="659093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2370505" y="-193393"/>
            <a:ext cx="4243455" cy="44963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046482" y="1137331"/>
            <a:ext cx="1231489" cy="115088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0800000">
            <a:off x="14830457" y="9452847"/>
            <a:ext cx="3152978" cy="6133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00800" y="1219741"/>
            <a:ext cx="77769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</a:t>
            </a:r>
            <a:r>
              <a:rPr lang="en-US" sz="5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5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50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</a:t>
            </a:r>
            <a:endParaRPr lang="en-US" sz="5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872950" y="3612308"/>
                <a:ext cx="15087600" cy="404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</a:t>
                </a:r>
                <a:r>
                  <a:rPr lang="en-US" sz="4500" b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6.48 </a:t>
                </a:r>
                <a:r>
                  <a:rPr lang="en-US" sz="4500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(SGK – </a:t>
                </a:r>
                <a:r>
                  <a:rPr lang="en-US" sz="4500" b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tr27): 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Con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người ngủ khoảng 8 giờ mỗi ngày. Nếu trung bình một năm có 365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5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ngày, hãy cho biết số ngày ngủ trung bình mỗi năm của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con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người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950" y="3612308"/>
                <a:ext cx="15087600" cy="4042966"/>
              </a:xfrm>
              <a:prstGeom prst="rect">
                <a:avLst/>
              </a:prstGeom>
              <a:blipFill>
                <a:blip r:embed="rId10"/>
                <a:stretch>
                  <a:fillRect l="-1697" t="-1810" r="-1697" b="-4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692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ar: 5 Points 9">
            <a:extLst>
              <a:ext uri="{FF2B5EF4-FFF2-40B4-BE49-F238E27FC236}">
                <a16:creationId xmlns:a16="http://schemas.microsoft.com/office/drawing/2014/main" id="{75FE17B7-0B29-42F7-9F5D-E9FC82F61E90}"/>
              </a:ext>
            </a:extLst>
          </p:cNvPr>
          <p:cNvSpPr/>
          <p:nvPr/>
        </p:nvSpPr>
        <p:spPr>
          <a:xfrm>
            <a:off x="5976259" y="1975759"/>
            <a:ext cx="6335486" cy="6335486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8F67B-0360-4E64-A353-BF62688823B3}"/>
              </a:ext>
            </a:extLst>
          </p:cNvPr>
          <p:cNvSpPr/>
          <p:nvPr/>
        </p:nvSpPr>
        <p:spPr>
          <a:xfrm>
            <a:off x="4524844" y="942387"/>
            <a:ext cx="985654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VIỆT NAM VÔ ĐỊCH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A600BF-C2ED-4957-AC00-A80D89F47D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0269" y="4974873"/>
            <a:ext cx="742950" cy="6572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5D9B580-C5E8-45B2-A1EF-E7199F53C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8439" y="3457571"/>
            <a:ext cx="742950" cy="6572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EDFB4C-4700-4A7B-9607-731565FBC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53" y="2871783"/>
            <a:ext cx="742950" cy="6572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D0E068-19C2-43F5-B460-BC1DB8496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531" y="4114797"/>
            <a:ext cx="742950" cy="6572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F924DE-F71B-40AE-A7C8-052F66302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593" y="5095191"/>
            <a:ext cx="742950" cy="657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7D38D4-0C76-471D-AA2B-3A5864012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49" y="4766579"/>
            <a:ext cx="742950" cy="6572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2AC131E-4AC7-4656-8620-E8BD9A61AF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2" b="96075" l="5859" r="66895">
                        <a14:foregroundMark x1="39355" y1="58073" x2="41797" y2="94737"/>
                        <a14:foregroundMark x1="37207" y1="93845" x2="46680" y2="93845"/>
                        <a14:foregroundMark x1="39063" y1="94737" x2="47266" y2="95004"/>
                        <a14:foregroundMark x1="38184" y1="93310" x2="50586" y2="8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781" r="29256"/>
          <a:stretch/>
        </p:blipFill>
        <p:spPr>
          <a:xfrm>
            <a:off x="-403771" y="3777573"/>
            <a:ext cx="5484554" cy="68082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5CAE58-9B77-499B-8225-17C5C1AD25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589" b="100000" l="30273" r="100000">
                        <a14:foregroundMark x1="60449" y1="75521" x2="64160" y2="75521"/>
                        <a14:foregroundMark x1="37109" y1="71094" x2="38574" y2="70052"/>
                        <a14:foregroundMark x1="37109" y1="71354" x2="37109" y2="72135"/>
                        <a14:foregroundMark x1="36230" y1="95182" x2="34766" y2="99870"/>
                        <a14:foregroundMark x1="64941" y1="95833" x2="66211" y2="99870"/>
                        <a14:foregroundMark x1="73828" y1="95833" x2="76465" y2="97396"/>
                        <a14:foregroundMark x1="80176" y1="92969" x2="84473" y2="95703"/>
                        <a14:foregroundMark x1="93945" y1="93099" x2="99219" y2="98047"/>
                        <a14:foregroundMark x1="40820" y1="67057" x2="43848" y2="68620"/>
                        <a14:foregroundMark x1="46094" y1="65495" x2="46484" y2="67057"/>
                        <a14:backgroundMark x1="34766" y1="78776" x2="34961" y2="77865"/>
                        <a14:backgroundMark x1="45508" y1="80859" x2="46484" y2="80599"/>
                        <a14:backgroundMark x1="44434" y1="65234" x2="45117" y2="66406"/>
                        <a14:backgroundMark x1="36035" y1="73828" x2="35742" y2="74609"/>
                        <a14:backgroundMark x1="46094" y1="67969" x2="45508" y2="66667"/>
                        <a14:backgroundMark x1="42773" y1="65234" x2="44043" y2="65495"/>
                        <a14:backgroundMark x1="56152" y1="60026" x2="54297" y2="59505"/>
                        <a14:backgroundMark x1="56348" y1="74349" x2="56836" y2="74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05" t="36722" b="5175"/>
          <a:stretch/>
        </p:blipFill>
        <p:spPr>
          <a:xfrm>
            <a:off x="10259995" y="5472114"/>
            <a:ext cx="8109894" cy="483492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E429FBD-C62A-4B78-B188-3CE5FC4520CC}"/>
              </a:ext>
            </a:extLst>
          </p:cNvPr>
          <p:cNvSpPr/>
          <p:nvPr/>
        </p:nvSpPr>
        <p:spPr>
          <a:xfrm>
            <a:off x="3639887" y="2634983"/>
            <a:ext cx="11857541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EM TẬP LÀM THỦ MÔN</a:t>
            </a:r>
          </a:p>
        </p:txBody>
      </p:sp>
      <p:pic>
        <p:nvPicPr>
          <p:cNvPr id="2" name="crysta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788742" y="33203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0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753416">
            <a:off x="-676806" y="8495935"/>
            <a:ext cx="2814434" cy="197522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41854" r="30887" b="55189"/>
          <a:stretch>
            <a:fillRect/>
          </a:stretch>
        </p:blipFill>
        <p:spPr>
          <a:xfrm>
            <a:off x="15337243" y="6743700"/>
            <a:ext cx="2863671" cy="33971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397716" y="591550"/>
            <a:ext cx="2256257" cy="43715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23767">
            <a:off x="16501464" y="480254"/>
            <a:ext cx="1173718" cy="109689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576848" y="591550"/>
            <a:ext cx="3092909" cy="1851601"/>
            <a:chOff x="7637191" y="4909819"/>
            <a:chExt cx="3705255" cy="2515550"/>
          </a:xfrm>
        </p:grpSpPr>
        <p:sp>
          <p:nvSpPr>
            <p:cNvPr id="20" name="Explosion 2 19"/>
            <p:cNvSpPr/>
            <p:nvPr/>
          </p:nvSpPr>
          <p:spPr>
            <a:xfrm>
              <a:off x="7637191" y="4909819"/>
              <a:ext cx="3705255" cy="2515550"/>
            </a:xfrm>
            <a:prstGeom prst="irregularSeal2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16"/>
            <p:cNvSpPr txBox="1"/>
            <p:nvPr/>
          </p:nvSpPr>
          <p:spPr>
            <a:xfrm>
              <a:off x="7871460" y="5335714"/>
              <a:ext cx="2708292" cy="1078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9680"/>
                </a:lnSpc>
              </a:pPr>
              <a:r>
                <a:rPr lang="en-GB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468764" y="3086100"/>
                <a:ext cx="13759153" cy="5899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365</a:t>
                </a:r>
                <a:r>
                  <a:rPr lang="vi-VN" sz="4500" b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ngày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1461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ngày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 giờ ngủ trung bình của con người là:</a:t>
                </a: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1461</m:t>
                        </m:r>
                      </m:num>
                      <m:den>
                        <m:r>
                          <a:rPr lang="vi-VN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8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2 922 (giờ)</a:t>
                </a:r>
                <a:endParaRPr lang="en-US" sz="45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một ngày có 24 giờ nên </a:t>
                </a:r>
                <a:r>
                  <a:rPr lang="en-GB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ố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ngày ngủ trung 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bình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là:</a:t>
                </a:r>
                <a:endParaRPr lang="en-GB" sz="45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2 922 : 24 </a:t>
                </a:r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2 922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121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GB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(ngày</a:t>
                </a:r>
                <a:r>
                  <a:rPr lang="vi-VN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764" y="3086100"/>
                <a:ext cx="13759153" cy="5899115"/>
              </a:xfrm>
              <a:prstGeom prst="rect">
                <a:avLst/>
              </a:prstGeom>
              <a:blipFill>
                <a:blip r:embed="rId14"/>
                <a:stretch>
                  <a:fillRect l="-1861" r="-975" b="-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00268" y="1167563"/>
            <a:ext cx="11487464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6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625903" y="-147754"/>
            <a:ext cx="2749310" cy="2622155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573479" y="1028700"/>
            <a:ext cx="1231489" cy="115088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20675" y="1758910"/>
            <a:ext cx="2817864" cy="545961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88257" y="8933661"/>
            <a:ext cx="1526079" cy="324639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1627162" y="3707222"/>
            <a:ext cx="4626146" cy="5389153"/>
            <a:chOff x="1627162" y="3707222"/>
            <a:chExt cx="4626146" cy="5389153"/>
          </a:xfrm>
        </p:grpSpPr>
        <p:grpSp>
          <p:nvGrpSpPr>
            <p:cNvPr id="3" name="Group 3"/>
            <p:cNvGrpSpPr/>
            <p:nvPr/>
          </p:nvGrpSpPr>
          <p:grpSpPr>
            <a:xfrm>
              <a:off x="1668980" y="3707223"/>
              <a:ext cx="4579420" cy="5389152"/>
              <a:chOff x="0" y="0"/>
              <a:chExt cx="1789273" cy="235283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0160" y="16510"/>
                <a:ext cx="1766413" cy="2324894"/>
              </a:xfrm>
              <a:custGeom>
                <a:avLst/>
                <a:gdLst/>
                <a:ahLst/>
                <a:cxnLst/>
                <a:rect l="l" t="t" r="r" b="b"/>
                <a:pathLst>
                  <a:path w="1766413" h="2324894">
                    <a:moveTo>
                      <a:pt x="1766413" y="2324894"/>
                    </a:moveTo>
                    <a:lnTo>
                      <a:pt x="0" y="2317274"/>
                    </a:lnTo>
                    <a:lnTo>
                      <a:pt x="0" y="819561"/>
                    </a:lnTo>
                    <a:lnTo>
                      <a:pt x="17780" y="19050"/>
                    </a:lnTo>
                    <a:lnTo>
                      <a:pt x="878657" y="0"/>
                    </a:lnTo>
                    <a:lnTo>
                      <a:pt x="1747363" y="50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</p:sp>
          <p:sp>
            <p:nvSpPr>
              <p:cNvPr id="5" name="Freeform 5"/>
              <p:cNvSpPr/>
              <p:nvPr/>
            </p:nvSpPr>
            <p:spPr>
              <a:xfrm>
                <a:off x="-3810" y="0"/>
                <a:ext cx="1795623" cy="2351564"/>
              </a:xfrm>
              <a:custGeom>
                <a:avLst/>
                <a:gdLst/>
                <a:ahLst/>
                <a:cxnLst/>
                <a:rect l="l" t="t" r="r" b="b"/>
                <a:pathLst>
                  <a:path w="1795623" h="2351564">
                    <a:moveTo>
                      <a:pt x="1761333" y="21590"/>
                    </a:moveTo>
                    <a:cubicBezTo>
                      <a:pt x="1762603" y="34290"/>
                      <a:pt x="1762603" y="44450"/>
                      <a:pt x="1763873" y="54610"/>
                    </a:cubicBezTo>
                    <a:cubicBezTo>
                      <a:pt x="1766413" y="98777"/>
                      <a:pt x="1767683" y="148642"/>
                      <a:pt x="1770223" y="196727"/>
                    </a:cubicBezTo>
                    <a:cubicBezTo>
                      <a:pt x="1770223" y="266182"/>
                      <a:pt x="1782923" y="1635696"/>
                      <a:pt x="1789273" y="1705152"/>
                    </a:cubicBezTo>
                    <a:cubicBezTo>
                      <a:pt x="1795623" y="1810225"/>
                      <a:pt x="1791813" y="1917079"/>
                      <a:pt x="1791813" y="2022152"/>
                    </a:cubicBezTo>
                    <a:cubicBezTo>
                      <a:pt x="1791813" y="2114759"/>
                      <a:pt x="1793083" y="2200243"/>
                      <a:pt x="1794353" y="2290604"/>
                    </a:cubicBezTo>
                    <a:cubicBezTo>
                      <a:pt x="1794353" y="2312194"/>
                      <a:pt x="1794353" y="2326164"/>
                      <a:pt x="1794353" y="2350294"/>
                    </a:cubicBezTo>
                    <a:cubicBezTo>
                      <a:pt x="1771493" y="2350294"/>
                      <a:pt x="1751173" y="2351564"/>
                      <a:pt x="1730590" y="2350294"/>
                    </a:cubicBezTo>
                    <a:cubicBezTo>
                      <a:pt x="1643858" y="2345214"/>
                      <a:pt x="1555792" y="2351564"/>
                      <a:pt x="1469060" y="2346484"/>
                    </a:cubicBezTo>
                    <a:cubicBezTo>
                      <a:pt x="1417021" y="2342674"/>
                      <a:pt x="1366316" y="2345214"/>
                      <a:pt x="1314277" y="2342674"/>
                    </a:cubicBezTo>
                    <a:cubicBezTo>
                      <a:pt x="1290259" y="2341404"/>
                      <a:pt x="1266241" y="2340134"/>
                      <a:pt x="1242223" y="2338864"/>
                    </a:cubicBezTo>
                    <a:cubicBezTo>
                      <a:pt x="1227545" y="2338864"/>
                      <a:pt x="1214202" y="2340134"/>
                      <a:pt x="1199524" y="2340134"/>
                    </a:cubicBezTo>
                    <a:cubicBezTo>
                      <a:pt x="1162163" y="2338864"/>
                      <a:pt x="1059419" y="2340134"/>
                      <a:pt x="1022058" y="2338864"/>
                    </a:cubicBezTo>
                    <a:cubicBezTo>
                      <a:pt x="995371" y="2337594"/>
                      <a:pt x="461637" y="2346484"/>
                      <a:pt x="434950" y="2345214"/>
                    </a:cubicBezTo>
                    <a:cubicBezTo>
                      <a:pt x="428278" y="2345214"/>
                      <a:pt x="420272" y="2346484"/>
                      <a:pt x="413601" y="2346484"/>
                    </a:cubicBezTo>
                    <a:cubicBezTo>
                      <a:pt x="397589" y="2346484"/>
                      <a:pt x="382911" y="2347754"/>
                      <a:pt x="366899" y="2347754"/>
                    </a:cubicBezTo>
                    <a:cubicBezTo>
                      <a:pt x="326869" y="2347754"/>
                      <a:pt x="288173" y="2346484"/>
                      <a:pt x="248143" y="2345214"/>
                    </a:cubicBezTo>
                    <a:cubicBezTo>
                      <a:pt x="224125" y="2343944"/>
                      <a:pt x="200107" y="2342674"/>
                      <a:pt x="177423" y="2341404"/>
                    </a:cubicBezTo>
                    <a:cubicBezTo>
                      <a:pt x="134725" y="2340134"/>
                      <a:pt x="92026" y="2338864"/>
                      <a:pt x="48260" y="2338864"/>
                    </a:cubicBezTo>
                    <a:cubicBezTo>
                      <a:pt x="38100" y="2338864"/>
                      <a:pt x="29210" y="2338864"/>
                      <a:pt x="19050" y="2337594"/>
                    </a:cubicBezTo>
                    <a:cubicBezTo>
                      <a:pt x="10160" y="2336324"/>
                      <a:pt x="5080" y="2329974"/>
                      <a:pt x="7620" y="2321084"/>
                    </a:cubicBezTo>
                    <a:cubicBezTo>
                      <a:pt x="16510" y="2289288"/>
                      <a:pt x="12700" y="2244765"/>
                      <a:pt x="11430" y="2198462"/>
                    </a:cubicBezTo>
                    <a:cubicBezTo>
                      <a:pt x="10160" y="2104074"/>
                      <a:pt x="6350" y="2011467"/>
                      <a:pt x="7620" y="1917079"/>
                    </a:cubicBezTo>
                    <a:cubicBezTo>
                      <a:pt x="5080" y="1799539"/>
                      <a:pt x="0" y="344541"/>
                      <a:pt x="7620" y="225221"/>
                    </a:cubicBezTo>
                    <a:cubicBezTo>
                      <a:pt x="8890" y="202069"/>
                      <a:pt x="7620" y="177137"/>
                      <a:pt x="8890" y="153985"/>
                    </a:cubicBezTo>
                    <a:cubicBezTo>
                      <a:pt x="10160" y="116586"/>
                      <a:pt x="12700" y="75625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668" y="30480"/>
                      <a:pt x="80017" y="29210"/>
                    </a:cubicBezTo>
                    <a:cubicBezTo>
                      <a:pt x="116044" y="25400"/>
                      <a:pt x="152071" y="22860"/>
                      <a:pt x="189432" y="20320"/>
                    </a:cubicBezTo>
                    <a:cubicBezTo>
                      <a:pt x="214785" y="17780"/>
                      <a:pt x="240137" y="16510"/>
                      <a:pt x="264155" y="13970"/>
                    </a:cubicBezTo>
                    <a:cubicBezTo>
                      <a:pt x="288173" y="11430"/>
                      <a:pt x="313526" y="8890"/>
                      <a:pt x="337544" y="8890"/>
                    </a:cubicBezTo>
                    <a:cubicBezTo>
                      <a:pt x="364230" y="7620"/>
                      <a:pt x="390917" y="10160"/>
                      <a:pt x="417604" y="8890"/>
                    </a:cubicBezTo>
                    <a:cubicBezTo>
                      <a:pt x="450962" y="8890"/>
                      <a:pt x="1055416" y="6350"/>
                      <a:pt x="1088775" y="5080"/>
                    </a:cubicBezTo>
                    <a:cubicBezTo>
                      <a:pt x="1120799" y="3810"/>
                      <a:pt x="1152823" y="2540"/>
                      <a:pt x="1186181" y="2540"/>
                    </a:cubicBezTo>
                    <a:cubicBezTo>
                      <a:pt x="1240889" y="1270"/>
                      <a:pt x="1294262" y="0"/>
                      <a:pt x="1348970" y="0"/>
                    </a:cubicBezTo>
                    <a:cubicBezTo>
                      <a:pt x="1371654" y="0"/>
                      <a:pt x="1395672" y="2540"/>
                      <a:pt x="1418355" y="2540"/>
                    </a:cubicBezTo>
                    <a:cubicBezTo>
                      <a:pt x="1481069" y="3810"/>
                      <a:pt x="1545117" y="5080"/>
                      <a:pt x="1607831" y="7620"/>
                    </a:cubicBezTo>
                    <a:cubicBezTo>
                      <a:pt x="1641190" y="8890"/>
                      <a:pt x="1674548" y="12700"/>
                      <a:pt x="1707906" y="16510"/>
                    </a:cubicBezTo>
                    <a:cubicBezTo>
                      <a:pt x="1715912" y="16510"/>
                      <a:pt x="1723918" y="16510"/>
                      <a:pt x="1730590" y="16510"/>
                    </a:cubicBezTo>
                    <a:cubicBezTo>
                      <a:pt x="1742283" y="17780"/>
                      <a:pt x="1751173" y="20320"/>
                      <a:pt x="1761333" y="21590"/>
                    </a:cubicBezTo>
                    <a:close/>
                    <a:moveTo>
                      <a:pt x="1771493" y="2333784"/>
                    </a:moveTo>
                    <a:cubicBezTo>
                      <a:pt x="1772763" y="2317274"/>
                      <a:pt x="1774033" y="2304574"/>
                      <a:pt x="1774033" y="2291874"/>
                    </a:cubicBezTo>
                    <a:cubicBezTo>
                      <a:pt x="1772763" y="2191338"/>
                      <a:pt x="1771493" y="2096950"/>
                      <a:pt x="1771493" y="1995439"/>
                    </a:cubicBezTo>
                    <a:cubicBezTo>
                      <a:pt x="1771493" y="1949135"/>
                      <a:pt x="1774033" y="1902832"/>
                      <a:pt x="1772763" y="1856528"/>
                    </a:cubicBezTo>
                    <a:cubicBezTo>
                      <a:pt x="1772763" y="1813787"/>
                      <a:pt x="1771493" y="1769264"/>
                      <a:pt x="1770223" y="1726522"/>
                    </a:cubicBezTo>
                    <a:cubicBezTo>
                      <a:pt x="1765143" y="1660629"/>
                      <a:pt x="1753713" y="296457"/>
                      <a:pt x="1753713" y="230564"/>
                    </a:cubicBezTo>
                    <a:cubicBezTo>
                      <a:pt x="1751173" y="175356"/>
                      <a:pt x="1748633" y="118367"/>
                      <a:pt x="1746093" y="63500"/>
                    </a:cubicBezTo>
                    <a:cubicBezTo>
                      <a:pt x="1744823" y="44450"/>
                      <a:pt x="1743553" y="43180"/>
                      <a:pt x="1726587" y="41910"/>
                    </a:cubicBezTo>
                    <a:cubicBezTo>
                      <a:pt x="1722584" y="41910"/>
                      <a:pt x="1719915" y="41910"/>
                      <a:pt x="1715912" y="40640"/>
                    </a:cubicBezTo>
                    <a:cubicBezTo>
                      <a:pt x="1682554" y="36830"/>
                      <a:pt x="1647861" y="31750"/>
                      <a:pt x="1614503" y="30480"/>
                    </a:cubicBezTo>
                    <a:cubicBezTo>
                      <a:pt x="1533108" y="26670"/>
                      <a:pt x="1450380" y="25400"/>
                      <a:pt x="1368985" y="22860"/>
                    </a:cubicBezTo>
                    <a:cubicBezTo>
                      <a:pt x="1356976" y="22860"/>
                      <a:pt x="1343633" y="22860"/>
                      <a:pt x="1331624" y="22860"/>
                    </a:cubicBezTo>
                    <a:cubicBezTo>
                      <a:pt x="1311609" y="22860"/>
                      <a:pt x="1291594" y="22860"/>
                      <a:pt x="1272913" y="22860"/>
                    </a:cubicBezTo>
                    <a:cubicBezTo>
                      <a:pt x="1230214" y="22860"/>
                      <a:pt x="1187515" y="22860"/>
                      <a:pt x="1146151" y="24130"/>
                    </a:cubicBezTo>
                    <a:cubicBezTo>
                      <a:pt x="1110124" y="25400"/>
                      <a:pt x="503001" y="29210"/>
                      <a:pt x="466974" y="29210"/>
                    </a:cubicBezTo>
                    <a:cubicBezTo>
                      <a:pt x="408263" y="29210"/>
                      <a:pt x="349553" y="26670"/>
                      <a:pt x="290842" y="33020"/>
                    </a:cubicBezTo>
                    <a:cubicBezTo>
                      <a:pt x="260152" y="36830"/>
                      <a:pt x="230797" y="36830"/>
                      <a:pt x="201441" y="38100"/>
                    </a:cubicBezTo>
                    <a:cubicBezTo>
                      <a:pt x="150737" y="41910"/>
                      <a:pt x="100032" y="45720"/>
                      <a:pt x="49530" y="50800"/>
                    </a:cubicBezTo>
                    <a:cubicBezTo>
                      <a:pt x="36830" y="50800"/>
                      <a:pt x="34290" y="53340"/>
                      <a:pt x="33020" y="70282"/>
                    </a:cubicBezTo>
                    <a:cubicBezTo>
                      <a:pt x="31750" y="102339"/>
                      <a:pt x="31750" y="134395"/>
                      <a:pt x="30480" y="166451"/>
                    </a:cubicBezTo>
                    <a:cubicBezTo>
                      <a:pt x="29210" y="219878"/>
                      <a:pt x="26670" y="271524"/>
                      <a:pt x="25400" y="324952"/>
                    </a:cubicBezTo>
                    <a:cubicBezTo>
                      <a:pt x="20320" y="381940"/>
                      <a:pt x="26670" y="1774607"/>
                      <a:pt x="29210" y="1831596"/>
                    </a:cubicBezTo>
                    <a:cubicBezTo>
                      <a:pt x="29210" y="1892146"/>
                      <a:pt x="29210" y="1954478"/>
                      <a:pt x="30480" y="2015029"/>
                    </a:cubicBezTo>
                    <a:cubicBezTo>
                      <a:pt x="30480" y="2059551"/>
                      <a:pt x="33020" y="2104074"/>
                      <a:pt x="33020" y="2148596"/>
                    </a:cubicBezTo>
                    <a:cubicBezTo>
                      <a:pt x="33020" y="2196681"/>
                      <a:pt x="33020" y="2244765"/>
                      <a:pt x="31750" y="2291874"/>
                    </a:cubicBezTo>
                    <a:cubicBezTo>
                      <a:pt x="31750" y="2295684"/>
                      <a:pt x="31750" y="2298224"/>
                      <a:pt x="31750" y="2302034"/>
                    </a:cubicBezTo>
                    <a:cubicBezTo>
                      <a:pt x="31750" y="2312194"/>
                      <a:pt x="35560" y="2316004"/>
                      <a:pt x="44450" y="2316004"/>
                    </a:cubicBezTo>
                    <a:cubicBezTo>
                      <a:pt x="61336" y="2316004"/>
                      <a:pt x="80017" y="2317274"/>
                      <a:pt x="97363" y="2317274"/>
                    </a:cubicBezTo>
                    <a:cubicBezTo>
                      <a:pt x="122716" y="2317274"/>
                      <a:pt x="149402" y="2314734"/>
                      <a:pt x="174755" y="2317274"/>
                    </a:cubicBezTo>
                    <a:cubicBezTo>
                      <a:pt x="216119" y="2321084"/>
                      <a:pt x="257484" y="2323624"/>
                      <a:pt x="298848" y="2322354"/>
                    </a:cubicBezTo>
                    <a:cubicBezTo>
                      <a:pt x="325535" y="2321084"/>
                      <a:pt x="350887" y="2323624"/>
                      <a:pt x="377574" y="2323624"/>
                    </a:cubicBezTo>
                    <a:cubicBezTo>
                      <a:pt x="416269" y="2323624"/>
                      <a:pt x="454965" y="2322354"/>
                      <a:pt x="493661" y="2323624"/>
                    </a:cubicBezTo>
                    <a:cubicBezTo>
                      <a:pt x="551037" y="2324894"/>
                      <a:pt x="1180844" y="2314734"/>
                      <a:pt x="1239555" y="2317274"/>
                    </a:cubicBezTo>
                    <a:cubicBezTo>
                      <a:pt x="1264907" y="2318544"/>
                      <a:pt x="1290259" y="2319814"/>
                      <a:pt x="1314277" y="2319814"/>
                    </a:cubicBezTo>
                    <a:cubicBezTo>
                      <a:pt x="1358310" y="2322354"/>
                      <a:pt x="1401009" y="2318544"/>
                      <a:pt x="1445042" y="2322354"/>
                    </a:cubicBezTo>
                    <a:cubicBezTo>
                      <a:pt x="1481069" y="2324894"/>
                      <a:pt x="1517096" y="2324894"/>
                      <a:pt x="1553123" y="2327434"/>
                    </a:cubicBezTo>
                    <a:cubicBezTo>
                      <a:pt x="1606497" y="2331244"/>
                      <a:pt x="1659870" y="2333784"/>
                      <a:pt x="1713244" y="2335054"/>
                    </a:cubicBezTo>
                    <a:cubicBezTo>
                      <a:pt x="1733259" y="2335054"/>
                      <a:pt x="1751173" y="2333784"/>
                      <a:pt x="1771493" y="233378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10800000">
              <a:off x="1627162" y="3707222"/>
              <a:ext cx="4626146" cy="1104123"/>
              <a:chOff x="0" y="0"/>
              <a:chExt cx="1731146" cy="46167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0160" y="16510"/>
                <a:ext cx="1708286" cy="433735"/>
              </a:xfrm>
              <a:custGeom>
                <a:avLst/>
                <a:gdLst/>
                <a:ahLst/>
                <a:cxnLst/>
                <a:rect l="l" t="t" r="r" b="b"/>
                <a:pathLst>
                  <a:path w="1708286" h="433735">
                    <a:moveTo>
                      <a:pt x="1708286" y="433735"/>
                    </a:moveTo>
                    <a:lnTo>
                      <a:pt x="0" y="426115"/>
                    </a:lnTo>
                    <a:lnTo>
                      <a:pt x="0" y="163658"/>
                    </a:lnTo>
                    <a:lnTo>
                      <a:pt x="17780" y="19050"/>
                    </a:lnTo>
                    <a:lnTo>
                      <a:pt x="849668" y="0"/>
                    </a:lnTo>
                    <a:lnTo>
                      <a:pt x="1689236" y="5080"/>
                    </a:lnTo>
                    <a:close/>
                  </a:path>
                </a:pathLst>
              </a:custGeom>
              <a:solidFill>
                <a:srgbClr val="FCD7D7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-3810" y="0"/>
                <a:ext cx="1737496" cy="460405"/>
              </a:xfrm>
              <a:custGeom>
                <a:avLst/>
                <a:gdLst/>
                <a:ahLst/>
                <a:cxnLst/>
                <a:rect l="l" t="t" r="r" b="b"/>
                <a:pathLst>
                  <a:path w="1737496" h="460405">
                    <a:moveTo>
                      <a:pt x="1703206" y="21590"/>
                    </a:moveTo>
                    <a:cubicBezTo>
                      <a:pt x="1704476" y="34290"/>
                      <a:pt x="1704476" y="44450"/>
                      <a:pt x="1705746" y="54610"/>
                    </a:cubicBezTo>
                    <a:cubicBezTo>
                      <a:pt x="1708286" y="69515"/>
                      <a:pt x="1709556" y="76999"/>
                      <a:pt x="1712096" y="84215"/>
                    </a:cubicBezTo>
                    <a:cubicBezTo>
                      <a:pt x="1712096" y="94639"/>
                      <a:pt x="1724796" y="300175"/>
                      <a:pt x="1731146" y="310599"/>
                    </a:cubicBezTo>
                    <a:cubicBezTo>
                      <a:pt x="1737496" y="326368"/>
                      <a:pt x="1733686" y="342404"/>
                      <a:pt x="1733686" y="358174"/>
                    </a:cubicBezTo>
                    <a:cubicBezTo>
                      <a:pt x="1733686" y="372072"/>
                      <a:pt x="1734956" y="384901"/>
                      <a:pt x="1736226" y="399445"/>
                    </a:cubicBezTo>
                    <a:cubicBezTo>
                      <a:pt x="1736226" y="421035"/>
                      <a:pt x="1736226" y="435005"/>
                      <a:pt x="1736226" y="459135"/>
                    </a:cubicBezTo>
                    <a:cubicBezTo>
                      <a:pt x="1713366" y="459135"/>
                      <a:pt x="1693046" y="460405"/>
                      <a:pt x="1672651" y="459135"/>
                    </a:cubicBezTo>
                    <a:cubicBezTo>
                      <a:pt x="1588916" y="454055"/>
                      <a:pt x="1503892" y="460405"/>
                      <a:pt x="1420157" y="455325"/>
                    </a:cubicBezTo>
                    <a:cubicBezTo>
                      <a:pt x="1369916" y="451515"/>
                      <a:pt x="1320963" y="454055"/>
                      <a:pt x="1270721" y="451515"/>
                    </a:cubicBezTo>
                    <a:cubicBezTo>
                      <a:pt x="1247533" y="450245"/>
                      <a:pt x="1224345" y="448975"/>
                      <a:pt x="1201157" y="447705"/>
                    </a:cubicBezTo>
                    <a:cubicBezTo>
                      <a:pt x="1186986" y="447705"/>
                      <a:pt x="1174104" y="448975"/>
                      <a:pt x="1159933" y="448975"/>
                    </a:cubicBezTo>
                    <a:cubicBezTo>
                      <a:pt x="1123862" y="447705"/>
                      <a:pt x="1024668" y="448975"/>
                      <a:pt x="988597" y="447705"/>
                    </a:cubicBezTo>
                    <a:cubicBezTo>
                      <a:pt x="962833" y="446435"/>
                      <a:pt x="447538" y="455325"/>
                      <a:pt x="421773" y="454055"/>
                    </a:cubicBezTo>
                    <a:cubicBezTo>
                      <a:pt x="415332" y="454055"/>
                      <a:pt x="407602" y="455325"/>
                      <a:pt x="401161" y="455325"/>
                    </a:cubicBezTo>
                    <a:cubicBezTo>
                      <a:pt x="385702" y="455325"/>
                      <a:pt x="371532" y="456595"/>
                      <a:pt x="356073" y="456595"/>
                    </a:cubicBezTo>
                    <a:cubicBezTo>
                      <a:pt x="317426" y="456595"/>
                      <a:pt x="280067" y="455325"/>
                      <a:pt x="241420" y="454055"/>
                    </a:cubicBezTo>
                    <a:cubicBezTo>
                      <a:pt x="218232" y="452785"/>
                      <a:pt x="195043" y="451515"/>
                      <a:pt x="173143" y="450245"/>
                    </a:cubicBezTo>
                    <a:cubicBezTo>
                      <a:pt x="131920" y="448975"/>
                      <a:pt x="90696" y="447705"/>
                      <a:pt x="48260" y="447705"/>
                    </a:cubicBezTo>
                    <a:cubicBezTo>
                      <a:pt x="38100" y="447705"/>
                      <a:pt x="29210" y="447705"/>
                      <a:pt x="19050" y="446435"/>
                    </a:cubicBezTo>
                    <a:cubicBezTo>
                      <a:pt x="10160" y="445165"/>
                      <a:pt x="5080" y="438815"/>
                      <a:pt x="7620" y="429925"/>
                    </a:cubicBezTo>
                    <a:cubicBezTo>
                      <a:pt x="16510" y="398265"/>
                      <a:pt x="12700" y="391583"/>
                      <a:pt x="11430" y="384634"/>
                    </a:cubicBezTo>
                    <a:cubicBezTo>
                      <a:pt x="10160" y="370469"/>
                      <a:pt x="6350" y="356570"/>
                      <a:pt x="7620" y="342404"/>
                    </a:cubicBezTo>
                    <a:cubicBezTo>
                      <a:pt x="5080" y="324764"/>
                      <a:pt x="0" y="106399"/>
                      <a:pt x="7620" y="88492"/>
                    </a:cubicBezTo>
                    <a:cubicBezTo>
                      <a:pt x="8890" y="85017"/>
                      <a:pt x="7620" y="81275"/>
                      <a:pt x="8890" y="77801"/>
                    </a:cubicBezTo>
                    <a:cubicBezTo>
                      <a:pt x="10160" y="72188"/>
                      <a:pt x="12700" y="66041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490" y="30480"/>
                      <a:pt x="79102" y="29210"/>
                    </a:cubicBezTo>
                    <a:cubicBezTo>
                      <a:pt x="113884" y="25400"/>
                      <a:pt x="148667" y="22860"/>
                      <a:pt x="184737" y="20320"/>
                    </a:cubicBezTo>
                    <a:cubicBezTo>
                      <a:pt x="209214" y="17780"/>
                      <a:pt x="233690" y="16510"/>
                      <a:pt x="256879" y="13970"/>
                    </a:cubicBezTo>
                    <a:cubicBezTo>
                      <a:pt x="280067" y="11430"/>
                      <a:pt x="304543" y="8890"/>
                      <a:pt x="327732" y="8890"/>
                    </a:cubicBezTo>
                    <a:cubicBezTo>
                      <a:pt x="353496" y="7620"/>
                      <a:pt x="379261" y="10160"/>
                      <a:pt x="405026" y="8890"/>
                    </a:cubicBezTo>
                    <a:cubicBezTo>
                      <a:pt x="437232" y="8890"/>
                      <a:pt x="1020803" y="6350"/>
                      <a:pt x="1053009" y="5080"/>
                    </a:cubicBezTo>
                    <a:cubicBezTo>
                      <a:pt x="1083927" y="3810"/>
                      <a:pt x="1114845" y="2540"/>
                      <a:pt x="1147051" y="2540"/>
                    </a:cubicBezTo>
                    <a:cubicBezTo>
                      <a:pt x="1199868" y="1270"/>
                      <a:pt x="1251398" y="0"/>
                      <a:pt x="1304216" y="0"/>
                    </a:cubicBezTo>
                    <a:cubicBezTo>
                      <a:pt x="1326116" y="0"/>
                      <a:pt x="1349304" y="2540"/>
                      <a:pt x="1371204" y="2540"/>
                    </a:cubicBezTo>
                    <a:cubicBezTo>
                      <a:pt x="1431751" y="3810"/>
                      <a:pt x="1493586" y="5080"/>
                      <a:pt x="1554134" y="7620"/>
                    </a:cubicBezTo>
                    <a:cubicBezTo>
                      <a:pt x="1586339" y="8890"/>
                      <a:pt x="1618545" y="12700"/>
                      <a:pt x="1650751" y="16510"/>
                    </a:cubicBezTo>
                    <a:cubicBezTo>
                      <a:pt x="1658481" y="16510"/>
                      <a:pt x="1666210" y="16510"/>
                      <a:pt x="1672651" y="16510"/>
                    </a:cubicBezTo>
                    <a:cubicBezTo>
                      <a:pt x="1684156" y="17780"/>
                      <a:pt x="1693046" y="20320"/>
                      <a:pt x="1703206" y="21590"/>
                    </a:cubicBezTo>
                    <a:close/>
                    <a:moveTo>
                      <a:pt x="1713366" y="442625"/>
                    </a:moveTo>
                    <a:cubicBezTo>
                      <a:pt x="1714636" y="426115"/>
                      <a:pt x="1715906" y="413415"/>
                      <a:pt x="1715906" y="400715"/>
                    </a:cubicBezTo>
                    <a:cubicBezTo>
                      <a:pt x="1714636" y="383565"/>
                      <a:pt x="1713366" y="369399"/>
                      <a:pt x="1713366" y="354165"/>
                    </a:cubicBezTo>
                    <a:cubicBezTo>
                      <a:pt x="1713366" y="347215"/>
                      <a:pt x="1715906" y="340266"/>
                      <a:pt x="1714636" y="333317"/>
                    </a:cubicBezTo>
                    <a:cubicBezTo>
                      <a:pt x="1714636" y="326902"/>
                      <a:pt x="1713366" y="320221"/>
                      <a:pt x="1712096" y="313806"/>
                    </a:cubicBezTo>
                    <a:cubicBezTo>
                      <a:pt x="1707016" y="303917"/>
                      <a:pt x="1695586" y="99183"/>
                      <a:pt x="1695586" y="89294"/>
                    </a:cubicBezTo>
                    <a:cubicBezTo>
                      <a:pt x="1693046" y="81008"/>
                      <a:pt x="1690506" y="72455"/>
                      <a:pt x="1687966" y="63500"/>
                    </a:cubicBezTo>
                    <a:cubicBezTo>
                      <a:pt x="1686696" y="44450"/>
                      <a:pt x="1685426" y="43180"/>
                      <a:pt x="1668787" y="41910"/>
                    </a:cubicBezTo>
                    <a:cubicBezTo>
                      <a:pt x="1664922" y="41910"/>
                      <a:pt x="1662346" y="41910"/>
                      <a:pt x="1658481" y="40640"/>
                    </a:cubicBezTo>
                    <a:cubicBezTo>
                      <a:pt x="1626275" y="36830"/>
                      <a:pt x="1592781" y="31750"/>
                      <a:pt x="1560575" y="30480"/>
                    </a:cubicBezTo>
                    <a:cubicBezTo>
                      <a:pt x="1481992" y="26670"/>
                      <a:pt x="1402122" y="25400"/>
                      <a:pt x="1323539" y="22860"/>
                    </a:cubicBezTo>
                    <a:cubicBezTo>
                      <a:pt x="1311945" y="22860"/>
                      <a:pt x="1299063" y="22860"/>
                      <a:pt x="1287468" y="22860"/>
                    </a:cubicBezTo>
                    <a:cubicBezTo>
                      <a:pt x="1268145" y="22860"/>
                      <a:pt x="1248821" y="22860"/>
                      <a:pt x="1230786" y="22860"/>
                    </a:cubicBezTo>
                    <a:cubicBezTo>
                      <a:pt x="1189562" y="22860"/>
                      <a:pt x="1148339" y="22860"/>
                      <a:pt x="1108404" y="24130"/>
                    </a:cubicBezTo>
                    <a:cubicBezTo>
                      <a:pt x="1073621" y="25400"/>
                      <a:pt x="487473" y="29210"/>
                      <a:pt x="452691" y="29210"/>
                    </a:cubicBezTo>
                    <a:cubicBezTo>
                      <a:pt x="396008" y="29210"/>
                      <a:pt x="339326" y="26670"/>
                      <a:pt x="282643" y="33020"/>
                    </a:cubicBezTo>
                    <a:cubicBezTo>
                      <a:pt x="253014" y="36830"/>
                      <a:pt x="224673" y="36830"/>
                      <a:pt x="196332" y="38100"/>
                    </a:cubicBezTo>
                    <a:cubicBezTo>
                      <a:pt x="147379" y="41910"/>
                      <a:pt x="98426" y="45720"/>
                      <a:pt x="49530" y="50800"/>
                    </a:cubicBezTo>
                    <a:cubicBezTo>
                      <a:pt x="36830" y="50800"/>
                      <a:pt x="34290" y="53340"/>
                      <a:pt x="33020" y="65239"/>
                    </a:cubicBezTo>
                    <a:cubicBezTo>
                      <a:pt x="31750" y="70050"/>
                      <a:pt x="31750" y="74861"/>
                      <a:pt x="30480" y="79672"/>
                    </a:cubicBezTo>
                    <a:cubicBezTo>
                      <a:pt x="29210" y="87690"/>
                      <a:pt x="26670" y="95441"/>
                      <a:pt x="25400" y="103459"/>
                    </a:cubicBezTo>
                    <a:cubicBezTo>
                      <a:pt x="20320" y="112012"/>
                      <a:pt x="26670" y="321022"/>
                      <a:pt x="29210" y="329575"/>
                    </a:cubicBezTo>
                    <a:cubicBezTo>
                      <a:pt x="29210" y="338663"/>
                      <a:pt x="29210" y="348017"/>
                      <a:pt x="30480" y="357105"/>
                    </a:cubicBezTo>
                    <a:cubicBezTo>
                      <a:pt x="30480" y="363787"/>
                      <a:pt x="33020" y="370469"/>
                      <a:pt x="33020" y="377150"/>
                    </a:cubicBezTo>
                    <a:cubicBezTo>
                      <a:pt x="33020" y="384367"/>
                      <a:pt x="33020" y="391583"/>
                      <a:pt x="31750" y="400715"/>
                    </a:cubicBezTo>
                    <a:cubicBezTo>
                      <a:pt x="31750" y="404525"/>
                      <a:pt x="31750" y="407065"/>
                      <a:pt x="31750" y="410875"/>
                    </a:cubicBezTo>
                    <a:cubicBezTo>
                      <a:pt x="31750" y="421035"/>
                      <a:pt x="35560" y="424845"/>
                      <a:pt x="44450" y="424845"/>
                    </a:cubicBezTo>
                    <a:cubicBezTo>
                      <a:pt x="61067" y="424845"/>
                      <a:pt x="79102" y="426115"/>
                      <a:pt x="95849" y="426115"/>
                    </a:cubicBezTo>
                    <a:cubicBezTo>
                      <a:pt x="120326" y="426115"/>
                      <a:pt x="146090" y="423575"/>
                      <a:pt x="170567" y="426115"/>
                    </a:cubicBezTo>
                    <a:cubicBezTo>
                      <a:pt x="210502" y="429925"/>
                      <a:pt x="250438" y="432465"/>
                      <a:pt x="290373" y="431195"/>
                    </a:cubicBezTo>
                    <a:cubicBezTo>
                      <a:pt x="316138" y="429925"/>
                      <a:pt x="340614" y="432465"/>
                      <a:pt x="366379" y="432465"/>
                    </a:cubicBezTo>
                    <a:cubicBezTo>
                      <a:pt x="403738" y="432465"/>
                      <a:pt x="441097" y="431195"/>
                      <a:pt x="478455" y="432465"/>
                    </a:cubicBezTo>
                    <a:cubicBezTo>
                      <a:pt x="533850" y="433735"/>
                      <a:pt x="1141898" y="423575"/>
                      <a:pt x="1198580" y="426115"/>
                    </a:cubicBezTo>
                    <a:cubicBezTo>
                      <a:pt x="1223057" y="427385"/>
                      <a:pt x="1247533" y="428655"/>
                      <a:pt x="1270721" y="428655"/>
                    </a:cubicBezTo>
                    <a:cubicBezTo>
                      <a:pt x="1313233" y="431195"/>
                      <a:pt x="1354457" y="427385"/>
                      <a:pt x="1396969" y="431195"/>
                    </a:cubicBezTo>
                    <a:cubicBezTo>
                      <a:pt x="1431751" y="433735"/>
                      <a:pt x="1466533" y="433735"/>
                      <a:pt x="1501316" y="436275"/>
                    </a:cubicBezTo>
                    <a:cubicBezTo>
                      <a:pt x="1552845" y="440085"/>
                      <a:pt x="1604375" y="442625"/>
                      <a:pt x="1655904" y="443895"/>
                    </a:cubicBezTo>
                    <a:cubicBezTo>
                      <a:pt x="1675228" y="443895"/>
                      <a:pt x="1693046" y="442625"/>
                      <a:pt x="1713366" y="442625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2205392" y="3774177"/>
              <a:ext cx="3500092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1</a:t>
              </a:r>
              <a:endParaRPr lang="en-US" sz="45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98490" y="5512101"/>
              <a:ext cx="3913896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Ghi nhớ kiến thức đã học trong chương </a:t>
              </a: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VI.</a:t>
              </a:r>
              <a:endParaRPr lang="en-US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2520699" y="3707222"/>
            <a:ext cx="4783195" cy="5389153"/>
            <a:chOff x="12520699" y="3707222"/>
            <a:chExt cx="4783195" cy="5389153"/>
          </a:xfrm>
        </p:grpSpPr>
        <p:grpSp>
          <p:nvGrpSpPr>
            <p:cNvPr id="19" name="Group 19"/>
            <p:cNvGrpSpPr/>
            <p:nvPr/>
          </p:nvGrpSpPr>
          <p:grpSpPr>
            <a:xfrm>
              <a:off x="12562516" y="3707223"/>
              <a:ext cx="4734883" cy="5389152"/>
              <a:chOff x="0" y="0"/>
              <a:chExt cx="1789273" cy="235283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10160" y="16510"/>
                <a:ext cx="1766413" cy="2324894"/>
              </a:xfrm>
              <a:custGeom>
                <a:avLst/>
                <a:gdLst/>
                <a:ahLst/>
                <a:cxnLst/>
                <a:rect l="l" t="t" r="r" b="b"/>
                <a:pathLst>
                  <a:path w="1766413" h="2324894">
                    <a:moveTo>
                      <a:pt x="1766413" y="2324894"/>
                    </a:moveTo>
                    <a:lnTo>
                      <a:pt x="0" y="2317274"/>
                    </a:lnTo>
                    <a:lnTo>
                      <a:pt x="0" y="819561"/>
                    </a:lnTo>
                    <a:lnTo>
                      <a:pt x="17780" y="19050"/>
                    </a:lnTo>
                    <a:lnTo>
                      <a:pt x="878657" y="0"/>
                    </a:lnTo>
                    <a:lnTo>
                      <a:pt x="1747363" y="50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-3810" y="0"/>
                <a:ext cx="1795623" cy="2351564"/>
              </a:xfrm>
              <a:custGeom>
                <a:avLst/>
                <a:gdLst/>
                <a:ahLst/>
                <a:cxnLst/>
                <a:rect l="l" t="t" r="r" b="b"/>
                <a:pathLst>
                  <a:path w="1795623" h="2351564">
                    <a:moveTo>
                      <a:pt x="1761333" y="21590"/>
                    </a:moveTo>
                    <a:cubicBezTo>
                      <a:pt x="1762603" y="34290"/>
                      <a:pt x="1762603" y="44450"/>
                      <a:pt x="1763873" y="54610"/>
                    </a:cubicBezTo>
                    <a:cubicBezTo>
                      <a:pt x="1766413" y="98777"/>
                      <a:pt x="1767683" y="148642"/>
                      <a:pt x="1770223" y="196727"/>
                    </a:cubicBezTo>
                    <a:cubicBezTo>
                      <a:pt x="1770223" y="266182"/>
                      <a:pt x="1782923" y="1635696"/>
                      <a:pt x="1789273" y="1705152"/>
                    </a:cubicBezTo>
                    <a:cubicBezTo>
                      <a:pt x="1795623" y="1810225"/>
                      <a:pt x="1791813" y="1917079"/>
                      <a:pt x="1791813" y="2022152"/>
                    </a:cubicBezTo>
                    <a:cubicBezTo>
                      <a:pt x="1791813" y="2114759"/>
                      <a:pt x="1793083" y="2200243"/>
                      <a:pt x="1794353" y="2290604"/>
                    </a:cubicBezTo>
                    <a:cubicBezTo>
                      <a:pt x="1794353" y="2312194"/>
                      <a:pt x="1794353" y="2326164"/>
                      <a:pt x="1794353" y="2350294"/>
                    </a:cubicBezTo>
                    <a:cubicBezTo>
                      <a:pt x="1771493" y="2350294"/>
                      <a:pt x="1751173" y="2351564"/>
                      <a:pt x="1730590" y="2350294"/>
                    </a:cubicBezTo>
                    <a:cubicBezTo>
                      <a:pt x="1643858" y="2345214"/>
                      <a:pt x="1555792" y="2351564"/>
                      <a:pt x="1469060" y="2346484"/>
                    </a:cubicBezTo>
                    <a:cubicBezTo>
                      <a:pt x="1417021" y="2342674"/>
                      <a:pt x="1366316" y="2345214"/>
                      <a:pt x="1314277" y="2342674"/>
                    </a:cubicBezTo>
                    <a:cubicBezTo>
                      <a:pt x="1290259" y="2341404"/>
                      <a:pt x="1266241" y="2340134"/>
                      <a:pt x="1242223" y="2338864"/>
                    </a:cubicBezTo>
                    <a:cubicBezTo>
                      <a:pt x="1227545" y="2338864"/>
                      <a:pt x="1214202" y="2340134"/>
                      <a:pt x="1199524" y="2340134"/>
                    </a:cubicBezTo>
                    <a:cubicBezTo>
                      <a:pt x="1162163" y="2338864"/>
                      <a:pt x="1059419" y="2340134"/>
                      <a:pt x="1022058" y="2338864"/>
                    </a:cubicBezTo>
                    <a:cubicBezTo>
                      <a:pt x="995371" y="2337594"/>
                      <a:pt x="461637" y="2346484"/>
                      <a:pt x="434950" y="2345214"/>
                    </a:cubicBezTo>
                    <a:cubicBezTo>
                      <a:pt x="428278" y="2345214"/>
                      <a:pt x="420272" y="2346484"/>
                      <a:pt x="413601" y="2346484"/>
                    </a:cubicBezTo>
                    <a:cubicBezTo>
                      <a:pt x="397589" y="2346484"/>
                      <a:pt x="382911" y="2347754"/>
                      <a:pt x="366899" y="2347754"/>
                    </a:cubicBezTo>
                    <a:cubicBezTo>
                      <a:pt x="326869" y="2347754"/>
                      <a:pt x="288173" y="2346484"/>
                      <a:pt x="248143" y="2345214"/>
                    </a:cubicBezTo>
                    <a:cubicBezTo>
                      <a:pt x="224125" y="2343944"/>
                      <a:pt x="200107" y="2342674"/>
                      <a:pt x="177423" y="2341404"/>
                    </a:cubicBezTo>
                    <a:cubicBezTo>
                      <a:pt x="134725" y="2340134"/>
                      <a:pt x="92026" y="2338864"/>
                      <a:pt x="48260" y="2338864"/>
                    </a:cubicBezTo>
                    <a:cubicBezTo>
                      <a:pt x="38100" y="2338864"/>
                      <a:pt x="29210" y="2338864"/>
                      <a:pt x="19050" y="2337594"/>
                    </a:cubicBezTo>
                    <a:cubicBezTo>
                      <a:pt x="10160" y="2336324"/>
                      <a:pt x="5080" y="2329974"/>
                      <a:pt x="7620" y="2321084"/>
                    </a:cubicBezTo>
                    <a:cubicBezTo>
                      <a:pt x="16510" y="2289288"/>
                      <a:pt x="12700" y="2244765"/>
                      <a:pt x="11430" y="2198462"/>
                    </a:cubicBezTo>
                    <a:cubicBezTo>
                      <a:pt x="10160" y="2104074"/>
                      <a:pt x="6350" y="2011467"/>
                      <a:pt x="7620" y="1917079"/>
                    </a:cubicBezTo>
                    <a:cubicBezTo>
                      <a:pt x="5080" y="1799539"/>
                      <a:pt x="0" y="344541"/>
                      <a:pt x="7620" y="225221"/>
                    </a:cubicBezTo>
                    <a:cubicBezTo>
                      <a:pt x="8890" y="202069"/>
                      <a:pt x="7620" y="177137"/>
                      <a:pt x="8890" y="153985"/>
                    </a:cubicBezTo>
                    <a:cubicBezTo>
                      <a:pt x="10160" y="116586"/>
                      <a:pt x="12700" y="75625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668" y="30480"/>
                      <a:pt x="80017" y="29210"/>
                    </a:cubicBezTo>
                    <a:cubicBezTo>
                      <a:pt x="116044" y="25400"/>
                      <a:pt x="152071" y="22860"/>
                      <a:pt x="189432" y="20320"/>
                    </a:cubicBezTo>
                    <a:cubicBezTo>
                      <a:pt x="214785" y="17780"/>
                      <a:pt x="240137" y="16510"/>
                      <a:pt x="264155" y="13970"/>
                    </a:cubicBezTo>
                    <a:cubicBezTo>
                      <a:pt x="288173" y="11430"/>
                      <a:pt x="313526" y="8890"/>
                      <a:pt x="337544" y="8890"/>
                    </a:cubicBezTo>
                    <a:cubicBezTo>
                      <a:pt x="364230" y="7620"/>
                      <a:pt x="390917" y="10160"/>
                      <a:pt x="417604" y="8890"/>
                    </a:cubicBezTo>
                    <a:cubicBezTo>
                      <a:pt x="450962" y="8890"/>
                      <a:pt x="1055416" y="6350"/>
                      <a:pt x="1088775" y="5080"/>
                    </a:cubicBezTo>
                    <a:cubicBezTo>
                      <a:pt x="1120799" y="3810"/>
                      <a:pt x="1152823" y="2540"/>
                      <a:pt x="1186181" y="2540"/>
                    </a:cubicBezTo>
                    <a:cubicBezTo>
                      <a:pt x="1240889" y="1270"/>
                      <a:pt x="1294262" y="0"/>
                      <a:pt x="1348970" y="0"/>
                    </a:cubicBezTo>
                    <a:cubicBezTo>
                      <a:pt x="1371654" y="0"/>
                      <a:pt x="1395672" y="2540"/>
                      <a:pt x="1418355" y="2540"/>
                    </a:cubicBezTo>
                    <a:cubicBezTo>
                      <a:pt x="1481069" y="3810"/>
                      <a:pt x="1545117" y="5080"/>
                      <a:pt x="1607831" y="7620"/>
                    </a:cubicBezTo>
                    <a:cubicBezTo>
                      <a:pt x="1641190" y="8890"/>
                      <a:pt x="1674548" y="12700"/>
                      <a:pt x="1707906" y="16510"/>
                    </a:cubicBezTo>
                    <a:cubicBezTo>
                      <a:pt x="1715912" y="16510"/>
                      <a:pt x="1723918" y="16510"/>
                      <a:pt x="1730590" y="16510"/>
                    </a:cubicBezTo>
                    <a:cubicBezTo>
                      <a:pt x="1742283" y="17780"/>
                      <a:pt x="1751173" y="20320"/>
                      <a:pt x="1761333" y="21590"/>
                    </a:cubicBezTo>
                    <a:close/>
                    <a:moveTo>
                      <a:pt x="1771493" y="2333784"/>
                    </a:moveTo>
                    <a:cubicBezTo>
                      <a:pt x="1772763" y="2317274"/>
                      <a:pt x="1774033" y="2304574"/>
                      <a:pt x="1774033" y="2291874"/>
                    </a:cubicBezTo>
                    <a:cubicBezTo>
                      <a:pt x="1772763" y="2191338"/>
                      <a:pt x="1771493" y="2096950"/>
                      <a:pt x="1771493" y="1995439"/>
                    </a:cubicBezTo>
                    <a:cubicBezTo>
                      <a:pt x="1771493" y="1949135"/>
                      <a:pt x="1774033" y="1902832"/>
                      <a:pt x="1772763" y="1856528"/>
                    </a:cubicBezTo>
                    <a:cubicBezTo>
                      <a:pt x="1772763" y="1813787"/>
                      <a:pt x="1771493" y="1769264"/>
                      <a:pt x="1770223" y="1726522"/>
                    </a:cubicBezTo>
                    <a:cubicBezTo>
                      <a:pt x="1765143" y="1660629"/>
                      <a:pt x="1753713" y="296457"/>
                      <a:pt x="1753713" y="230564"/>
                    </a:cubicBezTo>
                    <a:cubicBezTo>
                      <a:pt x="1751173" y="175356"/>
                      <a:pt x="1748633" y="118367"/>
                      <a:pt x="1746093" y="63500"/>
                    </a:cubicBezTo>
                    <a:cubicBezTo>
                      <a:pt x="1744823" y="44450"/>
                      <a:pt x="1743553" y="43180"/>
                      <a:pt x="1726587" y="41910"/>
                    </a:cubicBezTo>
                    <a:cubicBezTo>
                      <a:pt x="1722584" y="41910"/>
                      <a:pt x="1719915" y="41910"/>
                      <a:pt x="1715912" y="40640"/>
                    </a:cubicBezTo>
                    <a:cubicBezTo>
                      <a:pt x="1682554" y="36830"/>
                      <a:pt x="1647861" y="31750"/>
                      <a:pt x="1614503" y="30480"/>
                    </a:cubicBezTo>
                    <a:cubicBezTo>
                      <a:pt x="1533108" y="26670"/>
                      <a:pt x="1450380" y="25400"/>
                      <a:pt x="1368985" y="22860"/>
                    </a:cubicBezTo>
                    <a:cubicBezTo>
                      <a:pt x="1356976" y="22860"/>
                      <a:pt x="1343633" y="22860"/>
                      <a:pt x="1331624" y="22860"/>
                    </a:cubicBezTo>
                    <a:cubicBezTo>
                      <a:pt x="1311609" y="22860"/>
                      <a:pt x="1291594" y="22860"/>
                      <a:pt x="1272913" y="22860"/>
                    </a:cubicBezTo>
                    <a:cubicBezTo>
                      <a:pt x="1230214" y="22860"/>
                      <a:pt x="1187515" y="22860"/>
                      <a:pt x="1146151" y="24130"/>
                    </a:cubicBezTo>
                    <a:cubicBezTo>
                      <a:pt x="1110124" y="25400"/>
                      <a:pt x="503001" y="29210"/>
                      <a:pt x="466974" y="29210"/>
                    </a:cubicBezTo>
                    <a:cubicBezTo>
                      <a:pt x="408263" y="29210"/>
                      <a:pt x="349553" y="26670"/>
                      <a:pt x="290842" y="33020"/>
                    </a:cubicBezTo>
                    <a:cubicBezTo>
                      <a:pt x="260152" y="36830"/>
                      <a:pt x="230797" y="36830"/>
                      <a:pt x="201441" y="38100"/>
                    </a:cubicBezTo>
                    <a:cubicBezTo>
                      <a:pt x="150737" y="41910"/>
                      <a:pt x="100032" y="45720"/>
                      <a:pt x="49530" y="50800"/>
                    </a:cubicBezTo>
                    <a:cubicBezTo>
                      <a:pt x="36830" y="50800"/>
                      <a:pt x="34290" y="53340"/>
                      <a:pt x="33020" y="70282"/>
                    </a:cubicBezTo>
                    <a:cubicBezTo>
                      <a:pt x="31750" y="102339"/>
                      <a:pt x="31750" y="134395"/>
                      <a:pt x="30480" y="166451"/>
                    </a:cubicBezTo>
                    <a:cubicBezTo>
                      <a:pt x="29210" y="219878"/>
                      <a:pt x="26670" y="271524"/>
                      <a:pt x="25400" y="324952"/>
                    </a:cubicBezTo>
                    <a:cubicBezTo>
                      <a:pt x="20320" y="381940"/>
                      <a:pt x="26670" y="1774607"/>
                      <a:pt x="29210" y="1831596"/>
                    </a:cubicBezTo>
                    <a:cubicBezTo>
                      <a:pt x="29210" y="1892146"/>
                      <a:pt x="29210" y="1954478"/>
                      <a:pt x="30480" y="2015029"/>
                    </a:cubicBezTo>
                    <a:cubicBezTo>
                      <a:pt x="30480" y="2059551"/>
                      <a:pt x="33020" y="2104074"/>
                      <a:pt x="33020" y="2148596"/>
                    </a:cubicBezTo>
                    <a:cubicBezTo>
                      <a:pt x="33020" y="2196681"/>
                      <a:pt x="33020" y="2244765"/>
                      <a:pt x="31750" y="2291874"/>
                    </a:cubicBezTo>
                    <a:cubicBezTo>
                      <a:pt x="31750" y="2295684"/>
                      <a:pt x="31750" y="2298224"/>
                      <a:pt x="31750" y="2302034"/>
                    </a:cubicBezTo>
                    <a:cubicBezTo>
                      <a:pt x="31750" y="2312194"/>
                      <a:pt x="35560" y="2316004"/>
                      <a:pt x="44450" y="2316004"/>
                    </a:cubicBezTo>
                    <a:cubicBezTo>
                      <a:pt x="61336" y="2316004"/>
                      <a:pt x="80017" y="2317274"/>
                      <a:pt x="97363" y="2317274"/>
                    </a:cubicBezTo>
                    <a:cubicBezTo>
                      <a:pt x="122716" y="2317274"/>
                      <a:pt x="149402" y="2314734"/>
                      <a:pt x="174755" y="2317274"/>
                    </a:cubicBezTo>
                    <a:cubicBezTo>
                      <a:pt x="216119" y="2321084"/>
                      <a:pt x="257484" y="2323624"/>
                      <a:pt x="298848" y="2322354"/>
                    </a:cubicBezTo>
                    <a:cubicBezTo>
                      <a:pt x="325535" y="2321084"/>
                      <a:pt x="350887" y="2323624"/>
                      <a:pt x="377574" y="2323624"/>
                    </a:cubicBezTo>
                    <a:cubicBezTo>
                      <a:pt x="416269" y="2323624"/>
                      <a:pt x="454965" y="2322354"/>
                      <a:pt x="493661" y="2323624"/>
                    </a:cubicBezTo>
                    <a:cubicBezTo>
                      <a:pt x="551037" y="2324894"/>
                      <a:pt x="1180844" y="2314734"/>
                      <a:pt x="1239555" y="2317274"/>
                    </a:cubicBezTo>
                    <a:cubicBezTo>
                      <a:pt x="1264907" y="2318544"/>
                      <a:pt x="1290259" y="2319814"/>
                      <a:pt x="1314277" y="2319814"/>
                    </a:cubicBezTo>
                    <a:cubicBezTo>
                      <a:pt x="1358310" y="2322354"/>
                      <a:pt x="1401009" y="2318544"/>
                      <a:pt x="1445042" y="2322354"/>
                    </a:cubicBezTo>
                    <a:cubicBezTo>
                      <a:pt x="1481069" y="2324894"/>
                      <a:pt x="1517096" y="2324894"/>
                      <a:pt x="1553123" y="2327434"/>
                    </a:cubicBezTo>
                    <a:cubicBezTo>
                      <a:pt x="1606497" y="2331244"/>
                      <a:pt x="1659870" y="2333784"/>
                      <a:pt x="1713244" y="2335054"/>
                    </a:cubicBezTo>
                    <a:cubicBezTo>
                      <a:pt x="1733259" y="2335054"/>
                      <a:pt x="1751173" y="2333784"/>
                      <a:pt x="1771493" y="233378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grpSp>
          <p:nvGrpSpPr>
            <p:cNvPr id="23" name="Group 23"/>
            <p:cNvGrpSpPr/>
            <p:nvPr/>
          </p:nvGrpSpPr>
          <p:grpSpPr>
            <a:xfrm rot="-10800000">
              <a:off x="12520699" y="3707222"/>
              <a:ext cx="4783195" cy="1104123"/>
              <a:chOff x="0" y="0"/>
              <a:chExt cx="1731146" cy="46167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10160" y="16510"/>
                <a:ext cx="1708286" cy="433735"/>
              </a:xfrm>
              <a:custGeom>
                <a:avLst/>
                <a:gdLst/>
                <a:ahLst/>
                <a:cxnLst/>
                <a:rect l="l" t="t" r="r" b="b"/>
                <a:pathLst>
                  <a:path w="1708286" h="433735">
                    <a:moveTo>
                      <a:pt x="1708286" y="433735"/>
                    </a:moveTo>
                    <a:lnTo>
                      <a:pt x="0" y="426115"/>
                    </a:lnTo>
                    <a:lnTo>
                      <a:pt x="0" y="163658"/>
                    </a:lnTo>
                    <a:lnTo>
                      <a:pt x="17780" y="19050"/>
                    </a:lnTo>
                    <a:lnTo>
                      <a:pt x="849668" y="0"/>
                    </a:lnTo>
                    <a:lnTo>
                      <a:pt x="1689236" y="5080"/>
                    </a:lnTo>
                    <a:close/>
                  </a:path>
                </a:pathLst>
              </a:custGeom>
              <a:solidFill>
                <a:srgbClr val="FCD7D7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-3810" y="0"/>
                <a:ext cx="1737496" cy="460405"/>
              </a:xfrm>
              <a:custGeom>
                <a:avLst/>
                <a:gdLst/>
                <a:ahLst/>
                <a:cxnLst/>
                <a:rect l="l" t="t" r="r" b="b"/>
                <a:pathLst>
                  <a:path w="1737496" h="460405">
                    <a:moveTo>
                      <a:pt x="1703206" y="21590"/>
                    </a:moveTo>
                    <a:cubicBezTo>
                      <a:pt x="1704476" y="34290"/>
                      <a:pt x="1704476" y="44450"/>
                      <a:pt x="1705746" y="54610"/>
                    </a:cubicBezTo>
                    <a:cubicBezTo>
                      <a:pt x="1708286" y="69515"/>
                      <a:pt x="1709556" y="76999"/>
                      <a:pt x="1712096" y="84215"/>
                    </a:cubicBezTo>
                    <a:cubicBezTo>
                      <a:pt x="1712096" y="94639"/>
                      <a:pt x="1724796" y="300175"/>
                      <a:pt x="1731146" y="310599"/>
                    </a:cubicBezTo>
                    <a:cubicBezTo>
                      <a:pt x="1737496" y="326368"/>
                      <a:pt x="1733686" y="342404"/>
                      <a:pt x="1733686" y="358174"/>
                    </a:cubicBezTo>
                    <a:cubicBezTo>
                      <a:pt x="1733686" y="372072"/>
                      <a:pt x="1734956" y="384901"/>
                      <a:pt x="1736226" y="399445"/>
                    </a:cubicBezTo>
                    <a:cubicBezTo>
                      <a:pt x="1736226" y="421035"/>
                      <a:pt x="1736226" y="435005"/>
                      <a:pt x="1736226" y="459135"/>
                    </a:cubicBezTo>
                    <a:cubicBezTo>
                      <a:pt x="1713366" y="459135"/>
                      <a:pt x="1693046" y="460405"/>
                      <a:pt x="1672651" y="459135"/>
                    </a:cubicBezTo>
                    <a:cubicBezTo>
                      <a:pt x="1588916" y="454055"/>
                      <a:pt x="1503892" y="460405"/>
                      <a:pt x="1420157" y="455325"/>
                    </a:cubicBezTo>
                    <a:cubicBezTo>
                      <a:pt x="1369916" y="451515"/>
                      <a:pt x="1320963" y="454055"/>
                      <a:pt x="1270721" y="451515"/>
                    </a:cubicBezTo>
                    <a:cubicBezTo>
                      <a:pt x="1247533" y="450245"/>
                      <a:pt x="1224345" y="448975"/>
                      <a:pt x="1201157" y="447705"/>
                    </a:cubicBezTo>
                    <a:cubicBezTo>
                      <a:pt x="1186986" y="447705"/>
                      <a:pt x="1174104" y="448975"/>
                      <a:pt x="1159933" y="448975"/>
                    </a:cubicBezTo>
                    <a:cubicBezTo>
                      <a:pt x="1123862" y="447705"/>
                      <a:pt x="1024668" y="448975"/>
                      <a:pt x="988597" y="447705"/>
                    </a:cubicBezTo>
                    <a:cubicBezTo>
                      <a:pt x="962833" y="446435"/>
                      <a:pt x="447538" y="455325"/>
                      <a:pt x="421773" y="454055"/>
                    </a:cubicBezTo>
                    <a:cubicBezTo>
                      <a:pt x="415332" y="454055"/>
                      <a:pt x="407602" y="455325"/>
                      <a:pt x="401161" y="455325"/>
                    </a:cubicBezTo>
                    <a:cubicBezTo>
                      <a:pt x="385702" y="455325"/>
                      <a:pt x="371532" y="456595"/>
                      <a:pt x="356073" y="456595"/>
                    </a:cubicBezTo>
                    <a:cubicBezTo>
                      <a:pt x="317426" y="456595"/>
                      <a:pt x="280067" y="455325"/>
                      <a:pt x="241420" y="454055"/>
                    </a:cubicBezTo>
                    <a:cubicBezTo>
                      <a:pt x="218232" y="452785"/>
                      <a:pt x="195043" y="451515"/>
                      <a:pt x="173143" y="450245"/>
                    </a:cubicBezTo>
                    <a:cubicBezTo>
                      <a:pt x="131920" y="448975"/>
                      <a:pt x="90696" y="447705"/>
                      <a:pt x="48260" y="447705"/>
                    </a:cubicBezTo>
                    <a:cubicBezTo>
                      <a:pt x="38100" y="447705"/>
                      <a:pt x="29210" y="447705"/>
                      <a:pt x="19050" y="446435"/>
                    </a:cubicBezTo>
                    <a:cubicBezTo>
                      <a:pt x="10160" y="445165"/>
                      <a:pt x="5080" y="438815"/>
                      <a:pt x="7620" y="429925"/>
                    </a:cubicBezTo>
                    <a:cubicBezTo>
                      <a:pt x="16510" y="398265"/>
                      <a:pt x="12700" y="391583"/>
                      <a:pt x="11430" y="384634"/>
                    </a:cubicBezTo>
                    <a:cubicBezTo>
                      <a:pt x="10160" y="370469"/>
                      <a:pt x="6350" y="356570"/>
                      <a:pt x="7620" y="342404"/>
                    </a:cubicBezTo>
                    <a:cubicBezTo>
                      <a:pt x="5080" y="324764"/>
                      <a:pt x="0" y="106399"/>
                      <a:pt x="7620" y="88492"/>
                    </a:cubicBezTo>
                    <a:cubicBezTo>
                      <a:pt x="8890" y="85017"/>
                      <a:pt x="7620" y="81275"/>
                      <a:pt x="8890" y="77801"/>
                    </a:cubicBezTo>
                    <a:cubicBezTo>
                      <a:pt x="10160" y="72188"/>
                      <a:pt x="12700" y="66041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490" y="30480"/>
                      <a:pt x="79102" y="29210"/>
                    </a:cubicBezTo>
                    <a:cubicBezTo>
                      <a:pt x="113884" y="25400"/>
                      <a:pt x="148667" y="22860"/>
                      <a:pt x="184737" y="20320"/>
                    </a:cubicBezTo>
                    <a:cubicBezTo>
                      <a:pt x="209214" y="17780"/>
                      <a:pt x="233690" y="16510"/>
                      <a:pt x="256879" y="13970"/>
                    </a:cubicBezTo>
                    <a:cubicBezTo>
                      <a:pt x="280067" y="11430"/>
                      <a:pt x="304543" y="8890"/>
                      <a:pt x="327732" y="8890"/>
                    </a:cubicBezTo>
                    <a:cubicBezTo>
                      <a:pt x="353496" y="7620"/>
                      <a:pt x="379261" y="10160"/>
                      <a:pt x="405026" y="8890"/>
                    </a:cubicBezTo>
                    <a:cubicBezTo>
                      <a:pt x="437232" y="8890"/>
                      <a:pt x="1020803" y="6350"/>
                      <a:pt x="1053009" y="5080"/>
                    </a:cubicBezTo>
                    <a:cubicBezTo>
                      <a:pt x="1083927" y="3810"/>
                      <a:pt x="1114845" y="2540"/>
                      <a:pt x="1147051" y="2540"/>
                    </a:cubicBezTo>
                    <a:cubicBezTo>
                      <a:pt x="1199868" y="1270"/>
                      <a:pt x="1251398" y="0"/>
                      <a:pt x="1304216" y="0"/>
                    </a:cubicBezTo>
                    <a:cubicBezTo>
                      <a:pt x="1326116" y="0"/>
                      <a:pt x="1349304" y="2540"/>
                      <a:pt x="1371204" y="2540"/>
                    </a:cubicBezTo>
                    <a:cubicBezTo>
                      <a:pt x="1431751" y="3810"/>
                      <a:pt x="1493586" y="5080"/>
                      <a:pt x="1554134" y="7620"/>
                    </a:cubicBezTo>
                    <a:cubicBezTo>
                      <a:pt x="1586339" y="8890"/>
                      <a:pt x="1618545" y="12700"/>
                      <a:pt x="1650751" y="16510"/>
                    </a:cubicBezTo>
                    <a:cubicBezTo>
                      <a:pt x="1658481" y="16510"/>
                      <a:pt x="1666210" y="16510"/>
                      <a:pt x="1672651" y="16510"/>
                    </a:cubicBezTo>
                    <a:cubicBezTo>
                      <a:pt x="1684156" y="17780"/>
                      <a:pt x="1693046" y="20320"/>
                      <a:pt x="1703206" y="21590"/>
                    </a:cubicBezTo>
                    <a:close/>
                    <a:moveTo>
                      <a:pt x="1713366" y="442625"/>
                    </a:moveTo>
                    <a:cubicBezTo>
                      <a:pt x="1714636" y="426115"/>
                      <a:pt x="1715906" y="413415"/>
                      <a:pt x="1715906" y="400715"/>
                    </a:cubicBezTo>
                    <a:cubicBezTo>
                      <a:pt x="1714636" y="383565"/>
                      <a:pt x="1713366" y="369399"/>
                      <a:pt x="1713366" y="354165"/>
                    </a:cubicBezTo>
                    <a:cubicBezTo>
                      <a:pt x="1713366" y="347215"/>
                      <a:pt x="1715906" y="340266"/>
                      <a:pt x="1714636" y="333317"/>
                    </a:cubicBezTo>
                    <a:cubicBezTo>
                      <a:pt x="1714636" y="326902"/>
                      <a:pt x="1713366" y="320221"/>
                      <a:pt x="1712096" y="313806"/>
                    </a:cubicBezTo>
                    <a:cubicBezTo>
                      <a:pt x="1707016" y="303917"/>
                      <a:pt x="1695586" y="99183"/>
                      <a:pt x="1695586" y="89294"/>
                    </a:cubicBezTo>
                    <a:cubicBezTo>
                      <a:pt x="1693046" y="81008"/>
                      <a:pt x="1690506" y="72455"/>
                      <a:pt x="1687966" y="63500"/>
                    </a:cubicBezTo>
                    <a:cubicBezTo>
                      <a:pt x="1686696" y="44450"/>
                      <a:pt x="1685426" y="43180"/>
                      <a:pt x="1668787" y="41910"/>
                    </a:cubicBezTo>
                    <a:cubicBezTo>
                      <a:pt x="1664922" y="41910"/>
                      <a:pt x="1662346" y="41910"/>
                      <a:pt x="1658481" y="40640"/>
                    </a:cubicBezTo>
                    <a:cubicBezTo>
                      <a:pt x="1626275" y="36830"/>
                      <a:pt x="1592781" y="31750"/>
                      <a:pt x="1560575" y="30480"/>
                    </a:cubicBezTo>
                    <a:cubicBezTo>
                      <a:pt x="1481992" y="26670"/>
                      <a:pt x="1402122" y="25400"/>
                      <a:pt x="1323539" y="22860"/>
                    </a:cubicBezTo>
                    <a:cubicBezTo>
                      <a:pt x="1311945" y="22860"/>
                      <a:pt x="1299063" y="22860"/>
                      <a:pt x="1287468" y="22860"/>
                    </a:cubicBezTo>
                    <a:cubicBezTo>
                      <a:pt x="1268145" y="22860"/>
                      <a:pt x="1248821" y="22860"/>
                      <a:pt x="1230786" y="22860"/>
                    </a:cubicBezTo>
                    <a:cubicBezTo>
                      <a:pt x="1189562" y="22860"/>
                      <a:pt x="1148339" y="22860"/>
                      <a:pt x="1108404" y="24130"/>
                    </a:cubicBezTo>
                    <a:cubicBezTo>
                      <a:pt x="1073621" y="25400"/>
                      <a:pt x="487473" y="29210"/>
                      <a:pt x="452691" y="29210"/>
                    </a:cubicBezTo>
                    <a:cubicBezTo>
                      <a:pt x="396008" y="29210"/>
                      <a:pt x="339326" y="26670"/>
                      <a:pt x="282643" y="33020"/>
                    </a:cubicBezTo>
                    <a:cubicBezTo>
                      <a:pt x="253014" y="36830"/>
                      <a:pt x="224673" y="36830"/>
                      <a:pt x="196332" y="38100"/>
                    </a:cubicBezTo>
                    <a:cubicBezTo>
                      <a:pt x="147379" y="41910"/>
                      <a:pt x="98426" y="45720"/>
                      <a:pt x="49530" y="50800"/>
                    </a:cubicBezTo>
                    <a:cubicBezTo>
                      <a:pt x="36830" y="50800"/>
                      <a:pt x="34290" y="53340"/>
                      <a:pt x="33020" y="65239"/>
                    </a:cubicBezTo>
                    <a:cubicBezTo>
                      <a:pt x="31750" y="70050"/>
                      <a:pt x="31750" y="74861"/>
                      <a:pt x="30480" y="79672"/>
                    </a:cubicBezTo>
                    <a:cubicBezTo>
                      <a:pt x="29210" y="87690"/>
                      <a:pt x="26670" y="95441"/>
                      <a:pt x="25400" y="103459"/>
                    </a:cubicBezTo>
                    <a:cubicBezTo>
                      <a:pt x="20320" y="112012"/>
                      <a:pt x="26670" y="321022"/>
                      <a:pt x="29210" y="329575"/>
                    </a:cubicBezTo>
                    <a:cubicBezTo>
                      <a:pt x="29210" y="338663"/>
                      <a:pt x="29210" y="348017"/>
                      <a:pt x="30480" y="357105"/>
                    </a:cubicBezTo>
                    <a:cubicBezTo>
                      <a:pt x="30480" y="363787"/>
                      <a:pt x="33020" y="370469"/>
                      <a:pt x="33020" y="377150"/>
                    </a:cubicBezTo>
                    <a:cubicBezTo>
                      <a:pt x="33020" y="384367"/>
                      <a:pt x="33020" y="391583"/>
                      <a:pt x="31750" y="400715"/>
                    </a:cubicBezTo>
                    <a:cubicBezTo>
                      <a:pt x="31750" y="404525"/>
                      <a:pt x="31750" y="407065"/>
                      <a:pt x="31750" y="410875"/>
                    </a:cubicBezTo>
                    <a:cubicBezTo>
                      <a:pt x="31750" y="421035"/>
                      <a:pt x="35560" y="424845"/>
                      <a:pt x="44450" y="424845"/>
                    </a:cubicBezTo>
                    <a:cubicBezTo>
                      <a:pt x="61067" y="424845"/>
                      <a:pt x="79102" y="426115"/>
                      <a:pt x="95849" y="426115"/>
                    </a:cubicBezTo>
                    <a:cubicBezTo>
                      <a:pt x="120326" y="426115"/>
                      <a:pt x="146090" y="423575"/>
                      <a:pt x="170567" y="426115"/>
                    </a:cubicBezTo>
                    <a:cubicBezTo>
                      <a:pt x="210502" y="429925"/>
                      <a:pt x="250438" y="432465"/>
                      <a:pt x="290373" y="431195"/>
                    </a:cubicBezTo>
                    <a:cubicBezTo>
                      <a:pt x="316138" y="429925"/>
                      <a:pt x="340614" y="432465"/>
                      <a:pt x="366379" y="432465"/>
                    </a:cubicBezTo>
                    <a:cubicBezTo>
                      <a:pt x="403738" y="432465"/>
                      <a:pt x="441097" y="431195"/>
                      <a:pt x="478455" y="432465"/>
                    </a:cubicBezTo>
                    <a:cubicBezTo>
                      <a:pt x="533850" y="433735"/>
                      <a:pt x="1141898" y="423575"/>
                      <a:pt x="1198580" y="426115"/>
                    </a:cubicBezTo>
                    <a:cubicBezTo>
                      <a:pt x="1223057" y="427385"/>
                      <a:pt x="1247533" y="428655"/>
                      <a:pt x="1270721" y="428655"/>
                    </a:cubicBezTo>
                    <a:cubicBezTo>
                      <a:pt x="1313233" y="431195"/>
                      <a:pt x="1354457" y="427385"/>
                      <a:pt x="1396969" y="431195"/>
                    </a:cubicBezTo>
                    <a:cubicBezTo>
                      <a:pt x="1431751" y="433735"/>
                      <a:pt x="1466533" y="433735"/>
                      <a:pt x="1501316" y="436275"/>
                    </a:cubicBezTo>
                    <a:cubicBezTo>
                      <a:pt x="1552845" y="440085"/>
                      <a:pt x="1604375" y="442625"/>
                      <a:pt x="1655904" y="443895"/>
                    </a:cubicBezTo>
                    <a:cubicBezTo>
                      <a:pt x="1675228" y="443895"/>
                      <a:pt x="1693046" y="442625"/>
                      <a:pt x="1713366" y="442625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13061211" y="3835053"/>
              <a:ext cx="3653041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</a:t>
              </a:r>
              <a:r>
                <a:rPr lang="en-US" sz="45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2876371" y="5282461"/>
              <a:ext cx="4022722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Tìm hiểu trước nội dung sẽ học trong chương </a:t>
              </a: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VII.</a:t>
              </a:r>
              <a:endParaRPr lang="en-US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073931" y="3707222"/>
            <a:ext cx="4616053" cy="5389153"/>
            <a:chOff x="7073931" y="3707222"/>
            <a:chExt cx="4616053" cy="5389153"/>
          </a:xfrm>
        </p:grpSpPr>
        <p:grpSp>
          <p:nvGrpSpPr>
            <p:cNvPr id="11" name="Group 11"/>
            <p:cNvGrpSpPr/>
            <p:nvPr/>
          </p:nvGrpSpPr>
          <p:grpSpPr>
            <a:xfrm>
              <a:off x="7115747" y="3707223"/>
              <a:ext cx="4569429" cy="5389152"/>
              <a:chOff x="0" y="0"/>
              <a:chExt cx="1789273" cy="235283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0160" y="16510"/>
                <a:ext cx="1766413" cy="2324894"/>
              </a:xfrm>
              <a:custGeom>
                <a:avLst/>
                <a:gdLst/>
                <a:ahLst/>
                <a:cxnLst/>
                <a:rect l="l" t="t" r="r" b="b"/>
                <a:pathLst>
                  <a:path w="1766413" h="2324894">
                    <a:moveTo>
                      <a:pt x="1766413" y="2324894"/>
                    </a:moveTo>
                    <a:lnTo>
                      <a:pt x="0" y="2317274"/>
                    </a:lnTo>
                    <a:lnTo>
                      <a:pt x="0" y="819561"/>
                    </a:lnTo>
                    <a:lnTo>
                      <a:pt x="17780" y="19050"/>
                    </a:lnTo>
                    <a:lnTo>
                      <a:pt x="878657" y="0"/>
                    </a:lnTo>
                    <a:lnTo>
                      <a:pt x="1747363" y="50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000000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-3810" y="0"/>
                <a:ext cx="1795623" cy="2351564"/>
              </a:xfrm>
              <a:custGeom>
                <a:avLst/>
                <a:gdLst/>
                <a:ahLst/>
                <a:cxnLst/>
                <a:rect l="l" t="t" r="r" b="b"/>
                <a:pathLst>
                  <a:path w="1795623" h="2351564">
                    <a:moveTo>
                      <a:pt x="1761333" y="21590"/>
                    </a:moveTo>
                    <a:cubicBezTo>
                      <a:pt x="1762603" y="34290"/>
                      <a:pt x="1762603" y="44450"/>
                      <a:pt x="1763873" y="54610"/>
                    </a:cubicBezTo>
                    <a:cubicBezTo>
                      <a:pt x="1766413" y="98777"/>
                      <a:pt x="1767683" y="148642"/>
                      <a:pt x="1770223" y="196727"/>
                    </a:cubicBezTo>
                    <a:cubicBezTo>
                      <a:pt x="1770223" y="266182"/>
                      <a:pt x="1782923" y="1635696"/>
                      <a:pt x="1789273" y="1705152"/>
                    </a:cubicBezTo>
                    <a:cubicBezTo>
                      <a:pt x="1795623" y="1810225"/>
                      <a:pt x="1791813" y="1917079"/>
                      <a:pt x="1791813" y="2022152"/>
                    </a:cubicBezTo>
                    <a:cubicBezTo>
                      <a:pt x="1791813" y="2114759"/>
                      <a:pt x="1793083" y="2200243"/>
                      <a:pt x="1794353" y="2290604"/>
                    </a:cubicBezTo>
                    <a:cubicBezTo>
                      <a:pt x="1794353" y="2312194"/>
                      <a:pt x="1794353" y="2326164"/>
                      <a:pt x="1794353" y="2350294"/>
                    </a:cubicBezTo>
                    <a:cubicBezTo>
                      <a:pt x="1771493" y="2350294"/>
                      <a:pt x="1751173" y="2351564"/>
                      <a:pt x="1730590" y="2350294"/>
                    </a:cubicBezTo>
                    <a:cubicBezTo>
                      <a:pt x="1643858" y="2345214"/>
                      <a:pt x="1555792" y="2351564"/>
                      <a:pt x="1469060" y="2346484"/>
                    </a:cubicBezTo>
                    <a:cubicBezTo>
                      <a:pt x="1417021" y="2342674"/>
                      <a:pt x="1366316" y="2345214"/>
                      <a:pt x="1314277" y="2342674"/>
                    </a:cubicBezTo>
                    <a:cubicBezTo>
                      <a:pt x="1290259" y="2341404"/>
                      <a:pt x="1266241" y="2340134"/>
                      <a:pt x="1242223" y="2338864"/>
                    </a:cubicBezTo>
                    <a:cubicBezTo>
                      <a:pt x="1227545" y="2338864"/>
                      <a:pt x="1214202" y="2340134"/>
                      <a:pt x="1199524" y="2340134"/>
                    </a:cubicBezTo>
                    <a:cubicBezTo>
                      <a:pt x="1162163" y="2338864"/>
                      <a:pt x="1059419" y="2340134"/>
                      <a:pt x="1022058" y="2338864"/>
                    </a:cubicBezTo>
                    <a:cubicBezTo>
                      <a:pt x="995371" y="2337594"/>
                      <a:pt x="461637" y="2346484"/>
                      <a:pt x="434950" y="2345214"/>
                    </a:cubicBezTo>
                    <a:cubicBezTo>
                      <a:pt x="428278" y="2345214"/>
                      <a:pt x="420272" y="2346484"/>
                      <a:pt x="413601" y="2346484"/>
                    </a:cubicBezTo>
                    <a:cubicBezTo>
                      <a:pt x="397589" y="2346484"/>
                      <a:pt x="382911" y="2347754"/>
                      <a:pt x="366899" y="2347754"/>
                    </a:cubicBezTo>
                    <a:cubicBezTo>
                      <a:pt x="326869" y="2347754"/>
                      <a:pt x="288173" y="2346484"/>
                      <a:pt x="248143" y="2345214"/>
                    </a:cubicBezTo>
                    <a:cubicBezTo>
                      <a:pt x="224125" y="2343944"/>
                      <a:pt x="200107" y="2342674"/>
                      <a:pt x="177423" y="2341404"/>
                    </a:cubicBezTo>
                    <a:cubicBezTo>
                      <a:pt x="134725" y="2340134"/>
                      <a:pt x="92026" y="2338864"/>
                      <a:pt x="48260" y="2338864"/>
                    </a:cubicBezTo>
                    <a:cubicBezTo>
                      <a:pt x="38100" y="2338864"/>
                      <a:pt x="29210" y="2338864"/>
                      <a:pt x="19050" y="2337594"/>
                    </a:cubicBezTo>
                    <a:cubicBezTo>
                      <a:pt x="10160" y="2336324"/>
                      <a:pt x="5080" y="2329974"/>
                      <a:pt x="7620" y="2321084"/>
                    </a:cubicBezTo>
                    <a:cubicBezTo>
                      <a:pt x="16510" y="2289288"/>
                      <a:pt x="12700" y="2244765"/>
                      <a:pt x="11430" y="2198462"/>
                    </a:cubicBezTo>
                    <a:cubicBezTo>
                      <a:pt x="10160" y="2104074"/>
                      <a:pt x="6350" y="2011467"/>
                      <a:pt x="7620" y="1917079"/>
                    </a:cubicBezTo>
                    <a:cubicBezTo>
                      <a:pt x="5080" y="1799539"/>
                      <a:pt x="0" y="344541"/>
                      <a:pt x="7620" y="225221"/>
                    </a:cubicBezTo>
                    <a:cubicBezTo>
                      <a:pt x="8890" y="202069"/>
                      <a:pt x="7620" y="177137"/>
                      <a:pt x="8890" y="153985"/>
                    </a:cubicBezTo>
                    <a:cubicBezTo>
                      <a:pt x="10160" y="116586"/>
                      <a:pt x="12700" y="75625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668" y="30480"/>
                      <a:pt x="80017" y="29210"/>
                    </a:cubicBezTo>
                    <a:cubicBezTo>
                      <a:pt x="116044" y="25400"/>
                      <a:pt x="152071" y="22860"/>
                      <a:pt x="189432" y="20320"/>
                    </a:cubicBezTo>
                    <a:cubicBezTo>
                      <a:pt x="214785" y="17780"/>
                      <a:pt x="240137" y="16510"/>
                      <a:pt x="264155" y="13970"/>
                    </a:cubicBezTo>
                    <a:cubicBezTo>
                      <a:pt x="288173" y="11430"/>
                      <a:pt x="313526" y="8890"/>
                      <a:pt x="337544" y="8890"/>
                    </a:cubicBezTo>
                    <a:cubicBezTo>
                      <a:pt x="364230" y="7620"/>
                      <a:pt x="390917" y="10160"/>
                      <a:pt x="417604" y="8890"/>
                    </a:cubicBezTo>
                    <a:cubicBezTo>
                      <a:pt x="450962" y="8890"/>
                      <a:pt x="1055416" y="6350"/>
                      <a:pt x="1088775" y="5080"/>
                    </a:cubicBezTo>
                    <a:cubicBezTo>
                      <a:pt x="1120799" y="3810"/>
                      <a:pt x="1152823" y="2540"/>
                      <a:pt x="1186181" y="2540"/>
                    </a:cubicBezTo>
                    <a:cubicBezTo>
                      <a:pt x="1240889" y="1270"/>
                      <a:pt x="1294262" y="0"/>
                      <a:pt x="1348970" y="0"/>
                    </a:cubicBezTo>
                    <a:cubicBezTo>
                      <a:pt x="1371654" y="0"/>
                      <a:pt x="1395672" y="2540"/>
                      <a:pt x="1418355" y="2540"/>
                    </a:cubicBezTo>
                    <a:cubicBezTo>
                      <a:pt x="1481069" y="3810"/>
                      <a:pt x="1545117" y="5080"/>
                      <a:pt x="1607831" y="7620"/>
                    </a:cubicBezTo>
                    <a:cubicBezTo>
                      <a:pt x="1641190" y="8890"/>
                      <a:pt x="1674548" y="12700"/>
                      <a:pt x="1707906" y="16510"/>
                    </a:cubicBezTo>
                    <a:cubicBezTo>
                      <a:pt x="1715912" y="16510"/>
                      <a:pt x="1723918" y="16510"/>
                      <a:pt x="1730590" y="16510"/>
                    </a:cubicBezTo>
                    <a:cubicBezTo>
                      <a:pt x="1742283" y="17780"/>
                      <a:pt x="1751173" y="20320"/>
                      <a:pt x="1761333" y="21590"/>
                    </a:cubicBezTo>
                    <a:close/>
                    <a:moveTo>
                      <a:pt x="1771493" y="2333784"/>
                    </a:moveTo>
                    <a:cubicBezTo>
                      <a:pt x="1772763" y="2317274"/>
                      <a:pt x="1774033" y="2304574"/>
                      <a:pt x="1774033" y="2291874"/>
                    </a:cubicBezTo>
                    <a:cubicBezTo>
                      <a:pt x="1772763" y="2191338"/>
                      <a:pt x="1771493" y="2096950"/>
                      <a:pt x="1771493" y="1995439"/>
                    </a:cubicBezTo>
                    <a:cubicBezTo>
                      <a:pt x="1771493" y="1949135"/>
                      <a:pt x="1774033" y="1902832"/>
                      <a:pt x="1772763" y="1856528"/>
                    </a:cubicBezTo>
                    <a:cubicBezTo>
                      <a:pt x="1772763" y="1813787"/>
                      <a:pt x="1771493" y="1769264"/>
                      <a:pt x="1770223" y="1726522"/>
                    </a:cubicBezTo>
                    <a:cubicBezTo>
                      <a:pt x="1765143" y="1660629"/>
                      <a:pt x="1753713" y="296457"/>
                      <a:pt x="1753713" y="230564"/>
                    </a:cubicBezTo>
                    <a:cubicBezTo>
                      <a:pt x="1751173" y="175356"/>
                      <a:pt x="1748633" y="118367"/>
                      <a:pt x="1746093" y="63500"/>
                    </a:cubicBezTo>
                    <a:cubicBezTo>
                      <a:pt x="1744823" y="44450"/>
                      <a:pt x="1743553" y="43180"/>
                      <a:pt x="1726587" y="41910"/>
                    </a:cubicBezTo>
                    <a:cubicBezTo>
                      <a:pt x="1722584" y="41910"/>
                      <a:pt x="1719915" y="41910"/>
                      <a:pt x="1715912" y="40640"/>
                    </a:cubicBezTo>
                    <a:cubicBezTo>
                      <a:pt x="1682554" y="36830"/>
                      <a:pt x="1647861" y="31750"/>
                      <a:pt x="1614503" y="30480"/>
                    </a:cubicBezTo>
                    <a:cubicBezTo>
                      <a:pt x="1533108" y="26670"/>
                      <a:pt x="1450380" y="25400"/>
                      <a:pt x="1368985" y="22860"/>
                    </a:cubicBezTo>
                    <a:cubicBezTo>
                      <a:pt x="1356976" y="22860"/>
                      <a:pt x="1343633" y="22860"/>
                      <a:pt x="1331624" y="22860"/>
                    </a:cubicBezTo>
                    <a:cubicBezTo>
                      <a:pt x="1311609" y="22860"/>
                      <a:pt x="1291594" y="22860"/>
                      <a:pt x="1272913" y="22860"/>
                    </a:cubicBezTo>
                    <a:cubicBezTo>
                      <a:pt x="1230214" y="22860"/>
                      <a:pt x="1187515" y="22860"/>
                      <a:pt x="1146151" y="24130"/>
                    </a:cubicBezTo>
                    <a:cubicBezTo>
                      <a:pt x="1110124" y="25400"/>
                      <a:pt x="503001" y="29210"/>
                      <a:pt x="466974" y="29210"/>
                    </a:cubicBezTo>
                    <a:cubicBezTo>
                      <a:pt x="408263" y="29210"/>
                      <a:pt x="349553" y="26670"/>
                      <a:pt x="290842" y="33020"/>
                    </a:cubicBezTo>
                    <a:cubicBezTo>
                      <a:pt x="260152" y="36830"/>
                      <a:pt x="230797" y="36830"/>
                      <a:pt x="201441" y="38100"/>
                    </a:cubicBezTo>
                    <a:cubicBezTo>
                      <a:pt x="150737" y="41910"/>
                      <a:pt x="100032" y="45720"/>
                      <a:pt x="49530" y="50800"/>
                    </a:cubicBezTo>
                    <a:cubicBezTo>
                      <a:pt x="36830" y="50800"/>
                      <a:pt x="34290" y="53340"/>
                      <a:pt x="33020" y="70282"/>
                    </a:cubicBezTo>
                    <a:cubicBezTo>
                      <a:pt x="31750" y="102339"/>
                      <a:pt x="31750" y="134395"/>
                      <a:pt x="30480" y="166451"/>
                    </a:cubicBezTo>
                    <a:cubicBezTo>
                      <a:pt x="29210" y="219878"/>
                      <a:pt x="26670" y="271524"/>
                      <a:pt x="25400" y="324952"/>
                    </a:cubicBezTo>
                    <a:cubicBezTo>
                      <a:pt x="20320" y="381940"/>
                      <a:pt x="26670" y="1774607"/>
                      <a:pt x="29210" y="1831596"/>
                    </a:cubicBezTo>
                    <a:cubicBezTo>
                      <a:pt x="29210" y="1892146"/>
                      <a:pt x="29210" y="1954478"/>
                      <a:pt x="30480" y="2015029"/>
                    </a:cubicBezTo>
                    <a:cubicBezTo>
                      <a:pt x="30480" y="2059551"/>
                      <a:pt x="33020" y="2104074"/>
                      <a:pt x="33020" y="2148596"/>
                    </a:cubicBezTo>
                    <a:cubicBezTo>
                      <a:pt x="33020" y="2196681"/>
                      <a:pt x="33020" y="2244765"/>
                      <a:pt x="31750" y="2291874"/>
                    </a:cubicBezTo>
                    <a:cubicBezTo>
                      <a:pt x="31750" y="2295684"/>
                      <a:pt x="31750" y="2298224"/>
                      <a:pt x="31750" y="2302034"/>
                    </a:cubicBezTo>
                    <a:cubicBezTo>
                      <a:pt x="31750" y="2312194"/>
                      <a:pt x="35560" y="2316004"/>
                      <a:pt x="44450" y="2316004"/>
                    </a:cubicBezTo>
                    <a:cubicBezTo>
                      <a:pt x="61336" y="2316004"/>
                      <a:pt x="80017" y="2317274"/>
                      <a:pt x="97363" y="2317274"/>
                    </a:cubicBezTo>
                    <a:cubicBezTo>
                      <a:pt x="122716" y="2317274"/>
                      <a:pt x="149402" y="2314734"/>
                      <a:pt x="174755" y="2317274"/>
                    </a:cubicBezTo>
                    <a:cubicBezTo>
                      <a:pt x="216119" y="2321084"/>
                      <a:pt x="257484" y="2323624"/>
                      <a:pt x="298848" y="2322354"/>
                    </a:cubicBezTo>
                    <a:cubicBezTo>
                      <a:pt x="325535" y="2321084"/>
                      <a:pt x="350887" y="2323624"/>
                      <a:pt x="377574" y="2323624"/>
                    </a:cubicBezTo>
                    <a:cubicBezTo>
                      <a:pt x="416269" y="2323624"/>
                      <a:pt x="454965" y="2322354"/>
                      <a:pt x="493661" y="2323624"/>
                    </a:cubicBezTo>
                    <a:cubicBezTo>
                      <a:pt x="551037" y="2324894"/>
                      <a:pt x="1180844" y="2314734"/>
                      <a:pt x="1239555" y="2317274"/>
                    </a:cubicBezTo>
                    <a:cubicBezTo>
                      <a:pt x="1264907" y="2318544"/>
                      <a:pt x="1290259" y="2319814"/>
                      <a:pt x="1314277" y="2319814"/>
                    </a:cubicBezTo>
                    <a:cubicBezTo>
                      <a:pt x="1358310" y="2322354"/>
                      <a:pt x="1401009" y="2318544"/>
                      <a:pt x="1445042" y="2322354"/>
                    </a:cubicBezTo>
                    <a:cubicBezTo>
                      <a:pt x="1481069" y="2324894"/>
                      <a:pt x="1517096" y="2324894"/>
                      <a:pt x="1553123" y="2327434"/>
                    </a:cubicBezTo>
                    <a:cubicBezTo>
                      <a:pt x="1606497" y="2331244"/>
                      <a:pt x="1659870" y="2333784"/>
                      <a:pt x="1713244" y="2335054"/>
                    </a:cubicBezTo>
                    <a:cubicBezTo>
                      <a:pt x="1733259" y="2335054"/>
                      <a:pt x="1751173" y="2333784"/>
                      <a:pt x="1771493" y="2333784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 rot="-10800000">
              <a:off x="7073931" y="3707222"/>
              <a:ext cx="4616053" cy="1104123"/>
              <a:chOff x="0" y="0"/>
              <a:chExt cx="1731146" cy="46167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0160" y="16510"/>
                <a:ext cx="1708286" cy="433735"/>
              </a:xfrm>
              <a:custGeom>
                <a:avLst/>
                <a:gdLst/>
                <a:ahLst/>
                <a:cxnLst/>
                <a:rect l="l" t="t" r="r" b="b"/>
                <a:pathLst>
                  <a:path w="1708286" h="433735">
                    <a:moveTo>
                      <a:pt x="1708286" y="433735"/>
                    </a:moveTo>
                    <a:lnTo>
                      <a:pt x="0" y="426115"/>
                    </a:lnTo>
                    <a:lnTo>
                      <a:pt x="0" y="163658"/>
                    </a:lnTo>
                    <a:lnTo>
                      <a:pt x="17780" y="19050"/>
                    </a:lnTo>
                    <a:lnTo>
                      <a:pt x="849668" y="0"/>
                    </a:lnTo>
                    <a:lnTo>
                      <a:pt x="1689236" y="5080"/>
                    </a:lnTo>
                    <a:close/>
                  </a:path>
                </a:pathLst>
              </a:custGeom>
              <a:solidFill>
                <a:srgbClr val="FCD7D7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-3810" y="0"/>
                <a:ext cx="1737496" cy="460405"/>
              </a:xfrm>
              <a:custGeom>
                <a:avLst/>
                <a:gdLst/>
                <a:ahLst/>
                <a:cxnLst/>
                <a:rect l="l" t="t" r="r" b="b"/>
                <a:pathLst>
                  <a:path w="1737496" h="460405">
                    <a:moveTo>
                      <a:pt x="1703206" y="21590"/>
                    </a:moveTo>
                    <a:cubicBezTo>
                      <a:pt x="1704476" y="34290"/>
                      <a:pt x="1704476" y="44450"/>
                      <a:pt x="1705746" y="54610"/>
                    </a:cubicBezTo>
                    <a:cubicBezTo>
                      <a:pt x="1708286" y="69515"/>
                      <a:pt x="1709556" y="76999"/>
                      <a:pt x="1712096" y="84215"/>
                    </a:cubicBezTo>
                    <a:cubicBezTo>
                      <a:pt x="1712096" y="94639"/>
                      <a:pt x="1724796" y="300175"/>
                      <a:pt x="1731146" y="310599"/>
                    </a:cubicBezTo>
                    <a:cubicBezTo>
                      <a:pt x="1737496" y="326368"/>
                      <a:pt x="1733686" y="342404"/>
                      <a:pt x="1733686" y="358174"/>
                    </a:cubicBezTo>
                    <a:cubicBezTo>
                      <a:pt x="1733686" y="372072"/>
                      <a:pt x="1734956" y="384901"/>
                      <a:pt x="1736226" y="399445"/>
                    </a:cubicBezTo>
                    <a:cubicBezTo>
                      <a:pt x="1736226" y="421035"/>
                      <a:pt x="1736226" y="435005"/>
                      <a:pt x="1736226" y="459135"/>
                    </a:cubicBezTo>
                    <a:cubicBezTo>
                      <a:pt x="1713366" y="459135"/>
                      <a:pt x="1693046" y="460405"/>
                      <a:pt x="1672651" y="459135"/>
                    </a:cubicBezTo>
                    <a:cubicBezTo>
                      <a:pt x="1588916" y="454055"/>
                      <a:pt x="1503892" y="460405"/>
                      <a:pt x="1420157" y="455325"/>
                    </a:cubicBezTo>
                    <a:cubicBezTo>
                      <a:pt x="1369916" y="451515"/>
                      <a:pt x="1320963" y="454055"/>
                      <a:pt x="1270721" y="451515"/>
                    </a:cubicBezTo>
                    <a:cubicBezTo>
                      <a:pt x="1247533" y="450245"/>
                      <a:pt x="1224345" y="448975"/>
                      <a:pt x="1201157" y="447705"/>
                    </a:cubicBezTo>
                    <a:cubicBezTo>
                      <a:pt x="1186986" y="447705"/>
                      <a:pt x="1174104" y="448975"/>
                      <a:pt x="1159933" y="448975"/>
                    </a:cubicBezTo>
                    <a:cubicBezTo>
                      <a:pt x="1123862" y="447705"/>
                      <a:pt x="1024668" y="448975"/>
                      <a:pt x="988597" y="447705"/>
                    </a:cubicBezTo>
                    <a:cubicBezTo>
                      <a:pt x="962833" y="446435"/>
                      <a:pt x="447538" y="455325"/>
                      <a:pt x="421773" y="454055"/>
                    </a:cubicBezTo>
                    <a:cubicBezTo>
                      <a:pt x="415332" y="454055"/>
                      <a:pt x="407602" y="455325"/>
                      <a:pt x="401161" y="455325"/>
                    </a:cubicBezTo>
                    <a:cubicBezTo>
                      <a:pt x="385702" y="455325"/>
                      <a:pt x="371532" y="456595"/>
                      <a:pt x="356073" y="456595"/>
                    </a:cubicBezTo>
                    <a:cubicBezTo>
                      <a:pt x="317426" y="456595"/>
                      <a:pt x="280067" y="455325"/>
                      <a:pt x="241420" y="454055"/>
                    </a:cubicBezTo>
                    <a:cubicBezTo>
                      <a:pt x="218232" y="452785"/>
                      <a:pt x="195043" y="451515"/>
                      <a:pt x="173143" y="450245"/>
                    </a:cubicBezTo>
                    <a:cubicBezTo>
                      <a:pt x="131920" y="448975"/>
                      <a:pt x="90696" y="447705"/>
                      <a:pt x="48260" y="447705"/>
                    </a:cubicBezTo>
                    <a:cubicBezTo>
                      <a:pt x="38100" y="447705"/>
                      <a:pt x="29210" y="447705"/>
                      <a:pt x="19050" y="446435"/>
                    </a:cubicBezTo>
                    <a:cubicBezTo>
                      <a:pt x="10160" y="445165"/>
                      <a:pt x="5080" y="438815"/>
                      <a:pt x="7620" y="429925"/>
                    </a:cubicBezTo>
                    <a:cubicBezTo>
                      <a:pt x="16510" y="398265"/>
                      <a:pt x="12700" y="391583"/>
                      <a:pt x="11430" y="384634"/>
                    </a:cubicBezTo>
                    <a:cubicBezTo>
                      <a:pt x="10160" y="370469"/>
                      <a:pt x="6350" y="356570"/>
                      <a:pt x="7620" y="342404"/>
                    </a:cubicBezTo>
                    <a:cubicBezTo>
                      <a:pt x="5080" y="324764"/>
                      <a:pt x="0" y="106399"/>
                      <a:pt x="7620" y="88492"/>
                    </a:cubicBezTo>
                    <a:cubicBezTo>
                      <a:pt x="8890" y="85017"/>
                      <a:pt x="7620" y="81275"/>
                      <a:pt x="8890" y="77801"/>
                    </a:cubicBezTo>
                    <a:cubicBezTo>
                      <a:pt x="10160" y="72188"/>
                      <a:pt x="12700" y="66041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490" y="30480"/>
                      <a:pt x="79102" y="29210"/>
                    </a:cubicBezTo>
                    <a:cubicBezTo>
                      <a:pt x="113884" y="25400"/>
                      <a:pt x="148667" y="22860"/>
                      <a:pt x="184737" y="20320"/>
                    </a:cubicBezTo>
                    <a:cubicBezTo>
                      <a:pt x="209214" y="17780"/>
                      <a:pt x="233690" y="16510"/>
                      <a:pt x="256879" y="13970"/>
                    </a:cubicBezTo>
                    <a:cubicBezTo>
                      <a:pt x="280067" y="11430"/>
                      <a:pt x="304543" y="8890"/>
                      <a:pt x="327732" y="8890"/>
                    </a:cubicBezTo>
                    <a:cubicBezTo>
                      <a:pt x="353496" y="7620"/>
                      <a:pt x="379261" y="10160"/>
                      <a:pt x="405026" y="8890"/>
                    </a:cubicBezTo>
                    <a:cubicBezTo>
                      <a:pt x="437232" y="8890"/>
                      <a:pt x="1020803" y="6350"/>
                      <a:pt x="1053009" y="5080"/>
                    </a:cubicBezTo>
                    <a:cubicBezTo>
                      <a:pt x="1083927" y="3810"/>
                      <a:pt x="1114845" y="2540"/>
                      <a:pt x="1147051" y="2540"/>
                    </a:cubicBezTo>
                    <a:cubicBezTo>
                      <a:pt x="1199868" y="1270"/>
                      <a:pt x="1251398" y="0"/>
                      <a:pt x="1304216" y="0"/>
                    </a:cubicBezTo>
                    <a:cubicBezTo>
                      <a:pt x="1326116" y="0"/>
                      <a:pt x="1349304" y="2540"/>
                      <a:pt x="1371204" y="2540"/>
                    </a:cubicBezTo>
                    <a:cubicBezTo>
                      <a:pt x="1431751" y="3810"/>
                      <a:pt x="1493586" y="5080"/>
                      <a:pt x="1554134" y="7620"/>
                    </a:cubicBezTo>
                    <a:cubicBezTo>
                      <a:pt x="1586339" y="8890"/>
                      <a:pt x="1618545" y="12700"/>
                      <a:pt x="1650751" y="16510"/>
                    </a:cubicBezTo>
                    <a:cubicBezTo>
                      <a:pt x="1658481" y="16510"/>
                      <a:pt x="1666210" y="16510"/>
                      <a:pt x="1672651" y="16510"/>
                    </a:cubicBezTo>
                    <a:cubicBezTo>
                      <a:pt x="1684156" y="17780"/>
                      <a:pt x="1693046" y="20320"/>
                      <a:pt x="1703206" y="21590"/>
                    </a:cubicBezTo>
                    <a:close/>
                    <a:moveTo>
                      <a:pt x="1713366" y="442625"/>
                    </a:moveTo>
                    <a:cubicBezTo>
                      <a:pt x="1714636" y="426115"/>
                      <a:pt x="1715906" y="413415"/>
                      <a:pt x="1715906" y="400715"/>
                    </a:cubicBezTo>
                    <a:cubicBezTo>
                      <a:pt x="1714636" y="383565"/>
                      <a:pt x="1713366" y="369399"/>
                      <a:pt x="1713366" y="354165"/>
                    </a:cubicBezTo>
                    <a:cubicBezTo>
                      <a:pt x="1713366" y="347215"/>
                      <a:pt x="1715906" y="340266"/>
                      <a:pt x="1714636" y="333317"/>
                    </a:cubicBezTo>
                    <a:cubicBezTo>
                      <a:pt x="1714636" y="326902"/>
                      <a:pt x="1713366" y="320221"/>
                      <a:pt x="1712096" y="313806"/>
                    </a:cubicBezTo>
                    <a:cubicBezTo>
                      <a:pt x="1707016" y="303917"/>
                      <a:pt x="1695586" y="99183"/>
                      <a:pt x="1695586" y="89294"/>
                    </a:cubicBezTo>
                    <a:cubicBezTo>
                      <a:pt x="1693046" y="81008"/>
                      <a:pt x="1690506" y="72455"/>
                      <a:pt x="1687966" y="63500"/>
                    </a:cubicBezTo>
                    <a:cubicBezTo>
                      <a:pt x="1686696" y="44450"/>
                      <a:pt x="1685426" y="43180"/>
                      <a:pt x="1668787" y="41910"/>
                    </a:cubicBezTo>
                    <a:cubicBezTo>
                      <a:pt x="1664922" y="41910"/>
                      <a:pt x="1662346" y="41910"/>
                      <a:pt x="1658481" y="40640"/>
                    </a:cubicBezTo>
                    <a:cubicBezTo>
                      <a:pt x="1626275" y="36830"/>
                      <a:pt x="1592781" y="31750"/>
                      <a:pt x="1560575" y="30480"/>
                    </a:cubicBezTo>
                    <a:cubicBezTo>
                      <a:pt x="1481992" y="26670"/>
                      <a:pt x="1402122" y="25400"/>
                      <a:pt x="1323539" y="22860"/>
                    </a:cubicBezTo>
                    <a:cubicBezTo>
                      <a:pt x="1311945" y="22860"/>
                      <a:pt x="1299063" y="22860"/>
                      <a:pt x="1287468" y="22860"/>
                    </a:cubicBezTo>
                    <a:cubicBezTo>
                      <a:pt x="1268145" y="22860"/>
                      <a:pt x="1248821" y="22860"/>
                      <a:pt x="1230786" y="22860"/>
                    </a:cubicBezTo>
                    <a:cubicBezTo>
                      <a:pt x="1189562" y="22860"/>
                      <a:pt x="1148339" y="22860"/>
                      <a:pt x="1108404" y="24130"/>
                    </a:cubicBezTo>
                    <a:cubicBezTo>
                      <a:pt x="1073621" y="25400"/>
                      <a:pt x="487473" y="29210"/>
                      <a:pt x="452691" y="29210"/>
                    </a:cubicBezTo>
                    <a:cubicBezTo>
                      <a:pt x="396008" y="29210"/>
                      <a:pt x="339326" y="26670"/>
                      <a:pt x="282643" y="33020"/>
                    </a:cubicBezTo>
                    <a:cubicBezTo>
                      <a:pt x="253014" y="36830"/>
                      <a:pt x="224673" y="36830"/>
                      <a:pt x="196332" y="38100"/>
                    </a:cubicBezTo>
                    <a:cubicBezTo>
                      <a:pt x="147379" y="41910"/>
                      <a:pt x="98426" y="45720"/>
                      <a:pt x="49530" y="50800"/>
                    </a:cubicBezTo>
                    <a:cubicBezTo>
                      <a:pt x="36830" y="50800"/>
                      <a:pt x="34290" y="53340"/>
                      <a:pt x="33020" y="65239"/>
                    </a:cubicBezTo>
                    <a:cubicBezTo>
                      <a:pt x="31750" y="70050"/>
                      <a:pt x="31750" y="74861"/>
                      <a:pt x="30480" y="79672"/>
                    </a:cubicBezTo>
                    <a:cubicBezTo>
                      <a:pt x="29210" y="87690"/>
                      <a:pt x="26670" y="95441"/>
                      <a:pt x="25400" y="103459"/>
                    </a:cubicBezTo>
                    <a:cubicBezTo>
                      <a:pt x="20320" y="112012"/>
                      <a:pt x="26670" y="321022"/>
                      <a:pt x="29210" y="329575"/>
                    </a:cubicBezTo>
                    <a:cubicBezTo>
                      <a:pt x="29210" y="338663"/>
                      <a:pt x="29210" y="348017"/>
                      <a:pt x="30480" y="357105"/>
                    </a:cubicBezTo>
                    <a:cubicBezTo>
                      <a:pt x="30480" y="363787"/>
                      <a:pt x="33020" y="370469"/>
                      <a:pt x="33020" y="377150"/>
                    </a:cubicBezTo>
                    <a:cubicBezTo>
                      <a:pt x="33020" y="384367"/>
                      <a:pt x="33020" y="391583"/>
                      <a:pt x="31750" y="400715"/>
                    </a:cubicBezTo>
                    <a:cubicBezTo>
                      <a:pt x="31750" y="404525"/>
                      <a:pt x="31750" y="407065"/>
                      <a:pt x="31750" y="410875"/>
                    </a:cubicBezTo>
                    <a:cubicBezTo>
                      <a:pt x="31750" y="421035"/>
                      <a:pt x="35560" y="424845"/>
                      <a:pt x="44450" y="424845"/>
                    </a:cubicBezTo>
                    <a:cubicBezTo>
                      <a:pt x="61067" y="424845"/>
                      <a:pt x="79102" y="426115"/>
                      <a:pt x="95849" y="426115"/>
                    </a:cubicBezTo>
                    <a:cubicBezTo>
                      <a:pt x="120326" y="426115"/>
                      <a:pt x="146090" y="423575"/>
                      <a:pt x="170567" y="426115"/>
                    </a:cubicBezTo>
                    <a:cubicBezTo>
                      <a:pt x="210502" y="429925"/>
                      <a:pt x="250438" y="432465"/>
                      <a:pt x="290373" y="431195"/>
                    </a:cubicBezTo>
                    <a:cubicBezTo>
                      <a:pt x="316138" y="429925"/>
                      <a:pt x="340614" y="432465"/>
                      <a:pt x="366379" y="432465"/>
                    </a:cubicBezTo>
                    <a:cubicBezTo>
                      <a:pt x="403738" y="432465"/>
                      <a:pt x="441097" y="431195"/>
                      <a:pt x="478455" y="432465"/>
                    </a:cubicBezTo>
                    <a:cubicBezTo>
                      <a:pt x="533850" y="433735"/>
                      <a:pt x="1141898" y="423575"/>
                      <a:pt x="1198580" y="426115"/>
                    </a:cubicBezTo>
                    <a:cubicBezTo>
                      <a:pt x="1223057" y="427385"/>
                      <a:pt x="1247533" y="428655"/>
                      <a:pt x="1270721" y="428655"/>
                    </a:cubicBezTo>
                    <a:cubicBezTo>
                      <a:pt x="1313233" y="431195"/>
                      <a:pt x="1354457" y="427385"/>
                      <a:pt x="1396969" y="431195"/>
                    </a:cubicBezTo>
                    <a:cubicBezTo>
                      <a:pt x="1431751" y="433735"/>
                      <a:pt x="1466533" y="433735"/>
                      <a:pt x="1501316" y="436275"/>
                    </a:cubicBezTo>
                    <a:cubicBezTo>
                      <a:pt x="1552845" y="440085"/>
                      <a:pt x="1604375" y="442625"/>
                      <a:pt x="1655904" y="443895"/>
                    </a:cubicBezTo>
                    <a:cubicBezTo>
                      <a:pt x="1675228" y="443895"/>
                      <a:pt x="1693046" y="442625"/>
                      <a:pt x="1713366" y="442625"/>
                    </a:cubicBezTo>
                    <a:close/>
                  </a:path>
                </a:pathLst>
              </a:custGeom>
              <a:solidFill>
                <a:srgbClr val="FCD7D7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7653554" y="3845303"/>
              <a:ext cx="3487328" cy="8309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 </a:t>
              </a:r>
              <a:r>
                <a:rPr lang="en-US" sz="45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395283" y="5564803"/>
              <a:ext cx="4003869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latin typeface="Arial" panose="020B0604020202020204" pitchFamily="34" charset="0"/>
                  <a:cs typeface="Arial" panose="020B0604020202020204" pitchFamily="34" charset="0"/>
                </a:rPr>
                <a:t>Làm các bài còn lại trong SGK và </a:t>
              </a:r>
              <a:r>
                <a:rPr lang="en-GB" sz="4500" smtClean="0">
                  <a:latin typeface="Arial" panose="020B0604020202020204" pitchFamily="34" charset="0"/>
                  <a:cs typeface="Arial" panose="020B0604020202020204" pitchFamily="34" charset="0"/>
                </a:rPr>
                <a:t>SBT.</a:t>
              </a:r>
              <a:endParaRPr lang="en-US" sz="4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555333" y="2577506"/>
            <a:ext cx="11195110" cy="5370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</a:t>
            </a:r>
            <a:r>
              <a:rPr lang="en-US" sz="10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 CÁC EM ĐÃ LẮNG NGHE BÀI GIẢNG!</a:t>
            </a:r>
            <a:endParaRPr lang="en-US" sz="10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112195">
            <a:off x="12523804" y="-447572"/>
            <a:ext cx="10129858" cy="73097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5334"/>
          <a:stretch>
            <a:fillRect/>
          </a:stretch>
        </p:blipFill>
        <p:spPr>
          <a:xfrm rot="-7064246">
            <a:off x="-2039676" y="6134556"/>
            <a:ext cx="7291568" cy="70469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0800000">
            <a:off x="-345955" y="-127451"/>
            <a:ext cx="2749310" cy="26221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87611" y="1028700"/>
            <a:ext cx="1231489" cy="115088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928924" y="5989467"/>
            <a:ext cx="4660753" cy="49385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571961" y="9095981"/>
            <a:ext cx="1526079" cy="324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1573967"/>
            <a:ext cx="1892972" cy="2514818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488" y="1244172"/>
            <a:ext cx="1892972" cy="2944624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221" y="1892470"/>
            <a:ext cx="1170534" cy="2121592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78" y="5170240"/>
            <a:ext cx="887044" cy="887044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320040" y="4730949"/>
            <a:ext cx="17967960" cy="170795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Khẳng</a:t>
            </a:r>
            <a:r>
              <a:rPr kumimoji="0" lang="en-GB" sz="48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định nào sau đây là sai?</a:t>
            </a:r>
            <a:endParaRPr kumimoji="0" lang="en-GB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9" name="1"/>
          <p:cNvSpPr/>
          <p:nvPr/>
        </p:nvSpPr>
        <p:spPr>
          <a:xfrm>
            <a:off x="160019" y="6875794"/>
            <a:ext cx="8540458" cy="13360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A</a:t>
            </a: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. </a:t>
            </a: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Mọi</a:t>
            </a:r>
            <a:r>
              <a:rPr kumimoji="0" lang="en-US" sz="4300" b="0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số nguyên đều viết được dưới dạng phân số.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3"/>
              <p:cNvSpPr/>
              <p:nvPr/>
            </p:nvSpPr>
            <p:spPr>
              <a:xfrm>
                <a:off x="160019" y="8572500"/>
                <a:ext cx="8540458" cy="1514208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 defTabSz="1371600">
                  <a:defRPr/>
                </a:pP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C. Phân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số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3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kumimoji="0" lang="en-GB" sz="4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𝑎</m:t>
                        </m:r>
                      </m:num>
                      <m:den>
                        <m:r>
                          <a:rPr kumimoji="0" lang="en-GB" sz="4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bằng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3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𝑐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nếu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a . d = b . c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 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8572500"/>
                <a:ext cx="8540458" cy="1514208"/>
              </a:xfrm>
              <a:prstGeom prst="rect">
                <a:avLst/>
              </a:prstGeom>
              <a:blipFill>
                <a:blip r:embed="rId11"/>
                <a:stretch>
                  <a:fillRect l="-2784" t="-7229" r="-2855" b="-224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2"/>
          <p:cNvSpPr/>
          <p:nvPr/>
        </p:nvSpPr>
        <p:spPr>
          <a:xfrm>
            <a:off x="9499293" y="6981053"/>
            <a:ext cx="8540458" cy="13360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</a:t>
            </a:r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. </a:t>
            </a:r>
            <a:r>
              <a:rPr kumimoji="0" lang="en-US" sz="43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Mỗi</a:t>
            </a:r>
            <a:r>
              <a:rPr kumimoji="0" lang="en-US" sz="4300" b="0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phân số khác 0 luôn có phân số nghịch đảo.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4"/>
              <p:cNvSpPr/>
              <p:nvPr/>
            </p:nvSpPr>
            <p:spPr>
              <a:xfrm>
                <a:off x="9587521" y="8572500"/>
                <a:ext cx="8540458" cy="147997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3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D</a:t>
                </a:r>
                <a:r>
                  <a:rPr kumimoji="0" lang="en-US" sz="43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3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kumimoji="0" lang="en-GB" sz="43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2,5</m:t>
                        </m:r>
                      </m:num>
                      <m:den>
                        <m:r>
                          <a:rPr kumimoji="0" lang="vi-VN" sz="43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là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một phân số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1" y="8572500"/>
                <a:ext cx="8540458" cy="1479972"/>
              </a:xfrm>
              <a:prstGeom prst="rect">
                <a:avLst/>
              </a:prstGeom>
              <a:blipFill>
                <a:blip r:embed="rId12"/>
                <a:stretch>
                  <a:fillRect l="-28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0" y="183376"/>
            <a:ext cx="433463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04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"/>
                            </p:stCondLst>
                            <p:childTnLst>
                              <p:par>
                                <p:cTn id="10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2" grpId="1" animBg="1"/>
      <p:bldP spid="12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1573967"/>
            <a:ext cx="1892972" cy="2514818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718" y="1144160"/>
            <a:ext cx="1892972" cy="2944624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239" y="1805480"/>
            <a:ext cx="1170534" cy="2121592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78" y="5170240"/>
            <a:ext cx="887044" cy="8870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auhoi"/>
              <p:cNvSpPr/>
              <p:nvPr/>
            </p:nvSpPr>
            <p:spPr>
              <a:xfrm>
                <a:off x="160019" y="5135674"/>
                <a:ext cx="17967960" cy="1557748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lang="en-GB" sz="48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Phép 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GB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 kết quả là:</a:t>
                </a:r>
                <a:endPara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5135674"/>
                <a:ext cx="17967960" cy="155774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1"/>
              <p:cNvSpPr/>
              <p:nvPr/>
            </p:nvSpPr>
            <p:spPr>
              <a:xfrm>
                <a:off x="160021" y="7200900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1" y="7200900"/>
                <a:ext cx="8540458" cy="1336012"/>
              </a:xfrm>
              <a:prstGeom prst="rect">
                <a:avLst/>
              </a:prstGeom>
              <a:blipFill>
                <a:blip r:embed="rId13"/>
                <a:stretch>
                  <a:fillRect b="-45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3"/>
              <p:cNvSpPr/>
              <p:nvPr/>
            </p:nvSpPr>
            <p:spPr>
              <a:xfrm>
                <a:off x="160019" y="8761910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8761910"/>
                <a:ext cx="8540458" cy="1336012"/>
              </a:xfrm>
              <a:prstGeom prst="rect">
                <a:avLst/>
              </a:prstGeom>
              <a:blipFill>
                <a:blip r:embed="rId14"/>
                <a:stretch>
                  <a:fillRect b="-41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2"/>
              <p:cNvSpPr/>
              <p:nvPr/>
            </p:nvSpPr>
            <p:spPr>
              <a:xfrm>
                <a:off x="9587523" y="7200900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3" y="7200900"/>
                <a:ext cx="8540458" cy="1336012"/>
              </a:xfrm>
              <a:prstGeom prst="rect">
                <a:avLst/>
              </a:prstGeom>
              <a:blipFill>
                <a:blip r:embed="rId15"/>
                <a:stretch>
                  <a:fillRect b="-41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4"/>
          <p:cNvSpPr/>
          <p:nvPr/>
        </p:nvSpPr>
        <p:spPr>
          <a:xfrm>
            <a:off x="9587521" y="8727674"/>
            <a:ext cx="8540458" cy="13360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</a:t>
            </a: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.</a:t>
            </a:r>
            <a:r>
              <a:rPr kumimoji="0" lang="en-US" sz="4800" b="0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0</a:t>
            </a: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418" y="19792"/>
            <a:ext cx="433463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1130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0833 -0.23241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-116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549 -0.3085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8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3932 -0.0233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-118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02 -0.24514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" y="-12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315 0.00208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4" y="9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8073 -0.43449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36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8073 -0.43449 L 0.18073 -0.22824 " pathEditMode="relative" rAng="0" ptsTypes="AA">
                                      <p:cBhvr>
                                        <p:cTn id="10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432 -0.00231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-11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1" grpId="1" animBg="1"/>
      <p:bldP spid="11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1573967"/>
            <a:ext cx="1892972" cy="2514818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14" y="1144160"/>
            <a:ext cx="1892972" cy="2944624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631" y="1967192"/>
            <a:ext cx="1170534" cy="2121592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78" y="5170240"/>
            <a:ext cx="887044" cy="8870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auhoi"/>
              <p:cNvSpPr/>
              <p:nvPr/>
            </p:nvSpPr>
            <p:spPr>
              <a:xfrm>
                <a:off x="160020" y="5169162"/>
                <a:ext cx="17967960" cy="1557748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lang="en-GB" sz="48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 giá trị biểu thức 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GB" sz="4800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den>
                    </m:f>
                    <m:r>
                      <a:rPr lang="en-GB" sz="4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2</m:t>
                    </m:r>
                    <m:f>
                      <m:f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cauhoi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" y="5169162"/>
                <a:ext cx="17967960" cy="15577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1"/>
              <p:cNvSpPr/>
              <p:nvPr/>
            </p:nvSpPr>
            <p:spPr>
              <a:xfrm>
                <a:off x="160021" y="7168636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A</a:t>
                </a:r>
                <a:r>
                  <a:rPr kumimoji="0" lang="en-US" sz="4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lang="en-GB" sz="48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−171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kumimoji="0" lang="en-US" sz="480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1" y="7168636"/>
                <a:ext cx="8540458" cy="1336012"/>
              </a:xfrm>
              <a:prstGeom prst="rect">
                <a:avLst/>
              </a:prstGeom>
              <a:blipFill>
                <a:blip r:embed="rId12"/>
                <a:stretch>
                  <a:fillRect b="-31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3"/>
              <p:cNvSpPr/>
              <p:nvPr/>
            </p:nvSpPr>
            <p:spPr>
              <a:xfrm>
                <a:off x="160019" y="8729646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C</a:t>
                </a:r>
                <a:r>
                  <a:rPr kumimoji="0" lang="en-US" sz="4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lang="en-GB" sz="48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num>
                      <m:den>
                        <m: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8729646"/>
                <a:ext cx="8540458" cy="1336012"/>
              </a:xfrm>
              <a:prstGeom prst="rect">
                <a:avLst/>
              </a:prstGeom>
              <a:blipFill>
                <a:blip r:embed="rId13"/>
                <a:stretch>
                  <a:fillRect b="-31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2"/>
              <p:cNvSpPr/>
              <p:nvPr/>
            </p:nvSpPr>
            <p:spPr>
              <a:xfrm>
                <a:off x="9587523" y="7168636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B</a:t>
                </a:r>
                <a:r>
                  <a:rPr kumimoji="0" lang="en-US" sz="4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r>
                  <a:rPr lang="en-GB" sz="4800" b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8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171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GB" sz="4800" b="1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kumimoji="0" lang="en-US" sz="4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3" y="7168636"/>
                <a:ext cx="8540458" cy="1336012"/>
              </a:xfrm>
              <a:prstGeom prst="rect">
                <a:avLst/>
              </a:prstGeom>
              <a:blipFill>
                <a:blip r:embed="rId14"/>
                <a:stretch>
                  <a:fillRect b="-319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4"/>
              <p:cNvSpPr/>
              <p:nvPr/>
            </p:nvSpPr>
            <p:spPr>
              <a:xfrm>
                <a:off x="9587521" y="8695410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D</a:t>
                </a:r>
                <a:r>
                  <a:rPr kumimoji="0" lang="en-US" sz="4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lang="en-GB" sz="48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1" y="8695410"/>
                <a:ext cx="8540458" cy="1336012"/>
              </a:xfrm>
              <a:prstGeom prst="rect">
                <a:avLst/>
              </a:prstGeom>
              <a:blipFill>
                <a:blip r:embed="rId15"/>
                <a:stretch>
                  <a:fillRect b="-27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168" y="83364"/>
            <a:ext cx="433463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783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383 -0.3164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-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1625 -0.0210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-106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2734 -0.24768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7" y="-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"/>
                            </p:stCondLst>
                            <p:childTnLst>
                              <p:par>
                                <p:cTn id="57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1589 -0.22523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-1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643 -0.44676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80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7643 -0.44676 L -0.17422 -0.22824 " pathEditMode="relative" rAng="0" ptsTypes="AA">
                                      <p:cBhvr>
                                        <p:cTn id="10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092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1573967"/>
            <a:ext cx="1892972" cy="2514818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488" y="1244172"/>
            <a:ext cx="1892972" cy="2944624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221" y="1892470"/>
            <a:ext cx="1170534" cy="2121592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78" y="5170240"/>
            <a:ext cx="887044" cy="887044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4737083"/>
            <a:ext cx="17967960" cy="186848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Khẳng</a:t>
            </a:r>
            <a:r>
              <a:rPr kumimoji="0" lang="en-US" sz="48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định nào sau đây sai?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1"/>
              <p:cNvSpPr/>
              <p:nvPr/>
            </p:nvSpPr>
            <p:spPr>
              <a:xfrm>
                <a:off x="160021" y="7038729"/>
                <a:ext cx="8540458" cy="15631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 defTabSz="1371600">
                  <a:defRPr/>
                </a:pPr>
                <a:r>
                  <a:rPr kumimoji="0" lang="en-US" sz="43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A</a:t>
                </a:r>
                <a:r>
                  <a:rPr kumimoji="0" lang="en-US" sz="43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Phân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bằng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1" y="7038729"/>
                <a:ext cx="8540458" cy="1563169"/>
              </a:xfrm>
              <a:prstGeom prst="rect">
                <a:avLst/>
              </a:prstGeom>
              <a:blipFill>
                <a:blip r:embed="rId11"/>
                <a:stretch>
                  <a:fillRect l="-27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3"/>
              <p:cNvSpPr/>
              <p:nvPr/>
            </p:nvSpPr>
            <p:spPr>
              <a:xfrm>
                <a:off x="160019" y="8826896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 defTabSz="1371600">
                  <a:defRPr/>
                </a:pPr>
                <a:r>
                  <a:rPr kumimoji="0" lang="en-US" sz="43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</a:t>
                </a:r>
                <a:r>
                  <a:rPr kumimoji="0" lang="en-US" sz="43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lang="en-US" sz="43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 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8826896"/>
                <a:ext cx="8540458" cy="1336012"/>
              </a:xfrm>
              <a:prstGeom prst="rect">
                <a:avLst/>
              </a:prstGeom>
              <a:blipFill>
                <a:blip r:embed="rId12"/>
                <a:stretch>
                  <a:fillRect l="-27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2"/>
              <p:cNvSpPr/>
              <p:nvPr/>
            </p:nvSpPr>
            <p:spPr>
              <a:xfrm>
                <a:off x="9587523" y="7038729"/>
                <a:ext cx="8540458" cy="15631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 defTabSz="1371600">
                  <a:defRPr/>
                </a:pPr>
                <a:r>
                  <a:rPr kumimoji="0" lang="en-US" sz="43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B</a:t>
                </a:r>
                <a:r>
                  <a:rPr kumimoji="0" lang="en-US" sz="43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Phân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3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43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biểu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thị phép chia 10 cho 4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3" y="7038729"/>
                <a:ext cx="8540458" cy="1563169"/>
              </a:xfrm>
              <a:prstGeom prst="rect">
                <a:avLst/>
              </a:prstGeom>
              <a:blipFill>
                <a:blip r:embed="rId13"/>
                <a:stretch>
                  <a:fillRect l="-2855" t="-3516" r="-2784" b="-222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4"/>
              <p:cNvSpPr/>
              <p:nvPr/>
            </p:nvSpPr>
            <p:spPr>
              <a:xfrm>
                <a:off x="9587521" y="8792660"/>
                <a:ext cx="8540458" cy="133601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 defTabSz="1371600">
                  <a:defRPr/>
                </a:pPr>
                <a:r>
                  <a:rPr kumimoji="0" lang="en-US" sz="43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D</a:t>
                </a:r>
                <a:r>
                  <a:rPr kumimoji="0" lang="en-US" sz="43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:r>
                  <a:rPr lang="en-US" sz="430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là</a:t>
                </a:r>
                <a:r>
                  <a:rPr kumimoji="0" lang="en-US" sz="4300" b="0" i="0" u="none" strike="noStrike" kern="1200" cap="none" spc="0" normalizeH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một hỗn số dương</a:t>
                </a:r>
                <a:r>
                  <a:rPr kumimoji="0" lang="en-US" sz="43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</a:t>
                </a:r>
                <a:endParaRPr kumimoji="0" lang="en-US" sz="4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1" y="8792660"/>
                <a:ext cx="8540458" cy="1336012"/>
              </a:xfrm>
              <a:prstGeom prst="rect">
                <a:avLst/>
              </a:prstGeom>
              <a:blipFill>
                <a:blip r:embed="rId14"/>
                <a:stretch>
                  <a:fillRect l="-28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190" y="183376"/>
            <a:ext cx="433463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940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332 -0.45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2 -0.45 L -0.04271 -0.2419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103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579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0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6797 -0.24143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98" y="-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717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37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7305 -0.23287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5169 -0.00995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" y="-50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"/>
                            </p:stCondLst>
                            <p:childTnLst>
                              <p:par>
                                <p:cTn id="10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12773 -0.3081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-1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09128 0.0081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7" y="39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2" grpId="1" animBg="1"/>
      <p:bldP spid="12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iu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1573967"/>
            <a:ext cx="1892972" cy="2514818"/>
          </a:xfrm>
          <a:prstGeom prst="rect">
            <a:avLst/>
          </a:prstGeom>
        </p:spPr>
      </p:pic>
      <p:pic>
        <p:nvPicPr>
          <p:cNvPr id="5" name="tha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56" y="1144160"/>
            <a:ext cx="1892972" cy="2944624"/>
          </a:xfrm>
          <a:prstGeom prst="rect">
            <a:avLst/>
          </a:prstGeom>
        </p:spPr>
      </p:pic>
      <p:pic>
        <p:nvPicPr>
          <p:cNvPr id="6" name="thua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4631" y="1967192"/>
            <a:ext cx="1170534" cy="2121592"/>
          </a:xfrm>
          <a:prstGeom prst="rect">
            <a:avLst/>
          </a:prstGeom>
        </p:spPr>
      </p:pic>
      <p:pic>
        <p:nvPicPr>
          <p:cNvPr id="7" name="bo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78" y="5170240"/>
            <a:ext cx="887044" cy="887044"/>
          </a:xfrm>
          <a:prstGeom prst="rect">
            <a:avLst/>
          </a:prstGeom>
        </p:spPr>
      </p:pic>
      <p:sp>
        <p:nvSpPr>
          <p:cNvPr id="8" name="cauhoi"/>
          <p:cNvSpPr/>
          <p:nvPr/>
        </p:nvSpPr>
        <p:spPr>
          <a:xfrm>
            <a:off x="0" y="4547830"/>
            <a:ext cx="17967960" cy="155774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tính nào dưới đây đúng.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1"/>
              <p:cNvSpPr/>
              <p:nvPr/>
            </p:nvSpPr>
            <p:spPr>
              <a:xfrm>
                <a:off x="160019" y="6727989"/>
                <a:ext cx="8540458" cy="155365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kumimoji="0" lang="en-US" sz="48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A</a:t>
                </a:r>
                <a:r>
                  <a:rPr kumimoji="0" lang="en-US" sz="48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.  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kumimoji="0" lang="vi-VN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charset="0"/>
                        <a:ea typeface="Times New Roman" charset="0"/>
                        <a:cs typeface="Times New Roman" charset="0"/>
                      </a:rPr>
                      <m:t>.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6727989"/>
                <a:ext cx="8540458" cy="15536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3"/>
              <p:cNvSpPr/>
              <p:nvPr/>
            </p:nvSpPr>
            <p:spPr>
              <a:xfrm>
                <a:off x="160019" y="8572500"/>
                <a:ext cx="8540458" cy="155365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.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0" name="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9" y="8572500"/>
                <a:ext cx="8540458" cy="15536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2"/>
              <p:cNvSpPr/>
              <p:nvPr/>
            </p:nvSpPr>
            <p:spPr>
              <a:xfrm>
                <a:off x="9587521" y="6727990"/>
                <a:ext cx="8540458" cy="155365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1371600"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. 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11" name="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1" y="6727990"/>
                <a:ext cx="8540458" cy="15536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4"/>
              <p:cNvSpPr/>
              <p:nvPr/>
            </p:nvSpPr>
            <p:spPr>
              <a:xfrm>
                <a:off x="9587521" y="8575019"/>
                <a:ext cx="8540458" cy="155365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 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4800" b="1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2" name="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521" y="8575019"/>
                <a:ext cx="8540458" cy="15536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052" y="494880"/>
            <a:ext cx="433463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457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02422 -0.4101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20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422 -0.41018 L 0.02422 -0.24143 " pathEditMode="relative" rAng="0" ptsTypes="AA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2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39 -0.0245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63" y="-122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5169 -0.2386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578 -0.0259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29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4167 -0.31481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-0.075 -0.00231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1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50"/>
                            </p:stCondLst>
                            <p:childTnLst>
                              <p:par>
                                <p:cTn id="8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0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"/>
                            </p:stCondLst>
                            <p:childTnLst>
                              <p:par>
                                <p:cTn id="10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17148 -0.24305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81" y="-12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7734 -0.02592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1296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"/>
                            </p:stCondLst>
                            <p:childTnLst>
                              <p:par>
                                <p:cTn id="120" presetID="26" presetClass="emph" presetSubtype="0" repeatCount="3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" grpId="1" animBg="1"/>
      <p:bldP spid="10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93144" y="2736729"/>
            <a:ext cx="12368832" cy="347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 CHƯƠNG </a:t>
            </a:r>
            <a:r>
              <a:rPr lang="en-US" sz="9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endParaRPr lang="en-US" sz="9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854" r="30887" b="55189"/>
          <a:stretch>
            <a:fillRect/>
          </a:stretch>
        </p:blipFill>
        <p:spPr>
          <a:xfrm>
            <a:off x="14429389" y="5709582"/>
            <a:ext cx="3858611" cy="45774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854" r="30887" b="55189"/>
          <a:stretch>
            <a:fillRect/>
          </a:stretch>
        </p:blipFill>
        <p:spPr>
          <a:xfrm rot="-10800000">
            <a:off x="0" y="0"/>
            <a:ext cx="3858611" cy="45774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13928" y="6116645"/>
            <a:ext cx="4476452" cy="31416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0800000">
            <a:off x="14796863" y="-1546376"/>
            <a:ext cx="4659554" cy="493727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712748" y="-391432"/>
            <a:ext cx="1738633" cy="1624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51477" r="43344"/>
          <a:stretch>
            <a:fillRect/>
          </a:stretch>
        </p:blipFill>
        <p:spPr>
          <a:xfrm rot="-73710">
            <a:off x="-2687131" y="-1258388"/>
            <a:ext cx="7401471" cy="457417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22442" y="746386"/>
            <a:ext cx="15790554" cy="112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72"/>
              </a:lnSpc>
            </a:pPr>
            <a:r>
              <a:rPr lang="en-US" sz="6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1619" b="14775"/>
          <a:stretch>
            <a:fillRect/>
          </a:stretch>
        </p:blipFill>
        <p:spPr>
          <a:xfrm rot="-8516182">
            <a:off x="-746513" y="7963906"/>
            <a:ext cx="2154694" cy="2234488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987218" y="3621890"/>
            <a:ext cx="4690790" cy="5606821"/>
            <a:chOff x="0" y="0"/>
            <a:chExt cx="1515823" cy="2352834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1492963" cy="2324894"/>
            </a:xfrm>
            <a:custGeom>
              <a:avLst/>
              <a:gdLst/>
              <a:ahLst/>
              <a:cxnLst/>
              <a:rect l="l" t="t" r="r" b="b"/>
              <a:pathLst>
                <a:path w="1492963" h="2324894">
                  <a:moveTo>
                    <a:pt x="1492963" y="2324894"/>
                  </a:moveTo>
                  <a:lnTo>
                    <a:pt x="0" y="2317274"/>
                  </a:lnTo>
                  <a:lnTo>
                    <a:pt x="0" y="819561"/>
                  </a:lnTo>
                  <a:lnTo>
                    <a:pt x="17780" y="19050"/>
                  </a:lnTo>
                  <a:lnTo>
                    <a:pt x="742284" y="0"/>
                  </a:lnTo>
                  <a:lnTo>
                    <a:pt x="1473913" y="50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1522173" cy="2351564"/>
            </a:xfrm>
            <a:custGeom>
              <a:avLst/>
              <a:gdLst/>
              <a:ahLst/>
              <a:cxnLst/>
              <a:rect l="l" t="t" r="r" b="b"/>
              <a:pathLst>
                <a:path w="1522173" h="2351564">
                  <a:moveTo>
                    <a:pt x="1487883" y="21590"/>
                  </a:moveTo>
                  <a:cubicBezTo>
                    <a:pt x="1489153" y="34290"/>
                    <a:pt x="1489153" y="44450"/>
                    <a:pt x="1490423" y="54610"/>
                  </a:cubicBezTo>
                  <a:cubicBezTo>
                    <a:pt x="1492963" y="98777"/>
                    <a:pt x="1494233" y="148642"/>
                    <a:pt x="1496773" y="196727"/>
                  </a:cubicBezTo>
                  <a:cubicBezTo>
                    <a:pt x="1496773" y="266182"/>
                    <a:pt x="1509473" y="1635696"/>
                    <a:pt x="1515823" y="1705152"/>
                  </a:cubicBezTo>
                  <a:cubicBezTo>
                    <a:pt x="1522173" y="1810225"/>
                    <a:pt x="1518363" y="1917079"/>
                    <a:pt x="1518363" y="2022152"/>
                  </a:cubicBezTo>
                  <a:cubicBezTo>
                    <a:pt x="1518363" y="2114759"/>
                    <a:pt x="1519633" y="2200243"/>
                    <a:pt x="1520903" y="2290604"/>
                  </a:cubicBezTo>
                  <a:cubicBezTo>
                    <a:pt x="1520903" y="2312194"/>
                    <a:pt x="1520903" y="2326164"/>
                    <a:pt x="1520903" y="2350294"/>
                  </a:cubicBezTo>
                  <a:cubicBezTo>
                    <a:pt x="1498043" y="2350294"/>
                    <a:pt x="1477723" y="2351564"/>
                    <a:pt x="1458027" y="2350294"/>
                  </a:cubicBezTo>
                  <a:cubicBezTo>
                    <a:pt x="1385391" y="2345214"/>
                    <a:pt x="1311638" y="2351564"/>
                    <a:pt x="1239002" y="2346484"/>
                  </a:cubicBezTo>
                  <a:cubicBezTo>
                    <a:pt x="1195421" y="2342674"/>
                    <a:pt x="1152957" y="2345214"/>
                    <a:pt x="1109375" y="2342674"/>
                  </a:cubicBezTo>
                  <a:cubicBezTo>
                    <a:pt x="1089261" y="2341404"/>
                    <a:pt x="1069146" y="2340134"/>
                    <a:pt x="1049032" y="2338864"/>
                  </a:cubicBezTo>
                  <a:cubicBezTo>
                    <a:pt x="1036739" y="2338864"/>
                    <a:pt x="1025565" y="2340134"/>
                    <a:pt x="1013273" y="2340134"/>
                  </a:cubicBezTo>
                  <a:cubicBezTo>
                    <a:pt x="981983" y="2338864"/>
                    <a:pt x="895938" y="2340134"/>
                    <a:pt x="864649" y="2338864"/>
                  </a:cubicBezTo>
                  <a:cubicBezTo>
                    <a:pt x="842299" y="2337594"/>
                    <a:pt x="395310" y="2346484"/>
                    <a:pt x="372961" y="2345214"/>
                  </a:cubicBezTo>
                  <a:cubicBezTo>
                    <a:pt x="367373" y="2345214"/>
                    <a:pt x="360668" y="2346484"/>
                    <a:pt x="355081" y="2346484"/>
                  </a:cubicBezTo>
                  <a:cubicBezTo>
                    <a:pt x="341671" y="2346484"/>
                    <a:pt x="329379" y="2347754"/>
                    <a:pt x="315969" y="2347754"/>
                  </a:cubicBezTo>
                  <a:cubicBezTo>
                    <a:pt x="282445" y="2347754"/>
                    <a:pt x="250038" y="2346484"/>
                    <a:pt x="216514" y="2345214"/>
                  </a:cubicBezTo>
                  <a:cubicBezTo>
                    <a:pt x="196400" y="2343944"/>
                    <a:pt x="176285" y="2342674"/>
                    <a:pt x="157288" y="2341404"/>
                  </a:cubicBezTo>
                  <a:cubicBezTo>
                    <a:pt x="121529" y="2340134"/>
                    <a:pt x="85770" y="2338864"/>
                    <a:pt x="48260" y="2338864"/>
                  </a:cubicBezTo>
                  <a:cubicBezTo>
                    <a:pt x="38100" y="2338864"/>
                    <a:pt x="29210" y="2338864"/>
                    <a:pt x="19050" y="2337594"/>
                  </a:cubicBezTo>
                  <a:cubicBezTo>
                    <a:pt x="10160" y="2336324"/>
                    <a:pt x="5080" y="2329974"/>
                    <a:pt x="7620" y="2321084"/>
                  </a:cubicBezTo>
                  <a:cubicBezTo>
                    <a:pt x="16510" y="2289288"/>
                    <a:pt x="12700" y="2244765"/>
                    <a:pt x="11430" y="2198462"/>
                  </a:cubicBezTo>
                  <a:cubicBezTo>
                    <a:pt x="10160" y="2104074"/>
                    <a:pt x="6350" y="2011467"/>
                    <a:pt x="7620" y="1917079"/>
                  </a:cubicBezTo>
                  <a:cubicBezTo>
                    <a:pt x="5080" y="1799539"/>
                    <a:pt x="0" y="344541"/>
                    <a:pt x="7620" y="225221"/>
                  </a:cubicBezTo>
                  <a:cubicBezTo>
                    <a:pt x="8890" y="202069"/>
                    <a:pt x="7620" y="177137"/>
                    <a:pt x="8890" y="153985"/>
                  </a:cubicBezTo>
                  <a:cubicBezTo>
                    <a:pt x="10160" y="116586"/>
                    <a:pt x="12700" y="7562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7833" y="30480"/>
                    <a:pt x="75713" y="29210"/>
                  </a:cubicBezTo>
                  <a:cubicBezTo>
                    <a:pt x="105884" y="25400"/>
                    <a:pt x="136056" y="22860"/>
                    <a:pt x="167345" y="20320"/>
                  </a:cubicBezTo>
                  <a:cubicBezTo>
                    <a:pt x="188577" y="17780"/>
                    <a:pt x="209809" y="16510"/>
                    <a:pt x="229924" y="13970"/>
                  </a:cubicBezTo>
                  <a:cubicBezTo>
                    <a:pt x="250038" y="11430"/>
                    <a:pt x="271270" y="8890"/>
                    <a:pt x="291385" y="8890"/>
                  </a:cubicBezTo>
                  <a:cubicBezTo>
                    <a:pt x="313734" y="7620"/>
                    <a:pt x="336084" y="10160"/>
                    <a:pt x="358433" y="8890"/>
                  </a:cubicBezTo>
                  <a:cubicBezTo>
                    <a:pt x="386370" y="8890"/>
                    <a:pt x="892585" y="6350"/>
                    <a:pt x="920522" y="5080"/>
                  </a:cubicBezTo>
                  <a:cubicBezTo>
                    <a:pt x="947342" y="3810"/>
                    <a:pt x="974161" y="2540"/>
                    <a:pt x="1002098" y="2540"/>
                  </a:cubicBezTo>
                  <a:cubicBezTo>
                    <a:pt x="1047914" y="1270"/>
                    <a:pt x="1092613" y="0"/>
                    <a:pt x="1138430" y="0"/>
                  </a:cubicBezTo>
                  <a:cubicBezTo>
                    <a:pt x="1157427" y="0"/>
                    <a:pt x="1177541" y="2540"/>
                    <a:pt x="1196538" y="2540"/>
                  </a:cubicBezTo>
                  <a:cubicBezTo>
                    <a:pt x="1249059" y="3810"/>
                    <a:pt x="1302698" y="5080"/>
                    <a:pt x="1355219" y="7620"/>
                  </a:cubicBezTo>
                  <a:cubicBezTo>
                    <a:pt x="1383156" y="8890"/>
                    <a:pt x="1411093" y="12700"/>
                    <a:pt x="1439030" y="16510"/>
                  </a:cubicBezTo>
                  <a:cubicBezTo>
                    <a:pt x="1445735" y="16510"/>
                    <a:pt x="1452439" y="16510"/>
                    <a:pt x="1458027" y="16510"/>
                  </a:cubicBezTo>
                  <a:cubicBezTo>
                    <a:pt x="1468833" y="17780"/>
                    <a:pt x="1477723" y="20320"/>
                    <a:pt x="1487883" y="21590"/>
                  </a:cubicBezTo>
                  <a:close/>
                  <a:moveTo>
                    <a:pt x="1498043" y="2333784"/>
                  </a:moveTo>
                  <a:cubicBezTo>
                    <a:pt x="1499313" y="2317274"/>
                    <a:pt x="1500583" y="2304574"/>
                    <a:pt x="1500583" y="2291874"/>
                  </a:cubicBezTo>
                  <a:cubicBezTo>
                    <a:pt x="1499313" y="2191338"/>
                    <a:pt x="1498043" y="2096950"/>
                    <a:pt x="1498043" y="1995439"/>
                  </a:cubicBezTo>
                  <a:cubicBezTo>
                    <a:pt x="1498043" y="1949135"/>
                    <a:pt x="1500583" y="1902832"/>
                    <a:pt x="1499313" y="1856528"/>
                  </a:cubicBezTo>
                  <a:cubicBezTo>
                    <a:pt x="1499313" y="1813787"/>
                    <a:pt x="1498043" y="1769264"/>
                    <a:pt x="1496773" y="1726522"/>
                  </a:cubicBezTo>
                  <a:cubicBezTo>
                    <a:pt x="1491693" y="1660629"/>
                    <a:pt x="1480263" y="296457"/>
                    <a:pt x="1480263" y="230564"/>
                  </a:cubicBezTo>
                  <a:cubicBezTo>
                    <a:pt x="1477723" y="175356"/>
                    <a:pt x="1475183" y="118367"/>
                    <a:pt x="1472643" y="63500"/>
                  </a:cubicBezTo>
                  <a:cubicBezTo>
                    <a:pt x="1471373" y="44450"/>
                    <a:pt x="1470103" y="43180"/>
                    <a:pt x="1454674" y="41910"/>
                  </a:cubicBezTo>
                  <a:cubicBezTo>
                    <a:pt x="1451322" y="41910"/>
                    <a:pt x="1449087" y="41910"/>
                    <a:pt x="1445735" y="40640"/>
                  </a:cubicBezTo>
                  <a:cubicBezTo>
                    <a:pt x="1417798" y="36830"/>
                    <a:pt x="1388743" y="31750"/>
                    <a:pt x="1360807" y="30480"/>
                  </a:cubicBezTo>
                  <a:cubicBezTo>
                    <a:pt x="1292641" y="26670"/>
                    <a:pt x="1223357" y="25400"/>
                    <a:pt x="1155192" y="22860"/>
                  </a:cubicBezTo>
                  <a:cubicBezTo>
                    <a:pt x="1145134" y="22860"/>
                    <a:pt x="1133960" y="22860"/>
                    <a:pt x="1123902" y="22860"/>
                  </a:cubicBezTo>
                  <a:cubicBezTo>
                    <a:pt x="1107140" y="22860"/>
                    <a:pt x="1090378" y="22860"/>
                    <a:pt x="1074734" y="22860"/>
                  </a:cubicBezTo>
                  <a:cubicBezTo>
                    <a:pt x="1038974" y="22860"/>
                    <a:pt x="1003215" y="22860"/>
                    <a:pt x="968574" y="24130"/>
                  </a:cubicBezTo>
                  <a:cubicBezTo>
                    <a:pt x="938402" y="25400"/>
                    <a:pt x="429952" y="29210"/>
                    <a:pt x="399780" y="29210"/>
                  </a:cubicBezTo>
                  <a:cubicBezTo>
                    <a:pt x="350611" y="29210"/>
                    <a:pt x="301442" y="26670"/>
                    <a:pt x="252273" y="33020"/>
                  </a:cubicBezTo>
                  <a:cubicBezTo>
                    <a:pt x="226572" y="36830"/>
                    <a:pt x="201987" y="36830"/>
                    <a:pt x="177403" y="38100"/>
                  </a:cubicBezTo>
                  <a:cubicBezTo>
                    <a:pt x="134939" y="41910"/>
                    <a:pt x="92475" y="45720"/>
                    <a:pt x="49530" y="50800"/>
                  </a:cubicBezTo>
                  <a:cubicBezTo>
                    <a:pt x="36830" y="50800"/>
                    <a:pt x="34290" y="53340"/>
                    <a:pt x="33020" y="70282"/>
                  </a:cubicBezTo>
                  <a:cubicBezTo>
                    <a:pt x="31750" y="102339"/>
                    <a:pt x="31750" y="134395"/>
                    <a:pt x="30480" y="166451"/>
                  </a:cubicBezTo>
                  <a:cubicBezTo>
                    <a:pt x="29210" y="219878"/>
                    <a:pt x="26670" y="271524"/>
                    <a:pt x="25400" y="324952"/>
                  </a:cubicBezTo>
                  <a:cubicBezTo>
                    <a:pt x="20320" y="381940"/>
                    <a:pt x="26670" y="1774607"/>
                    <a:pt x="29210" y="1831596"/>
                  </a:cubicBezTo>
                  <a:cubicBezTo>
                    <a:pt x="29210" y="1892146"/>
                    <a:pt x="29210" y="1954478"/>
                    <a:pt x="30480" y="2015029"/>
                  </a:cubicBezTo>
                  <a:cubicBezTo>
                    <a:pt x="30480" y="2059551"/>
                    <a:pt x="33020" y="2104074"/>
                    <a:pt x="33020" y="2148596"/>
                  </a:cubicBezTo>
                  <a:cubicBezTo>
                    <a:pt x="33020" y="2196681"/>
                    <a:pt x="33020" y="2244765"/>
                    <a:pt x="31750" y="2291874"/>
                  </a:cubicBezTo>
                  <a:cubicBezTo>
                    <a:pt x="31750" y="2295684"/>
                    <a:pt x="31750" y="2298224"/>
                    <a:pt x="31750" y="2302034"/>
                  </a:cubicBezTo>
                  <a:cubicBezTo>
                    <a:pt x="31750" y="2312194"/>
                    <a:pt x="35560" y="2316004"/>
                    <a:pt x="44450" y="2316004"/>
                  </a:cubicBezTo>
                  <a:cubicBezTo>
                    <a:pt x="60068" y="2316004"/>
                    <a:pt x="75713" y="2317274"/>
                    <a:pt x="90240" y="2317274"/>
                  </a:cubicBezTo>
                  <a:cubicBezTo>
                    <a:pt x="111472" y="2317274"/>
                    <a:pt x="133821" y="2314734"/>
                    <a:pt x="155053" y="2317274"/>
                  </a:cubicBezTo>
                  <a:cubicBezTo>
                    <a:pt x="189695" y="2321084"/>
                    <a:pt x="224337" y="2323624"/>
                    <a:pt x="258978" y="2322354"/>
                  </a:cubicBezTo>
                  <a:cubicBezTo>
                    <a:pt x="281328" y="2321084"/>
                    <a:pt x="302560" y="2323624"/>
                    <a:pt x="324909" y="2323624"/>
                  </a:cubicBezTo>
                  <a:cubicBezTo>
                    <a:pt x="357316" y="2323624"/>
                    <a:pt x="389723" y="2322354"/>
                    <a:pt x="422129" y="2323624"/>
                  </a:cubicBezTo>
                  <a:cubicBezTo>
                    <a:pt x="470181" y="2324894"/>
                    <a:pt x="997628" y="2314734"/>
                    <a:pt x="1046797" y="2317274"/>
                  </a:cubicBezTo>
                  <a:cubicBezTo>
                    <a:pt x="1068029" y="2318544"/>
                    <a:pt x="1089261" y="2319814"/>
                    <a:pt x="1109375" y="2319814"/>
                  </a:cubicBezTo>
                  <a:cubicBezTo>
                    <a:pt x="1146252" y="2322354"/>
                    <a:pt x="1182011" y="2318544"/>
                    <a:pt x="1218888" y="2322354"/>
                  </a:cubicBezTo>
                  <a:cubicBezTo>
                    <a:pt x="1249059" y="2324894"/>
                    <a:pt x="1279231" y="2324894"/>
                    <a:pt x="1309403" y="2327434"/>
                  </a:cubicBezTo>
                  <a:cubicBezTo>
                    <a:pt x="1354102" y="2331244"/>
                    <a:pt x="1398801" y="2333784"/>
                    <a:pt x="1443500" y="2335054"/>
                  </a:cubicBezTo>
                  <a:cubicBezTo>
                    <a:pt x="1460262" y="2335054"/>
                    <a:pt x="1477723" y="2333784"/>
                    <a:pt x="1498043" y="2333784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2944761" y="3621889"/>
            <a:ext cx="4697622" cy="1140610"/>
            <a:chOff x="0" y="0"/>
            <a:chExt cx="1486737" cy="318824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1463877" cy="290884"/>
            </a:xfrm>
            <a:custGeom>
              <a:avLst/>
              <a:gdLst/>
              <a:ahLst/>
              <a:cxnLst/>
              <a:rect l="l" t="t" r="r" b="b"/>
              <a:pathLst>
                <a:path w="1463877" h="290884">
                  <a:moveTo>
                    <a:pt x="1463877" y="290884"/>
                  </a:moveTo>
                  <a:lnTo>
                    <a:pt x="0" y="283264"/>
                  </a:lnTo>
                  <a:lnTo>
                    <a:pt x="0" y="114113"/>
                  </a:lnTo>
                  <a:lnTo>
                    <a:pt x="17780" y="19050"/>
                  </a:lnTo>
                  <a:lnTo>
                    <a:pt x="727778" y="0"/>
                  </a:lnTo>
                  <a:lnTo>
                    <a:pt x="1444827" y="5080"/>
                  </a:lnTo>
                  <a:close/>
                </a:path>
              </a:pathLst>
            </a:custGeom>
            <a:solidFill>
              <a:srgbClr val="FCD7D7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3810" y="0"/>
              <a:ext cx="1493087" cy="317554"/>
            </a:xfrm>
            <a:custGeom>
              <a:avLst/>
              <a:gdLst/>
              <a:ahLst/>
              <a:cxnLst/>
              <a:rect l="l" t="t" r="r" b="b"/>
              <a:pathLst>
                <a:path w="1493087" h="317554">
                  <a:moveTo>
                    <a:pt x="1458797" y="21590"/>
                  </a:moveTo>
                  <a:cubicBezTo>
                    <a:pt x="1460067" y="34290"/>
                    <a:pt x="1460067" y="44450"/>
                    <a:pt x="1461337" y="54610"/>
                  </a:cubicBezTo>
                  <a:cubicBezTo>
                    <a:pt x="1463877" y="67305"/>
                    <a:pt x="1465147" y="71587"/>
                    <a:pt x="1467687" y="75717"/>
                  </a:cubicBezTo>
                  <a:cubicBezTo>
                    <a:pt x="1467687" y="81681"/>
                    <a:pt x="1480387" y="199294"/>
                    <a:pt x="1486737" y="205259"/>
                  </a:cubicBezTo>
                  <a:cubicBezTo>
                    <a:pt x="1493087" y="214283"/>
                    <a:pt x="1489277" y="223459"/>
                    <a:pt x="1489277" y="232483"/>
                  </a:cubicBezTo>
                  <a:cubicBezTo>
                    <a:pt x="1489277" y="240436"/>
                    <a:pt x="1490547" y="247777"/>
                    <a:pt x="1491817" y="256594"/>
                  </a:cubicBezTo>
                  <a:cubicBezTo>
                    <a:pt x="1491817" y="278184"/>
                    <a:pt x="1491817" y="292154"/>
                    <a:pt x="1491817" y="316284"/>
                  </a:cubicBezTo>
                  <a:cubicBezTo>
                    <a:pt x="1468957" y="316284"/>
                    <a:pt x="1448637" y="317554"/>
                    <a:pt x="1429035" y="316284"/>
                  </a:cubicBezTo>
                  <a:cubicBezTo>
                    <a:pt x="1357898" y="311204"/>
                    <a:pt x="1285668" y="317554"/>
                    <a:pt x="1214531" y="312474"/>
                  </a:cubicBezTo>
                  <a:cubicBezTo>
                    <a:pt x="1171849" y="308664"/>
                    <a:pt x="1130262" y="311204"/>
                    <a:pt x="1087580" y="308664"/>
                  </a:cubicBezTo>
                  <a:cubicBezTo>
                    <a:pt x="1067881" y="307394"/>
                    <a:pt x="1048182" y="306124"/>
                    <a:pt x="1028482" y="304854"/>
                  </a:cubicBezTo>
                  <a:cubicBezTo>
                    <a:pt x="1016444" y="304854"/>
                    <a:pt x="1005500" y="306124"/>
                    <a:pt x="993461" y="306124"/>
                  </a:cubicBezTo>
                  <a:cubicBezTo>
                    <a:pt x="962818" y="304854"/>
                    <a:pt x="878549" y="306124"/>
                    <a:pt x="847905" y="304854"/>
                  </a:cubicBezTo>
                  <a:cubicBezTo>
                    <a:pt x="826017" y="303584"/>
                    <a:pt x="388255" y="312474"/>
                    <a:pt x="366367" y="311204"/>
                  </a:cubicBezTo>
                  <a:cubicBezTo>
                    <a:pt x="360895" y="311204"/>
                    <a:pt x="354328" y="312474"/>
                    <a:pt x="348856" y="312474"/>
                  </a:cubicBezTo>
                  <a:cubicBezTo>
                    <a:pt x="335723" y="312474"/>
                    <a:pt x="323685" y="313744"/>
                    <a:pt x="310552" y="313744"/>
                  </a:cubicBezTo>
                  <a:cubicBezTo>
                    <a:pt x="277720" y="313744"/>
                    <a:pt x="245982" y="312474"/>
                    <a:pt x="213150" y="311204"/>
                  </a:cubicBezTo>
                  <a:cubicBezTo>
                    <a:pt x="193451" y="309934"/>
                    <a:pt x="173751" y="308664"/>
                    <a:pt x="155146" y="307394"/>
                  </a:cubicBezTo>
                  <a:cubicBezTo>
                    <a:pt x="120126" y="306124"/>
                    <a:pt x="85105" y="304854"/>
                    <a:pt x="48260" y="304854"/>
                  </a:cubicBezTo>
                  <a:cubicBezTo>
                    <a:pt x="38100" y="304854"/>
                    <a:pt x="29210" y="304854"/>
                    <a:pt x="19050" y="303584"/>
                  </a:cubicBezTo>
                  <a:cubicBezTo>
                    <a:pt x="10160" y="302314"/>
                    <a:pt x="5080" y="295964"/>
                    <a:pt x="7620" y="287074"/>
                  </a:cubicBezTo>
                  <a:cubicBezTo>
                    <a:pt x="16510" y="255424"/>
                    <a:pt x="12700" y="251600"/>
                    <a:pt x="11430" y="247624"/>
                  </a:cubicBezTo>
                  <a:cubicBezTo>
                    <a:pt x="10160" y="239518"/>
                    <a:pt x="6350" y="231565"/>
                    <a:pt x="7620" y="223459"/>
                  </a:cubicBezTo>
                  <a:cubicBezTo>
                    <a:pt x="5080" y="213365"/>
                    <a:pt x="0" y="88411"/>
                    <a:pt x="7620" y="78164"/>
                  </a:cubicBezTo>
                  <a:cubicBezTo>
                    <a:pt x="8890" y="76175"/>
                    <a:pt x="7620" y="74034"/>
                    <a:pt x="8890" y="72046"/>
                  </a:cubicBezTo>
                  <a:cubicBezTo>
                    <a:pt x="10160" y="68834"/>
                    <a:pt x="12700" y="6531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7744" y="30480"/>
                    <a:pt x="75255" y="29210"/>
                  </a:cubicBezTo>
                  <a:cubicBezTo>
                    <a:pt x="104804" y="25400"/>
                    <a:pt x="134353" y="22860"/>
                    <a:pt x="164996" y="20320"/>
                  </a:cubicBezTo>
                  <a:cubicBezTo>
                    <a:pt x="185790" y="17780"/>
                    <a:pt x="206584" y="16510"/>
                    <a:pt x="226283" y="13970"/>
                  </a:cubicBezTo>
                  <a:cubicBezTo>
                    <a:pt x="245982" y="11430"/>
                    <a:pt x="266776" y="8890"/>
                    <a:pt x="286475" y="8890"/>
                  </a:cubicBezTo>
                  <a:cubicBezTo>
                    <a:pt x="308363" y="7620"/>
                    <a:pt x="330251" y="10160"/>
                    <a:pt x="352140" y="8890"/>
                  </a:cubicBezTo>
                  <a:cubicBezTo>
                    <a:pt x="379500" y="8890"/>
                    <a:pt x="875265" y="6350"/>
                    <a:pt x="902626" y="5080"/>
                  </a:cubicBezTo>
                  <a:cubicBezTo>
                    <a:pt x="928891" y="3810"/>
                    <a:pt x="955157" y="2540"/>
                    <a:pt x="982517" y="2540"/>
                  </a:cubicBezTo>
                  <a:cubicBezTo>
                    <a:pt x="1027388" y="1270"/>
                    <a:pt x="1071164" y="0"/>
                    <a:pt x="1116035" y="0"/>
                  </a:cubicBezTo>
                  <a:cubicBezTo>
                    <a:pt x="1134640" y="0"/>
                    <a:pt x="1154339" y="2540"/>
                    <a:pt x="1172944" y="2540"/>
                  </a:cubicBezTo>
                  <a:cubicBezTo>
                    <a:pt x="1224381" y="3810"/>
                    <a:pt x="1276912" y="5080"/>
                    <a:pt x="1328349" y="7620"/>
                  </a:cubicBezTo>
                  <a:cubicBezTo>
                    <a:pt x="1355710" y="8890"/>
                    <a:pt x="1383070" y="12700"/>
                    <a:pt x="1410430" y="16510"/>
                  </a:cubicBezTo>
                  <a:cubicBezTo>
                    <a:pt x="1416996" y="16510"/>
                    <a:pt x="1423563" y="16510"/>
                    <a:pt x="1429035" y="16510"/>
                  </a:cubicBezTo>
                  <a:cubicBezTo>
                    <a:pt x="1439747" y="17780"/>
                    <a:pt x="1448637" y="20320"/>
                    <a:pt x="1458797" y="21590"/>
                  </a:cubicBezTo>
                  <a:close/>
                  <a:moveTo>
                    <a:pt x="1468957" y="299774"/>
                  </a:moveTo>
                  <a:cubicBezTo>
                    <a:pt x="1470227" y="283264"/>
                    <a:pt x="1471497" y="270564"/>
                    <a:pt x="1471497" y="257864"/>
                  </a:cubicBezTo>
                  <a:cubicBezTo>
                    <a:pt x="1470227" y="247012"/>
                    <a:pt x="1468957" y="238906"/>
                    <a:pt x="1468957" y="230189"/>
                  </a:cubicBezTo>
                  <a:cubicBezTo>
                    <a:pt x="1468957" y="226212"/>
                    <a:pt x="1471497" y="222236"/>
                    <a:pt x="1470227" y="218259"/>
                  </a:cubicBezTo>
                  <a:cubicBezTo>
                    <a:pt x="1470227" y="214588"/>
                    <a:pt x="1468957" y="210765"/>
                    <a:pt x="1467687" y="207094"/>
                  </a:cubicBezTo>
                  <a:cubicBezTo>
                    <a:pt x="1462607" y="201435"/>
                    <a:pt x="1451177" y="84281"/>
                    <a:pt x="1451177" y="78623"/>
                  </a:cubicBezTo>
                  <a:cubicBezTo>
                    <a:pt x="1448637" y="73881"/>
                    <a:pt x="1446097" y="68987"/>
                    <a:pt x="1443557" y="63500"/>
                  </a:cubicBezTo>
                  <a:cubicBezTo>
                    <a:pt x="1442287" y="44450"/>
                    <a:pt x="1441017" y="43180"/>
                    <a:pt x="1425752" y="41910"/>
                  </a:cubicBezTo>
                  <a:cubicBezTo>
                    <a:pt x="1422468" y="41910"/>
                    <a:pt x="1420280" y="41910"/>
                    <a:pt x="1416996" y="40640"/>
                  </a:cubicBezTo>
                  <a:cubicBezTo>
                    <a:pt x="1389636" y="36830"/>
                    <a:pt x="1361182" y="31750"/>
                    <a:pt x="1333822" y="30480"/>
                  </a:cubicBezTo>
                  <a:cubicBezTo>
                    <a:pt x="1267063" y="26670"/>
                    <a:pt x="1199210" y="25400"/>
                    <a:pt x="1132451" y="22860"/>
                  </a:cubicBezTo>
                  <a:cubicBezTo>
                    <a:pt x="1122601" y="22860"/>
                    <a:pt x="1111657" y="22860"/>
                    <a:pt x="1101808" y="22860"/>
                  </a:cubicBezTo>
                  <a:cubicBezTo>
                    <a:pt x="1085391" y="22860"/>
                    <a:pt x="1068975" y="22860"/>
                    <a:pt x="1053654" y="22860"/>
                  </a:cubicBezTo>
                  <a:cubicBezTo>
                    <a:pt x="1018633" y="22860"/>
                    <a:pt x="983612" y="22860"/>
                    <a:pt x="949685" y="24130"/>
                  </a:cubicBezTo>
                  <a:cubicBezTo>
                    <a:pt x="920136" y="25400"/>
                    <a:pt x="422181" y="29210"/>
                    <a:pt x="392633" y="29210"/>
                  </a:cubicBezTo>
                  <a:cubicBezTo>
                    <a:pt x="344479" y="29210"/>
                    <a:pt x="296325" y="26670"/>
                    <a:pt x="248171" y="33020"/>
                  </a:cubicBezTo>
                  <a:cubicBezTo>
                    <a:pt x="223000" y="36830"/>
                    <a:pt x="198923" y="36830"/>
                    <a:pt x="174846" y="38100"/>
                  </a:cubicBezTo>
                  <a:cubicBezTo>
                    <a:pt x="133258" y="41910"/>
                    <a:pt x="91671" y="45720"/>
                    <a:pt x="49530" y="50800"/>
                  </a:cubicBezTo>
                  <a:cubicBezTo>
                    <a:pt x="36830" y="50800"/>
                    <a:pt x="34290" y="53340"/>
                    <a:pt x="33020" y="64858"/>
                  </a:cubicBezTo>
                  <a:cubicBezTo>
                    <a:pt x="31750" y="67611"/>
                    <a:pt x="31750" y="70364"/>
                    <a:pt x="30480" y="73117"/>
                  </a:cubicBezTo>
                  <a:cubicBezTo>
                    <a:pt x="29210" y="77705"/>
                    <a:pt x="26670" y="82140"/>
                    <a:pt x="25400" y="86729"/>
                  </a:cubicBezTo>
                  <a:cubicBezTo>
                    <a:pt x="20320" y="91623"/>
                    <a:pt x="26670" y="211224"/>
                    <a:pt x="29210" y="216118"/>
                  </a:cubicBezTo>
                  <a:cubicBezTo>
                    <a:pt x="29210" y="221318"/>
                    <a:pt x="29210" y="226671"/>
                    <a:pt x="30480" y="231871"/>
                  </a:cubicBezTo>
                  <a:cubicBezTo>
                    <a:pt x="30480" y="235694"/>
                    <a:pt x="33020" y="239518"/>
                    <a:pt x="33020" y="243342"/>
                  </a:cubicBezTo>
                  <a:cubicBezTo>
                    <a:pt x="33020" y="247471"/>
                    <a:pt x="33020" y="251600"/>
                    <a:pt x="31750" y="257864"/>
                  </a:cubicBezTo>
                  <a:cubicBezTo>
                    <a:pt x="31750" y="261674"/>
                    <a:pt x="31750" y="264214"/>
                    <a:pt x="31750" y="268024"/>
                  </a:cubicBezTo>
                  <a:cubicBezTo>
                    <a:pt x="31750" y="278184"/>
                    <a:pt x="35560" y="281994"/>
                    <a:pt x="44450" y="281994"/>
                  </a:cubicBezTo>
                  <a:cubicBezTo>
                    <a:pt x="59933" y="281994"/>
                    <a:pt x="75255" y="283264"/>
                    <a:pt x="89482" y="283264"/>
                  </a:cubicBezTo>
                  <a:cubicBezTo>
                    <a:pt x="110276" y="283264"/>
                    <a:pt x="132164" y="280724"/>
                    <a:pt x="152958" y="283264"/>
                  </a:cubicBezTo>
                  <a:cubicBezTo>
                    <a:pt x="186884" y="287074"/>
                    <a:pt x="220811" y="289614"/>
                    <a:pt x="254737" y="288344"/>
                  </a:cubicBezTo>
                  <a:cubicBezTo>
                    <a:pt x="276626" y="287074"/>
                    <a:pt x="297419" y="289614"/>
                    <a:pt x="319307" y="289614"/>
                  </a:cubicBezTo>
                  <a:cubicBezTo>
                    <a:pt x="351045" y="289614"/>
                    <a:pt x="382783" y="288344"/>
                    <a:pt x="414521" y="289614"/>
                  </a:cubicBezTo>
                  <a:cubicBezTo>
                    <a:pt x="461580" y="290884"/>
                    <a:pt x="978140" y="280724"/>
                    <a:pt x="1026294" y="283264"/>
                  </a:cubicBezTo>
                  <a:cubicBezTo>
                    <a:pt x="1047087" y="284534"/>
                    <a:pt x="1067881" y="285804"/>
                    <a:pt x="1087580" y="285804"/>
                  </a:cubicBezTo>
                  <a:cubicBezTo>
                    <a:pt x="1123696" y="288344"/>
                    <a:pt x="1158717" y="284534"/>
                    <a:pt x="1194832" y="288344"/>
                  </a:cubicBezTo>
                  <a:cubicBezTo>
                    <a:pt x="1224381" y="290884"/>
                    <a:pt x="1253930" y="290884"/>
                    <a:pt x="1283479" y="293424"/>
                  </a:cubicBezTo>
                  <a:cubicBezTo>
                    <a:pt x="1327255" y="297234"/>
                    <a:pt x="1371031" y="299774"/>
                    <a:pt x="1414807" y="301044"/>
                  </a:cubicBezTo>
                  <a:cubicBezTo>
                    <a:pt x="1431224" y="301044"/>
                    <a:pt x="1448637" y="299774"/>
                    <a:pt x="1468957" y="299774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3541866" y="3754097"/>
            <a:ext cx="357363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1</a:t>
            </a:r>
            <a:endParaRPr lang="en-US" sz="45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1048999" y="3560763"/>
            <a:ext cx="4385991" cy="5606821"/>
            <a:chOff x="0" y="0"/>
            <a:chExt cx="1515823" cy="2352834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1492963" cy="2324894"/>
            </a:xfrm>
            <a:custGeom>
              <a:avLst/>
              <a:gdLst/>
              <a:ahLst/>
              <a:cxnLst/>
              <a:rect l="l" t="t" r="r" b="b"/>
              <a:pathLst>
                <a:path w="1492963" h="2324894">
                  <a:moveTo>
                    <a:pt x="1492963" y="2324894"/>
                  </a:moveTo>
                  <a:lnTo>
                    <a:pt x="0" y="2317274"/>
                  </a:lnTo>
                  <a:lnTo>
                    <a:pt x="0" y="819561"/>
                  </a:lnTo>
                  <a:lnTo>
                    <a:pt x="17780" y="19050"/>
                  </a:lnTo>
                  <a:lnTo>
                    <a:pt x="742284" y="0"/>
                  </a:lnTo>
                  <a:lnTo>
                    <a:pt x="1473913" y="50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1522173" cy="2351564"/>
            </a:xfrm>
            <a:custGeom>
              <a:avLst/>
              <a:gdLst/>
              <a:ahLst/>
              <a:cxnLst/>
              <a:rect l="l" t="t" r="r" b="b"/>
              <a:pathLst>
                <a:path w="1522173" h="2351564">
                  <a:moveTo>
                    <a:pt x="1487883" y="21590"/>
                  </a:moveTo>
                  <a:cubicBezTo>
                    <a:pt x="1489153" y="34290"/>
                    <a:pt x="1489153" y="44450"/>
                    <a:pt x="1490423" y="54610"/>
                  </a:cubicBezTo>
                  <a:cubicBezTo>
                    <a:pt x="1492963" y="98777"/>
                    <a:pt x="1494233" y="148642"/>
                    <a:pt x="1496773" y="196727"/>
                  </a:cubicBezTo>
                  <a:cubicBezTo>
                    <a:pt x="1496773" y="266182"/>
                    <a:pt x="1509473" y="1635696"/>
                    <a:pt x="1515823" y="1705152"/>
                  </a:cubicBezTo>
                  <a:cubicBezTo>
                    <a:pt x="1522173" y="1810225"/>
                    <a:pt x="1518363" y="1917079"/>
                    <a:pt x="1518363" y="2022152"/>
                  </a:cubicBezTo>
                  <a:cubicBezTo>
                    <a:pt x="1518363" y="2114759"/>
                    <a:pt x="1519633" y="2200243"/>
                    <a:pt x="1520903" y="2290604"/>
                  </a:cubicBezTo>
                  <a:cubicBezTo>
                    <a:pt x="1520903" y="2312194"/>
                    <a:pt x="1520903" y="2326164"/>
                    <a:pt x="1520903" y="2350294"/>
                  </a:cubicBezTo>
                  <a:cubicBezTo>
                    <a:pt x="1498043" y="2350294"/>
                    <a:pt x="1477723" y="2351564"/>
                    <a:pt x="1458027" y="2350294"/>
                  </a:cubicBezTo>
                  <a:cubicBezTo>
                    <a:pt x="1385391" y="2345214"/>
                    <a:pt x="1311638" y="2351564"/>
                    <a:pt x="1239002" y="2346484"/>
                  </a:cubicBezTo>
                  <a:cubicBezTo>
                    <a:pt x="1195421" y="2342674"/>
                    <a:pt x="1152957" y="2345214"/>
                    <a:pt x="1109375" y="2342674"/>
                  </a:cubicBezTo>
                  <a:cubicBezTo>
                    <a:pt x="1089261" y="2341404"/>
                    <a:pt x="1069146" y="2340134"/>
                    <a:pt x="1049032" y="2338864"/>
                  </a:cubicBezTo>
                  <a:cubicBezTo>
                    <a:pt x="1036739" y="2338864"/>
                    <a:pt x="1025565" y="2340134"/>
                    <a:pt x="1013273" y="2340134"/>
                  </a:cubicBezTo>
                  <a:cubicBezTo>
                    <a:pt x="981983" y="2338864"/>
                    <a:pt x="895938" y="2340134"/>
                    <a:pt x="864649" y="2338864"/>
                  </a:cubicBezTo>
                  <a:cubicBezTo>
                    <a:pt x="842299" y="2337594"/>
                    <a:pt x="395310" y="2346484"/>
                    <a:pt x="372961" y="2345214"/>
                  </a:cubicBezTo>
                  <a:cubicBezTo>
                    <a:pt x="367373" y="2345214"/>
                    <a:pt x="360668" y="2346484"/>
                    <a:pt x="355081" y="2346484"/>
                  </a:cubicBezTo>
                  <a:cubicBezTo>
                    <a:pt x="341671" y="2346484"/>
                    <a:pt x="329379" y="2347754"/>
                    <a:pt x="315969" y="2347754"/>
                  </a:cubicBezTo>
                  <a:cubicBezTo>
                    <a:pt x="282445" y="2347754"/>
                    <a:pt x="250038" y="2346484"/>
                    <a:pt x="216514" y="2345214"/>
                  </a:cubicBezTo>
                  <a:cubicBezTo>
                    <a:pt x="196400" y="2343944"/>
                    <a:pt x="176285" y="2342674"/>
                    <a:pt x="157288" y="2341404"/>
                  </a:cubicBezTo>
                  <a:cubicBezTo>
                    <a:pt x="121529" y="2340134"/>
                    <a:pt x="85770" y="2338864"/>
                    <a:pt x="48260" y="2338864"/>
                  </a:cubicBezTo>
                  <a:cubicBezTo>
                    <a:pt x="38100" y="2338864"/>
                    <a:pt x="29210" y="2338864"/>
                    <a:pt x="19050" y="2337594"/>
                  </a:cubicBezTo>
                  <a:cubicBezTo>
                    <a:pt x="10160" y="2336324"/>
                    <a:pt x="5080" y="2329974"/>
                    <a:pt x="7620" y="2321084"/>
                  </a:cubicBezTo>
                  <a:cubicBezTo>
                    <a:pt x="16510" y="2289288"/>
                    <a:pt x="12700" y="2244765"/>
                    <a:pt x="11430" y="2198462"/>
                  </a:cubicBezTo>
                  <a:cubicBezTo>
                    <a:pt x="10160" y="2104074"/>
                    <a:pt x="6350" y="2011467"/>
                    <a:pt x="7620" y="1917079"/>
                  </a:cubicBezTo>
                  <a:cubicBezTo>
                    <a:pt x="5080" y="1799539"/>
                    <a:pt x="0" y="344541"/>
                    <a:pt x="7620" y="225221"/>
                  </a:cubicBezTo>
                  <a:cubicBezTo>
                    <a:pt x="8890" y="202069"/>
                    <a:pt x="7620" y="177137"/>
                    <a:pt x="8890" y="153985"/>
                  </a:cubicBezTo>
                  <a:cubicBezTo>
                    <a:pt x="10160" y="116586"/>
                    <a:pt x="12700" y="7562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7833" y="30480"/>
                    <a:pt x="75713" y="29210"/>
                  </a:cubicBezTo>
                  <a:cubicBezTo>
                    <a:pt x="105884" y="25400"/>
                    <a:pt x="136056" y="22860"/>
                    <a:pt x="167345" y="20320"/>
                  </a:cubicBezTo>
                  <a:cubicBezTo>
                    <a:pt x="188577" y="17780"/>
                    <a:pt x="209809" y="16510"/>
                    <a:pt x="229924" y="13970"/>
                  </a:cubicBezTo>
                  <a:cubicBezTo>
                    <a:pt x="250038" y="11430"/>
                    <a:pt x="271270" y="8890"/>
                    <a:pt x="291385" y="8890"/>
                  </a:cubicBezTo>
                  <a:cubicBezTo>
                    <a:pt x="313734" y="7620"/>
                    <a:pt x="336084" y="10160"/>
                    <a:pt x="358433" y="8890"/>
                  </a:cubicBezTo>
                  <a:cubicBezTo>
                    <a:pt x="386370" y="8890"/>
                    <a:pt x="892585" y="6350"/>
                    <a:pt x="920522" y="5080"/>
                  </a:cubicBezTo>
                  <a:cubicBezTo>
                    <a:pt x="947342" y="3810"/>
                    <a:pt x="974161" y="2540"/>
                    <a:pt x="1002098" y="2540"/>
                  </a:cubicBezTo>
                  <a:cubicBezTo>
                    <a:pt x="1047914" y="1270"/>
                    <a:pt x="1092613" y="0"/>
                    <a:pt x="1138430" y="0"/>
                  </a:cubicBezTo>
                  <a:cubicBezTo>
                    <a:pt x="1157427" y="0"/>
                    <a:pt x="1177541" y="2540"/>
                    <a:pt x="1196538" y="2540"/>
                  </a:cubicBezTo>
                  <a:cubicBezTo>
                    <a:pt x="1249059" y="3810"/>
                    <a:pt x="1302698" y="5080"/>
                    <a:pt x="1355219" y="7620"/>
                  </a:cubicBezTo>
                  <a:cubicBezTo>
                    <a:pt x="1383156" y="8890"/>
                    <a:pt x="1411093" y="12700"/>
                    <a:pt x="1439030" y="16510"/>
                  </a:cubicBezTo>
                  <a:cubicBezTo>
                    <a:pt x="1445735" y="16510"/>
                    <a:pt x="1452439" y="16510"/>
                    <a:pt x="1458027" y="16510"/>
                  </a:cubicBezTo>
                  <a:cubicBezTo>
                    <a:pt x="1468833" y="17780"/>
                    <a:pt x="1477723" y="20320"/>
                    <a:pt x="1487883" y="21590"/>
                  </a:cubicBezTo>
                  <a:close/>
                  <a:moveTo>
                    <a:pt x="1498043" y="2333784"/>
                  </a:moveTo>
                  <a:cubicBezTo>
                    <a:pt x="1499313" y="2317274"/>
                    <a:pt x="1500583" y="2304574"/>
                    <a:pt x="1500583" y="2291874"/>
                  </a:cubicBezTo>
                  <a:cubicBezTo>
                    <a:pt x="1499313" y="2191338"/>
                    <a:pt x="1498043" y="2096950"/>
                    <a:pt x="1498043" y="1995439"/>
                  </a:cubicBezTo>
                  <a:cubicBezTo>
                    <a:pt x="1498043" y="1949135"/>
                    <a:pt x="1500583" y="1902832"/>
                    <a:pt x="1499313" y="1856528"/>
                  </a:cubicBezTo>
                  <a:cubicBezTo>
                    <a:pt x="1499313" y="1813787"/>
                    <a:pt x="1498043" y="1769264"/>
                    <a:pt x="1496773" y="1726522"/>
                  </a:cubicBezTo>
                  <a:cubicBezTo>
                    <a:pt x="1491693" y="1660629"/>
                    <a:pt x="1480263" y="296457"/>
                    <a:pt x="1480263" y="230564"/>
                  </a:cubicBezTo>
                  <a:cubicBezTo>
                    <a:pt x="1477723" y="175356"/>
                    <a:pt x="1475183" y="118367"/>
                    <a:pt x="1472643" y="63500"/>
                  </a:cubicBezTo>
                  <a:cubicBezTo>
                    <a:pt x="1471373" y="44450"/>
                    <a:pt x="1470103" y="43180"/>
                    <a:pt x="1454674" y="41910"/>
                  </a:cubicBezTo>
                  <a:cubicBezTo>
                    <a:pt x="1451322" y="41910"/>
                    <a:pt x="1449087" y="41910"/>
                    <a:pt x="1445735" y="40640"/>
                  </a:cubicBezTo>
                  <a:cubicBezTo>
                    <a:pt x="1417798" y="36830"/>
                    <a:pt x="1388743" y="31750"/>
                    <a:pt x="1360807" y="30480"/>
                  </a:cubicBezTo>
                  <a:cubicBezTo>
                    <a:pt x="1292641" y="26670"/>
                    <a:pt x="1223357" y="25400"/>
                    <a:pt x="1155192" y="22860"/>
                  </a:cubicBezTo>
                  <a:cubicBezTo>
                    <a:pt x="1145134" y="22860"/>
                    <a:pt x="1133960" y="22860"/>
                    <a:pt x="1123902" y="22860"/>
                  </a:cubicBezTo>
                  <a:cubicBezTo>
                    <a:pt x="1107140" y="22860"/>
                    <a:pt x="1090378" y="22860"/>
                    <a:pt x="1074734" y="22860"/>
                  </a:cubicBezTo>
                  <a:cubicBezTo>
                    <a:pt x="1038974" y="22860"/>
                    <a:pt x="1003215" y="22860"/>
                    <a:pt x="968574" y="24130"/>
                  </a:cubicBezTo>
                  <a:cubicBezTo>
                    <a:pt x="938402" y="25400"/>
                    <a:pt x="429952" y="29210"/>
                    <a:pt x="399780" y="29210"/>
                  </a:cubicBezTo>
                  <a:cubicBezTo>
                    <a:pt x="350611" y="29210"/>
                    <a:pt x="301442" y="26670"/>
                    <a:pt x="252273" y="33020"/>
                  </a:cubicBezTo>
                  <a:cubicBezTo>
                    <a:pt x="226572" y="36830"/>
                    <a:pt x="201987" y="36830"/>
                    <a:pt x="177403" y="38100"/>
                  </a:cubicBezTo>
                  <a:cubicBezTo>
                    <a:pt x="134939" y="41910"/>
                    <a:pt x="92475" y="45720"/>
                    <a:pt x="49530" y="50800"/>
                  </a:cubicBezTo>
                  <a:cubicBezTo>
                    <a:pt x="36830" y="50800"/>
                    <a:pt x="34290" y="53340"/>
                    <a:pt x="33020" y="70282"/>
                  </a:cubicBezTo>
                  <a:cubicBezTo>
                    <a:pt x="31750" y="102339"/>
                    <a:pt x="31750" y="134395"/>
                    <a:pt x="30480" y="166451"/>
                  </a:cubicBezTo>
                  <a:cubicBezTo>
                    <a:pt x="29210" y="219878"/>
                    <a:pt x="26670" y="271524"/>
                    <a:pt x="25400" y="324952"/>
                  </a:cubicBezTo>
                  <a:cubicBezTo>
                    <a:pt x="20320" y="381940"/>
                    <a:pt x="26670" y="1774607"/>
                    <a:pt x="29210" y="1831596"/>
                  </a:cubicBezTo>
                  <a:cubicBezTo>
                    <a:pt x="29210" y="1892146"/>
                    <a:pt x="29210" y="1954478"/>
                    <a:pt x="30480" y="2015029"/>
                  </a:cubicBezTo>
                  <a:cubicBezTo>
                    <a:pt x="30480" y="2059551"/>
                    <a:pt x="33020" y="2104074"/>
                    <a:pt x="33020" y="2148596"/>
                  </a:cubicBezTo>
                  <a:cubicBezTo>
                    <a:pt x="33020" y="2196681"/>
                    <a:pt x="33020" y="2244765"/>
                    <a:pt x="31750" y="2291874"/>
                  </a:cubicBezTo>
                  <a:cubicBezTo>
                    <a:pt x="31750" y="2295684"/>
                    <a:pt x="31750" y="2298224"/>
                    <a:pt x="31750" y="2302034"/>
                  </a:cubicBezTo>
                  <a:cubicBezTo>
                    <a:pt x="31750" y="2312194"/>
                    <a:pt x="35560" y="2316004"/>
                    <a:pt x="44450" y="2316004"/>
                  </a:cubicBezTo>
                  <a:cubicBezTo>
                    <a:pt x="60068" y="2316004"/>
                    <a:pt x="75713" y="2317274"/>
                    <a:pt x="90240" y="2317274"/>
                  </a:cubicBezTo>
                  <a:cubicBezTo>
                    <a:pt x="111472" y="2317274"/>
                    <a:pt x="133821" y="2314734"/>
                    <a:pt x="155053" y="2317274"/>
                  </a:cubicBezTo>
                  <a:cubicBezTo>
                    <a:pt x="189695" y="2321084"/>
                    <a:pt x="224337" y="2323624"/>
                    <a:pt x="258978" y="2322354"/>
                  </a:cubicBezTo>
                  <a:cubicBezTo>
                    <a:pt x="281328" y="2321084"/>
                    <a:pt x="302560" y="2323624"/>
                    <a:pt x="324909" y="2323624"/>
                  </a:cubicBezTo>
                  <a:cubicBezTo>
                    <a:pt x="357316" y="2323624"/>
                    <a:pt x="389723" y="2322354"/>
                    <a:pt x="422129" y="2323624"/>
                  </a:cubicBezTo>
                  <a:cubicBezTo>
                    <a:pt x="470181" y="2324894"/>
                    <a:pt x="997628" y="2314734"/>
                    <a:pt x="1046797" y="2317274"/>
                  </a:cubicBezTo>
                  <a:cubicBezTo>
                    <a:pt x="1068029" y="2318544"/>
                    <a:pt x="1089261" y="2319814"/>
                    <a:pt x="1109375" y="2319814"/>
                  </a:cubicBezTo>
                  <a:cubicBezTo>
                    <a:pt x="1146252" y="2322354"/>
                    <a:pt x="1182011" y="2318544"/>
                    <a:pt x="1218888" y="2322354"/>
                  </a:cubicBezTo>
                  <a:cubicBezTo>
                    <a:pt x="1249059" y="2324894"/>
                    <a:pt x="1279231" y="2324894"/>
                    <a:pt x="1309403" y="2327434"/>
                  </a:cubicBezTo>
                  <a:cubicBezTo>
                    <a:pt x="1354102" y="2331244"/>
                    <a:pt x="1398801" y="2333784"/>
                    <a:pt x="1443500" y="2335054"/>
                  </a:cubicBezTo>
                  <a:cubicBezTo>
                    <a:pt x="1460262" y="2335054"/>
                    <a:pt x="1477723" y="2333784"/>
                    <a:pt x="1498043" y="2333784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grpSp>
        <p:nvGrpSpPr>
          <p:cNvPr id="15" name="Group 15"/>
          <p:cNvGrpSpPr/>
          <p:nvPr/>
        </p:nvGrpSpPr>
        <p:grpSpPr>
          <a:xfrm rot="-10800000">
            <a:off x="11006986" y="3560760"/>
            <a:ext cx="4392379" cy="1142671"/>
            <a:chOff x="0" y="0"/>
            <a:chExt cx="1486737" cy="318824"/>
          </a:xfrm>
        </p:grpSpPr>
        <p:sp>
          <p:nvSpPr>
            <p:cNvPr id="16" name="Freeform 16"/>
            <p:cNvSpPr/>
            <p:nvPr/>
          </p:nvSpPr>
          <p:spPr>
            <a:xfrm>
              <a:off x="10160" y="16510"/>
              <a:ext cx="1463877" cy="290884"/>
            </a:xfrm>
            <a:custGeom>
              <a:avLst/>
              <a:gdLst/>
              <a:ahLst/>
              <a:cxnLst/>
              <a:rect l="l" t="t" r="r" b="b"/>
              <a:pathLst>
                <a:path w="1463877" h="290884">
                  <a:moveTo>
                    <a:pt x="1463877" y="290884"/>
                  </a:moveTo>
                  <a:lnTo>
                    <a:pt x="0" y="283264"/>
                  </a:lnTo>
                  <a:lnTo>
                    <a:pt x="0" y="114113"/>
                  </a:lnTo>
                  <a:lnTo>
                    <a:pt x="17780" y="19050"/>
                  </a:lnTo>
                  <a:lnTo>
                    <a:pt x="727778" y="0"/>
                  </a:lnTo>
                  <a:lnTo>
                    <a:pt x="1444827" y="5080"/>
                  </a:lnTo>
                  <a:close/>
                </a:path>
              </a:pathLst>
            </a:custGeom>
            <a:solidFill>
              <a:srgbClr val="FCD7D7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3810" y="0"/>
              <a:ext cx="1493087" cy="317554"/>
            </a:xfrm>
            <a:custGeom>
              <a:avLst/>
              <a:gdLst/>
              <a:ahLst/>
              <a:cxnLst/>
              <a:rect l="l" t="t" r="r" b="b"/>
              <a:pathLst>
                <a:path w="1493087" h="317554">
                  <a:moveTo>
                    <a:pt x="1458797" y="21590"/>
                  </a:moveTo>
                  <a:cubicBezTo>
                    <a:pt x="1460067" y="34290"/>
                    <a:pt x="1460067" y="44450"/>
                    <a:pt x="1461337" y="54610"/>
                  </a:cubicBezTo>
                  <a:cubicBezTo>
                    <a:pt x="1463877" y="67305"/>
                    <a:pt x="1465147" y="71587"/>
                    <a:pt x="1467687" y="75717"/>
                  </a:cubicBezTo>
                  <a:cubicBezTo>
                    <a:pt x="1467687" y="81681"/>
                    <a:pt x="1480387" y="199294"/>
                    <a:pt x="1486737" y="205259"/>
                  </a:cubicBezTo>
                  <a:cubicBezTo>
                    <a:pt x="1493087" y="214283"/>
                    <a:pt x="1489277" y="223459"/>
                    <a:pt x="1489277" y="232483"/>
                  </a:cubicBezTo>
                  <a:cubicBezTo>
                    <a:pt x="1489277" y="240436"/>
                    <a:pt x="1490547" y="247777"/>
                    <a:pt x="1491817" y="256594"/>
                  </a:cubicBezTo>
                  <a:cubicBezTo>
                    <a:pt x="1491817" y="278184"/>
                    <a:pt x="1491817" y="292154"/>
                    <a:pt x="1491817" y="316284"/>
                  </a:cubicBezTo>
                  <a:cubicBezTo>
                    <a:pt x="1468957" y="316284"/>
                    <a:pt x="1448637" y="317554"/>
                    <a:pt x="1429035" y="316284"/>
                  </a:cubicBezTo>
                  <a:cubicBezTo>
                    <a:pt x="1357898" y="311204"/>
                    <a:pt x="1285668" y="317554"/>
                    <a:pt x="1214531" y="312474"/>
                  </a:cubicBezTo>
                  <a:cubicBezTo>
                    <a:pt x="1171849" y="308664"/>
                    <a:pt x="1130262" y="311204"/>
                    <a:pt x="1087580" y="308664"/>
                  </a:cubicBezTo>
                  <a:cubicBezTo>
                    <a:pt x="1067881" y="307394"/>
                    <a:pt x="1048182" y="306124"/>
                    <a:pt x="1028482" y="304854"/>
                  </a:cubicBezTo>
                  <a:cubicBezTo>
                    <a:pt x="1016444" y="304854"/>
                    <a:pt x="1005500" y="306124"/>
                    <a:pt x="993461" y="306124"/>
                  </a:cubicBezTo>
                  <a:cubicBezTo>
                    <a:pt x="962818" y="304854"/>
                    <a:pt x="878549" y="306124"/>
                    <a:pt x="847905" y="304854"/>
                  </a:cubicBezTo>
                  <a:cubicBezTo>
                    <a:pt x="826017" y="303584"/>
                    <a:pt x="388255" y="312474"/>
                    <a:pt x="366367" y="311204"/>
                  </a:cubicBezTo>
                  <a:cubicBezTo>
                    <a:pt x="360895" y="311204"/>
                    <a:pt x="354328" y="312474"/>
                    <a:pt x="348856" y="312474"/>
                  </a:cubicBezTo>
                  <a:cubicBezTo>
                    <a:pt x="335723" y="312474"/>
                    <a:pt x="323685" y="313744"/>
                    <a:pt x="310552" y="313744"/>
                  </a:cubicBezTo>
                  <a:cubicBezTo>
                    <a:pt x="277720" y="313744"/>
                    <a:pt x="245982" y="312474"/>
                    <a:pt x="213150" y="311204"/>
                  </a:cubicBezTo>
                  <a:cubicBezTo>
                    <a:pt x="193451" y="309934"/>
                    <a:pt x="173751" y="308664"/>
                    <a:pt x="155146" y="307394"/>
                  </a:cubicBezTo>
                  <a:cubicBezTo>
                    <a:pt x="120126" y="306124"/>
                    <a:pt x="85105" y="304854"/>
                    <a:pt x="48260" y="304854"/>
                  </a:cubicBezTo>
                  <a:cubicBezTo>
                    <a:pt x="38100" y="304854"/>
                    <a:pt x="29210" y="304854"/>
                    <a:pt x="19050" y="303584"/>
                  </a:cubicBezTo>
                  <a:cubicBezTo>
                    <a:pt x="10160" y="302314"/>
                    <a:pt x="5080" y="295964"/>
                    <a:pt x="7620" y="287074"/>
                  </a:cubicBezTo>
                  <a:cubicBezTo>
                    <a:pt x="16510" y="255424"/>
                    <a:pt x="12700" y="251600"/>
                    <a:pt x="11430" y="247624"/>
                  </a:cubicBezTo>
                  <a:cubicBezTo>
                    <a:pt x="10160" y="239518"/>
                    <a:pt x="6350" y="231565"/>
                    <a:pt x="7620" y="223459"/>
                  </a:cubicBezTo>
                  <a:cubicBezTo>
                    <a:pt x="5080" y="213365"/>
                    <a:pt x="0" y="88411"/>
                    <a:pt x="7620" y="78164"/>
                  </a:cubicBezTo>
                  <a:cubicBezTo>
                    <a:pt x="8890" y="76175"/>
                    <a:pt x="7620" y="74034"/>
                    <a:pt x="8890" y="72046"/>
                  </a:cubicBezTo>
                  <a:cubicBezTo>
                    <a:pt x="10160" y="68834"/>
                    <a:pt x="12700" y="6531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7744" y="30480"/>
                    <a:pt x="75255" y="29210"/>
                  </a:cubicBezTo>
                  <a:cubicBezTo>
                    <a:pt x="104804" y="25400"/>
                    <a:pt x="134353" y="22860"/>
                    <a:pt x="164996" y="20320"/>
                  </a:cubicBezTo>
                  <a:cubicBezTo>
                    <a:pt x="185790" y="17780"/>
                    <a:pt x="206584" y="16510"/>
                    <a:pt x="226283" y="13970"/>
                  </a:cubicBezTo>
                  <a:cubicBezTo>
                    <a:pt x="245982" y="11430"/>
                    <a:pt x="266776" y="8890"/>
                    <a:pt x="286475" y="8890"/>
                  </a:cubicBezTo>
                  <a:cubicBezTo>
                    <a:pt x="308363" y="7620"/>
                    <a:pt x="330251" y="10160"/>
                    <a:pt x="352140" y="8890"/>
                  </a:cubicBezTo>
                  <a:cubicBezTo>
                    <a:pt x="379500" y="8890"/>
                    <a:pt x="875265" y="6350"/>
                    <a:pt x="902626" y="5080"/>
                  </a:cubicBezTo>
                  <a:cubicBezTo>
                    <a:pt x="928891" y="3810"/>
                    <a:pt x="955157" y="2540"/>
                    <a:pt x="982517" y="2540"/>
                  </a:cubicBezTo>
                  <a:cubicBezTo>
                    <a:pt x="1027388" y="1270"/>
                    <a:pt x="1071164" y="0"/>
                    <a:pt x="1116035" y="0"/>
                  </a:cubicBezTo>
                  <a:cubicBezTo>
                    <a:pt x="1134640" y="0"/>
                    <a:pt x="1154339" y="2540"/>
                    <a:pt x="1172944" y="2540"/>
                  </a:cubicBezTo>
                  <a:cubicBezTo>
                    <a:pt x="1224381" y="3810"/>
                    <a:pt x="1276912" y="5080"/>
                    <a:pt x="1328349" y="7620"/>
                  </a:cubicBezTo>
                  <a:cubicBezTo>
                    <a:pt x="1355710" y="8890"/>
                    <a:pt x="1383070" y="12700"/>
                    <a:pt x="1410430" y="16510"/>
                  </a:cubicBezTo>
                  <a:cubicBezTo>
                    <a:pt x="1416996" y="16510"/>
                    <a:pt x="1423563" y="16510"/>
                    <a:pt x="1429035" y="16510"/>
                  </a:cubicBezTo>
                  <a:cubicBezTo>
                    <a:pt x="1439747" y="17780"/>
                    <a:pt x="1448637" y="20320"/>
                    <a:pt x="1458797" y="21590"/>
                  </a:cubicBezTo>
                  <a:close/>
                  <a:moveTo>
                    <a:pt x="1468957" y="299774"/>
                  </a:moveTo>
                  <a:cubicBezTo>
                    <a:pt x="1470227" y="283264"/>
                    <a:pt x="1471497" y="270564"/>
                    <a:pt x="1471497" y="257864"/>
                  </a:cubicBezTo>
                  <a:cubicBezTo>
                    <a:pt x="1470227" y="247012"/>
                    <a:pt x="1468957" y="238906"/>
                    <a:pt x="1468957" y="230189"/>
                  </a:cubicBezTo>
                  <a:cubicBezTo>
                    <a:pt x="1468957" y="226212"/>
                    <a:pt x="1471497" y="222236"/>
                    <a:pt x="1470227" y="218259"/>
                  </a:cubicBezTo>
                  <a:cubicBezTo>
                    <a:pt x="1470227" y="214588"/>
                    <a:pt x="1468957" y="210765"/>
                    <a:pt x="1467687" y="207094"/>
                  </a:cubicBezTo>
                  <a:cubicBezTo>
                    <a:pt x="1462607" y="201435"/>
                    <a:pt x="1451177" y="84281"/>
                    <a:pt x="1451177" y="78623"/>
                  </a:cubicBezTo>
                  <a:cubicBezTo>
                    <a:pt x="1448637" y="73881"/>
                    <a:pt x="1446097" y="68987"/>
                    <a:pt x="1443557" y="63500"/>
                  </a:cubicBezTo>
                  <a:cubicBezTo>
                    <a:pt x="1442287" y="44450"/>
                    <a:pt x="1441017" y="43180"/>
                    <a:pt x="1425752" y="41910"/>
                  </a:cubicBezTo>
                  <a:cubicBezTo>
                    <a:pt x="1422468" y="41910"/>
                    <a:pt x="1420280" y="41910"/>
                    <a:pt x="1416996" y="40640"/>
                  </a:cubicBezTo>
                  <a:cubicBezTo>
                    <a:pt x="1389636" y="36830"/>
                    <a:pt x="1361182" y="31750"/>
                    <a:pt x="1333822" y="30480"/>
                  </a:cubicBezTo>
                  <a:cubicBezTo>
                    <a:pt x="1267063" y="26670"/>
                    <a:pt x="1199210" y="25400"/>
                    <a:pt x="1132451" y="22860"/>
                  </a:cubicBezTo>
                  <a:cubicBezTo>
                    <a:pt x="1122601" y="22860"/>
                    <a:pt x="1111657" y="22860"/>
                    <a:pt x="1101808" y="22860"/>
                  </a:cubicBezTo>
                  <a:cubicBezTo>
                    <a:pt x="1085391" y="22860"/>
                    <a:pt x="1068975" y="22860"/>
                    <a:pt x="1053654" y="22860"/>
                  </a:cubicBezTo>
                  <a:cubicBezTo>
                    <a:pt x="1018633" y="22860"/>
                    <a:pt x="983612" y="22860"/>
                    <a:pt x="949685" y="24130"/>
                  </a:cubicBezTo>
                  <a:cubicBezTo>
                    <a:pt x="920136" y="25400"/>
                    <a:pt x="422181" y="29210"/>
                    <a:pt x="392633" y="29210"/>
                  </a:cubicBezTo>
                  <a:cubicBezTo>
                    <a:pt x="344479" y="29210"/>
                    <a:pt x="296325" y="26670"/>
                    <a:pt x="248171" y="33020"/>
                  </a:cubicBezTo>
                  <a:cubicBezTo>
                    <a:pt x="223000" y="36830"/>
                    <a:pt x="198923" y="36830"/>
                    <a:pt x="174846" y="38100"/>
                  </a:cubicBezTo>
                  <a:cubicBezTo>
                    <a:pt x="133258" y="41910"/>
                    <a:pt x="91671" y="45720"/>
                    <a:pt x="49530" y="50800"/>
                  </a:cubicBezTo>
                  <a:cubicBezTo>
                    <a:pt x="36830" y="50800"/>
                    <a:pt x="34290" y="53340"/>
                    <a:pt x="33020" y="64858"/>
                  </a:cubicBezTo>
                  <a:cubicBezTo>
                    <a:pt x="31750" y="67611"/>
                    <a:pt x="31750" y="70364"/>
                    <a:pt x="30480" y="73117"/>
                  </a:cubicBezTo>
                  <a:cubicBezTo>
                    <a:pt x="29210" y="77705"/>
                    <a:pt x="26670" y="82140"/>
                    <a:pt x="25400" y="86729"/>
                  </a:cubicBezTo>
                  <a:cubicBezTo>
                    <a:pt x="20320" y="91623"/>
                    <a:pt x="26670" y="211224"/>
                    <a:pt x="29210" y="216118"/>
                  </a:cubicBezTo>
                  <a:cubicBezTo>
                    <a:pt x="29210" y="221318"/>
                    <a:pt x="29210" y="226671"/>
                    <a:pt x="30480" y="231871"/>
                  </a:cubicBezTo>
                  <a:cubicBezTo>
                    <a:pt x="30480" y="235694"/>
                    <a:pt x="33020" y="239518"/>
                    <a:pt x="33020" y="243342"/>
                  </a:cubicBezTo>
                  <a:cubicBezTo>
                    <a:pt x="33020" y="247471"/>
                    <a:pt x="33020" y="251600"/>
                    <a:pt x="31750" y="257864"/>
                  </a:cubicBezTo>
                  <a:cubicBezTo>
                    <a:pt x="31750" y="261674"/>
                    <a:pt x="31750" y="264214"/>
                    <a:pt x="31750" y="268024"/>
                  </a:cubicBezTo>
                  <a:cubicBezTo>
                    <a:pt x="31750" y="278184"/>
                    <a:pt x="35560" y="281994"/>
                    <a:pt x="44450" y="281994"/>
                  </a:cubicBezTo>
                  <a:cubicBezTo>
                    <a:pt x="59933" y="281994"/>
                    <a:pt x="75255" y="283264"/>
                    <a:pt x="89482" y="283264"/>
                  </a:cubicBezTo>
                  <a:cubicBezTo>
                    <a:pt x="110276" y="283264"/>
                    <a:pt x="132164" y="280724"/>
                    <a:pt x="152958" y="283264"/>
                  </a:cubicBezTo>
                  <a:cubicBezTo>
                    <a:pt x="186884" y="287074"/>
                    <a:pt x="220811" y="289614"/>
                    <a:pt x="254737" y="288344"/>
                  </a:cubicBezTo>
                  <a:cubicBezTo>
                    <a:pt x="276626" y="287074"/>
                    <a:pt x="297419" y="289614"/>
                    <a:pt x="319307" y="289614"/>
                  </a:cubicBezTo>
                  <a:cubicBezTo>
                    <a:pt x="351045" y="289614"/>
                    <a:pt x="382783" y="288344"/>
                    <a:pt x="414521" y="289614"/>
                  </a:cubicBezTo>
                  <a:cubicBezTo>
                    <a:pt x="461580" y="290884"/>
                    <a:pt x="978140" y="280724"/>
                    <a:pt x="1026294" y="283264"/>
                  </a:cubicBezTo>
                  <a:cubicBezTo>
                    <a:pt x="1047087" y="284534"/>
                    <a:pt x="1067881" y="285804"/>
                    <a:pt x="1087580" y="285804"/>
                  </a:cubicBezTo>
                  <a:cubicBezTo>
                    <a:pt x="1123696" y="288344"/>
                    <a:pt x="1158717" y="284534"/>
                    <a:pt x="1194832" y="288344"/>
                  </a:cubicBezTo>
                  <a:cubicBezTo>
                    <a:pt x="1224381" y="290884"/>
                    <a:pt x="1253930" y="290884"/>
                    <a:pt x="1283479" y="293424"/>
                  </a:cubicBezTo>
                  <a:cubicBezTo>
                    <a:pt x="1327255" y="297234"/>
                    <a:pt x="1371031" y="299774"/>
                    <a:pt x="1414807" y="301044"/>
                  </a:cubicBezTo>
                  <a:cubicBezTo>
                    <a:pt x="1431224" y="301044"/>
                    <a:pt x="1448637" y="299774"/>
                    <a:pt x="1468957" y="299774"/>
                  </a:cubicBezTo>
                  <a:close/>
                </a:path>
              </a:pathLst>
            </a:custGeom>
            <a:solidFill>
              <a:srgbClr val="FCD7D7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11536912" y="3702903"/>
            <a:ext cx="357363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5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2</a:t>
            </a:r>
            <a:endParaRPr lang="en-US" sz="45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94513">
            <a:off x="16818967" y="2627817"/>
            <a:ext cx="3420125" cy="2400306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23767">
            <a:off x="8861286" y="5876395"/>
            <a:ext cx="1171461" cy="1094784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312971" y="8933587"/>
            <a:ext cx="1387338" cy="295125"/>
          </a:xfrm>
          <a:prstGeom prst="rect">
            <a:avLst/>
          </a:prstGeom>
        </p:spPr>
      </p:pic>
      <p:sp>
        <p:nvSpPr>
          <p:cNvPr id="36" name="TextBox 12"/>
          <p:cNvSpPr txBox="1"/>
          <p:nvPr/>
        </p:nvSpPr>
        <p:spPr>
          <a:xfrm>
            <a:off x="3208017" y="5620581"/>
            <a:ext cx="417511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kết kiến thức chương VI</a:t>
            </a:r>
            <a:endParaRPr lang="en-US" sz="4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6"/>
          <p:cNvSpPr txBox="1"/>
          <p:nvPr/>
        </p:nvSpPr>
        <p:spPr>
          <a:xfrm>
            <a:off x="12525533" y="5992943"/>
            <a:ext cx="2585011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</a:t>
            </a:r>
            <a:endParaRPr lang="en-US" sz="45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454</Words>
  <Application>Microsoft Office PowerPoint</Application>
  <PresentationFormat>Custom</PresentationFormat>
  <Paragraphs>115</Paragraphs>
  <Slides>22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Times New Roman</vt:lpstr>
      <vt:lpstr>Calibri Light</vt:lpstr>
      <vt:lpstr>Calibri</vt:lpstr>
      <vt:lpstr>Cambria Math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45</cp:revision>
  <dcterms:created xsi:type="dcterms:W3CDTF">2006-08-16T00:00:00Z</dcterms:created>
  <dcterms:modified xsi:type="dcterms:W3CDTF">2021-10-25T09:33:02Z</dcterms:modified>
  <dc:identifier>DAEqV37c6xw</dc:identifier>
</cp:coreProperties>
</file>