
<file path=[Content_Types].xml><?xml version="1.0" encoding="utf-8"?>
<Types xmlns="http://schemas.openxmlformats.org/package/2006/content-types">
  <Default Extension="png" ContentType="image/png"/>
  <Default Extension="mp3" ContentType="audio/mpeg"/>
  <Default Extension="jfif" ContentType="image/jpe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gif" ContentType="image/gif"/>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7"/>
  </p:notesMasterIdLst>
  <p:sldIdLst>
    <p:sldId id="272" r:id="rId2"/>
    <p:sldId id="339" r:id="rId3"/>
    <p:sldId id="340" r:id="rId4"/>
    <p:sldId id="341" r:id="rId5"/>
    <p:sldId id="342" r:id="rId6"/>
    <p:sldId id="343" r:id="rId7"/>
    <p:sldId id="344" r:id="rId8"/>
    <p:sldId id="345" r:id="rId9"/>
    <p:sldId id="367" r:id="rId10"/>
    <p:sldId id="317" r:id="rId11"/>
    <p:sldId id="318" r:id="rId12"/>
    <p:sldId id="319" r:id="rId13"/>
    <p:sldId id="326" r:id="rId14"/>
    <p:sldId id="325" r:id="rId15"/>
    <p:sldId id="368" r:id="rId16"/>
    <p:sldId id="338" r:id="rId17"/>
    <p:sldId id="355" r:id="rId18"/>
    <p:sldId id="328" r:id="rId19"/>
    <p:sldId id="329" r:id="rId20"/>
    <p:sldId id="330" r:id="rId21"/>
    <p:sldId id="331" r:id="rId22"/>
    <p:sldId id="347" r:id="rId23"/>
    <p:sldId id="348" r:id="rId24"/>
    <p:sldId id="349" r:id="rId25"/>
    <p:sldId id="350" r:id="rId26"/>
    <p:sldId id="351" r:id="rId27"/>
    <p:sldId id="352" r:id="rId28"/>
    <p:sldId id="353" r:id="rId29"/>
    <p:sldId id="322" r:id="rId30"/>
    <p:sldId id="333" r:id="rId31"/>
    <p:sldId id="334" r:id="rId32"/>
    <p:sldId id="323" r:id="rId33"/>
    <p:sldId id="335" r:id="rId34"/>
    <p:sldId id="365" r:id="rId35"/>
    <p:sldId id="296" r:id="rId36"/>
  </p:sldIdLst>
  <p:sldSz cx="12192000" cy="6858000"/>
  <p:notesSz cx="6858000" cy="9144000"/>
  <p:embeddedFontLst>
    <p:embeddedFont>
      <p:font typeface="Calibri" panose="020F0502020204030204" pitchFamily="34" charset="0"/>
      <p:regular r:id="rId38"/>
      <p:bold r:id="rId39"/>
      <p:italic r:id="rId40"/>
      <p:boldItalic r:id="rId41"/>
    </p:embeddedFont>
    <p:embeddedFont>
      <p:font typeface="#9Slide07 SVNAdam Gorry" panose="02040603050506020204" charset="0"/>
      <p:regular r:id="rId42"/>
    </p:embeddedFont>
    <p:embeddedFont>
      <p:font typeface="Tahoma" panose="020B0604030504040204" pitchFamily="34" charset="0"/>
      <p:regular r:id="rId43"/>
      <p:bold r:id="rId44"/>
    </p:embeddedFont>
    <p:embeddedFont>
      <p:font typeface="Calibri Light" panose="020F0302020204030204" pitchFamily="34" charset="0"/>
      <p:regular r:id="rId45"/>
      <p:italic r:id="rId46"/>
    </p:embeddedFont>
    <p:embeddedFont>
      <p:font typeface="微软雅黑" panose="020B0503020204020204" pitchFamily="34" charset="-122"/>
      <p:regular r:id="rId47"/>
      <p:bold r:id="rId4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EF7A8A"/>
    <a:srgbClr val="EC93E2"/>
    <a:srgbClr val="FEE6FD"/>
    <a:srgbClr val="FF0300"/>
    <a:srgbClr val="FF0000"/>
    <a:srgbClr val="FF3399"/>
    <a:srgbClr val="FBDA21"/>
    <a:srgbClr val="FCDC22"/>
    <a:srgbClr val="E861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954" autoAdjust="0"/>
    <p:restoredTop sz="94660"/>
  </p:normalViewPr>
  <p:slideViewPr>
    <p:cSldViewPr snapToGrid="0">
      <p:cViewPr varScale="1">
        <p:scale>
          <a:sx n="73" d="100"/>
          <a:sy n="73" d="100"/>
        </p:scale>
        <p:origin x="60" y="192"/>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7.fntdata"/><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6.fntdata"/><Relationship Id="rId48" Type="http://schemas.openxmlformats.org/officeDocument/2006/relationships/font" Target="fonts/font11.fntdata"/><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AF2F44-D7EE-4DA5-8095-707C5F758EF0}" type="datetimeFigureOut">
              <a:rPr lang="en-US" smtClean="0"/>
              <a:t>4/3/2024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BC4031-042F-4735-928C-E787345F89E6}" type="slidenum">
              <a:rPr lang="en-US" smtClean="0"/>
              <a:t>‹#›</a:t>
            </a:fld>
            <a:endParaRPr lang="en-US"/>
          </a:p>
        </p:txBody>
      </p:sp>
    </p:spTree>
    <p:extLst>
      <p:ext uri="{BB962C8B-B14F-4D97-AF65-F5344CB8AC3E}">
        <p14:creationId xmlns:p14="http://schemas.microsoft.com/office/powerpoint/2010/main" val="470226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A08E786-4216-45F2-862D-D7FBD8328BF6}" type="slidenum">
              <a:rPr lang="zh-CN" altLang="en-US" smtClean="0"/>
              <a:t>11</a:t>
            </a:fld>
            <a:endParaRPr lang="zh-CN" altLang="en-US"/>
          </a:p>
        </p:txBody>
      </p:sp>
    </p:spTree>
    <p:extLst>
      <p:ext uri="{BB962C8B-B14F-4D97-AF65-F5344CB8AC3E}">
        <p14:creationId xmlns:p14="http://schemas.microsoft.com/office/powerpoint/2010/main" val="3374405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A08E786-4216-45F2-862D-D7FBD8328BF6}" type="slidenum">
              <a:rPr lang="zh-CN" altLang="en-US" smtClean="0"/>
              <a:t>12</a:t>
            </a:fld>
            <a:endParaRPr lang="zh-CN" altLang="en-US"/>
          </a:p>
        </p:txBody>
      </p:sp>
    </p:spTree>
    <p:extLst>
      <p:ext uri="{BB962C8B-B14F-4D97-AF65-F5344CB8AC3E}">
        <p14:creationId xmlns:p14="http://schemas.microsoft.com/office/powerpoint/2010/main" val="3542133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1813453-03E5-446C-8EFE-AFB68EB874F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F1E4D805-86B9-435C-99C1-65AE63E28D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BB01B533-E632-4315-B3FD-8D7A361D8A4E}"/>
              </a:ext>
            </a:extLst>
          </p:cNvPr>
          <p:cNvSpPr>
            <a:spLocks noGrp="1"/>
          </p:cNvSpPr>
          <p:nvPr>
            <p:ph type="dt" sz="half" idx="10"/>
          </p:nvPr>
        </p:nvSpPr>
        <p:spPr/>
        <p:txBody>
          <a:bodyPr/>
          <a:lstStyle/>
          <a:p>
            <a:fld id="{B6C5958B-FD71-488F-B66A-09F8133AB5B0}" type="datetimeFigureOut">
              <a:rPr lang="en-US" smtClean="0"/>
              <a:pPr/>
              <a:t>4/3/2024</a:t>
            </a:fld>
            <a:endParaRPr lang="en-US"/>
          </a:p>
        </p:txBody>
      </p:sp>
      <p:sp>
        <p:nvSpPr>
          <p:cNvPr id="5" name="Footer Placeholder 4">
            <a:extLst>
              <a:ext uri="{FF2B5EF4-FFF2-40B4-BE49-F238E27FC236}">
                <a16:creationId xmlns:a16="http://schemas.microsoft.com/office/drawing/2014/main" xmlns="" id="{40412E30-B00E-4F97-87E8-A21741F1D7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CAE17D20-A33D-47D6-BCE5-BD1BFB46AA7E}"/>
              </a:ext>
            </a:extLst>
          </p:cNvPr>
          <p:cNvSpPr>
            <a:spLocks noGrp="1"/>
          </p:cNvSpPr>
          <p:nvPr>
            <p:ph type="sldNum" sz="quarter" idx="12"/>
          </p:nvPr>
        </p:nvSpPr>
        <p:spPr/>
        <p:txBody>
          <a:bodyPr/>
          <a:lstStyle/>
          <a:p>
            <a:fld id="{1BD8274C-EDA0-4537-ACA2-FD8CA990E635}" type="slidenum">
              <a:rPr lang="en-US" smtClean="0"/>
              <a:pPr/>
              <a:t>‹#›</a:t>
            </a:fld>
            <a:endParaRPr lang="en-US"/>
          </a:p>
        </p:txBody>
      </p:sp>
    </p:spTree>
    <p:extLst>
      <p:ext uri="{BB962C8B-B14F-4D97-AF65-F5344CB8AC3E}">
        <p14:creationId xmlns:p14="http://schemas.microsoft.com/office/powerpoint/2010/main" val="104573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D8C402B-E5C2-4B64-AC86-E8BBC805C4B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18817C1F-0965-4CBE-B8BD-08A6CC14EA0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E3AB84C-6736-4357-9F21-E89ACC3AC03C}"/>
              </a:ext>
            </a:extLst>
          </p:cNvPr>
          <p:cNvSpPr>
            <a:spLocks noGrp="1"/>
          </p:cNvSpPr>
          <p:nvPr>
            <p:ph type="dt" sz="half" idx="10"/>
          </p:nvPr>
        </p:nvSpPr>
        <p:spPr/>
        <p:txBody>
          <a:bodyPr/>
          <a:lstStyle/>
          <a:p>
            <a:fld id="{B6C5958B-FD71-488F-B66A-09F8133AB5B0}" type="datetimeFigureOut">
              <a:rPr lang="en-US" smtClean="0"/>
              <a:pPr/>
              <a:t>4/3/2024</a:t>
            </a:fld>
            <a:endParaRPr lang="en-US"/>
          </a:p>
        </p:txBody>
      </p:sp>
      <p:sp>
        <p:nvSpPr>
          <p:cNvPr id="5" name="Footer Placeholder 4">
            <a:extLst>
              <a:ext uri="{FF2B5EF4-FFF2-40B4-BE49-F238E27FC236}">
                <a16:creationId xmlns:a16="http://schemas.microsoft.com/office/drawing/2014/main" xmlns="" id="{E7E4744A-A472-4774-8498-354BAC3FF3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715DDDF-005B-47FA-83AF-C1B011A6EA31}"/>
              </a:ext>
            </a:extLst>
          </p:cNvPr>
          <p:cNvSpPr>
            <a:spLocks noGrp="1"/>
          </p:cNvSpPr>
          <p:nvPr>
            <p:ph type="sldNum" sz="quarter" idx="12"/>
          </p:nvPr>
        </p:nvSpPr>
        <p:spPr/>
        <p:txBody>
          <a:bodyPr/>
          <a:lstStyle/>
          <a:p>
            <a:fld id="{1BD8274C-EDA0-4537-ACA2-FD8CA990E635}" type="slidenum">
              <a:rPr lang="en-US" smtClean="0"/>
              <a:pPr/>
              <a:t>‹#›</a:t>
            </a:fld>
            <a:endParaRPr lang="en-US"/>
          </a:p>
        </p:txBody>
      </p:sp>
    </p:spTree>
    <p:extLst>
      <p:ext uri="{BB962C8B-B14F-4D97-AF65-F5344CB8AC3E}">
        <p14:creationId xmlns:p14="http://schemas.microsoft.com/office/powerpoint/2010/main" val="4618369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BE482865-CB6A-4249-B90C-40F1FB92661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E0A11159-9FB9-4199-9E37-6BEEF460868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C41C279-D2B6-4A74-8CE5-49FBE52171BE}"/>
              </a:ext>
            </a:extLst>
          </p:cNvPr>
          <p:cNvSpPr>
            <a:spLocks noGrp="1"/>
          </p:cNvSpPr>
          <p:nvPr>
            <p:ph type="dt" sz="half" idx="10"/>
          </p:nvPr>
        </p:nvSpPr>
        <p:spPr/>
        <p:txBody>
          <a:bodyPr/>
          <a:lstStyle/>
          <a:p>
            <a:fld id="{B6C5958B-FD71-488F-B66A-09F8133AB5B0}" type="datetimeFigureOut">
              <a:rPr lang="en-US" smtClean="0"/>
              <a:pPr/>
              <a:t>4/3/2024</a:t>
            </a:fld>
            <a:endParaRPr lang="en-US"/>
          </a:p>
        </p:txBody>
      </p:sp>
      <p:sp>
        <p:nvSpPr>
          <p:cNvPr id="5" name="Footer Placeholder 4">
            <a:extLst>
              <a:ext uri="{FF2B5EF4-FFF2-40B4-BE49-F238E27FC236}">
                <a16:creationId xmlns:a16="http://schemas.microsoft.com/office/drawing/2014/main" xmlns="" id="{5DA48E3D-C212-4072-9DF4-2F17252C0D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678F69F-9C45-4CCB-B844-8CBA34C3B096}"/>
              </a:ext>
            </a:extLst>
          </p:cNvPr>
          <p:cNvSpPr>
            <a:spLocks noGrp="1"/>
          </p:cNvSpPr>
          <p:nvPr>
            <p:ph type="sldNum" sz="quarter" idx="12"/>
          </p:nvPr>
        </p:nvSpPr>
        <p:spPr/>
        <p:txBody>
          <a:bodyPr/>
          <a:lstStyle/>
          <a:p>
            <a:fld id="{1BD8274C-EDA0-4537-ACA2-FD8CA990E635}" type="slidenum">
              <a:rPr lang="en-US" smtClean="0"/>
              <a:pPr/>
              <a:t>‹#›</a:t>
            </a:fld>
            <a:endParaRPr lang="en-US"/>
          </a:p>
        </p:txBody>
      </p:sp>
    </p:spTree>
    <p:extLst>
      <p:ext uri="{BB962C8B-B14F-4D97-AF65-F5344CB8AC3E}">
        <p14:creationId xmlns:p14="http://schemas.microsoft.com/office/powerpoint/2010/main" val="176661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8349597-126E-4120-B867-7061857E82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BDEBDF54-E964-4BAB-BC54-BFAB167679A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C703D11-C40A-445B-971F-464ECFDA0788}"/>
              </a:ext>
            </a:extLst>
          </p:cNvPr>
          <p:cNvSpPr>
            <a:spLocks noGrp="1"/>
          </p:cNvSpPr>
          <p:nvPr>
            <p:ph type="dt" sz="half" idx="10"/>
          </p:nvPr>
        </p:nvSpPr>
        <p:spPr/>
        <p:txBody>
          <a:bodyPr/>
          <a:lstStyle/>
          <a:p>
            <a:fld id="{B6C5958B-FD71-488F-B66A-09F8133AB5B0}" type="datetimeFigureOut">
              <a:rPr lang="en-US" smtClean="0"/>
              <a:pPr/>
              <a:t>4/3/2024</a:t>
            </a:fld>
            <a:endParaRPr lang="en-US"/>
          </a:p>
        </p:txBody>
      </p:sp>
      <p:sp>
        <p:nvSpPr>
          <p:cNvPr id="5" name="Footer Placeholder 4">
            <a:extLst>
              <a:ext uri="{FF2B5EF4-FFF2-40B4-BE49-F238E27FC236}">
                <a16:creationId xmlns:a16="http://schemas.microsoft.com/office/drawing/2014/main" xmlns="" id="{A7369D4C-2415-4662-B1E3-6E11CF9401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DA2C74B-A65C-48F9-B99E-3B78737EDB21}"/>
              </a:ext>
            </a:extLst>
          </p:cNvPr>
          <p:cNvSpPr>
            <a:spLocks noGrp="1"/>
          </p:cNvSpPr>
          <p:nvPr>
            <p:ph type="sldNum" sz="quarter" idx="12"/>
          </p:nvPr>
        </p:nvSpPr>
        <p:spPr/>
        <p:txBody>
          <a:bodyPr/>
          <a:lstStyle/>
          <a:p>
            <a:fld id="{1BD8274C-EDA0-4537-ACA2-FD8CA990E635}" type="slidenum">
              <a:rPr lang="en-US" smtClean="0"/>
              <a:pPr/>
              <a:t>‹#›</a:t>
            </a:fld>
            <a:endParaRPr lang="en-US"/>
          </a:p>
        </p:txBody>
      </p:sp>
    </p:spTree>
    <p:extLst>
      <p:ext uri="{BB962C8B-B14F-4D97-AF65-F5344CB8AC3E}">
        <p14:creationId xmlns:p14="http://schemas.microsoft.com/office/powerpoint/2010/main" val="3348492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95FCC85-7140-4F9A-8573-CEA3E870878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37195D08-E542-4EFA-A189-12DC5E6CF0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74685B2E-5558-4AB2-8EE7-CDDF2D523CCE}"/>
              </a:ext>
            </a:extLst>
          </p:cNvPr>
          <p:cNvSpPr>
            <a:spLocks noGrp="1"/>
          </p:cNvSpPr>
          <p:nvPr>
            <p:ph type="dt" sz="half" idx="10"/>
          </p:nvPr>
        </p:nvSpPr>
        <p:spPr/>
        <p:txBody>
          <a:bodyPr/>
          <a:lstStyle/>
          <a:p>
            <a:fld id="{B6C5958B-FD71-488F-B66A-09F8133AB5B0}" type="datetimeFigureOut">
              <a:rPr lang="en-US" smtClean="0"/>
              <a:pPr/>
              <a:t>4/3/2024</a:t>
            </a:fld>
            <a:endParaRPr lang="en-US"/>
          </a:p>
        </p:txBody>
      </p:sp>
      <p:sp>
        <p:nvSpPr>
          <p:cNvPr id="5" name="Footer Placeholder 4">
            <a:extLst>
              <a:ext uri="{FF2B5EF4-FFF2-40B4-BE49-F238E27FC236}">
                <a16:creationId xmlns:a16="http://schemas.microsoft.com/office/drawing/2014/main" xmlns="" id="{45F76913-D56C-42A8-A6CD-B859FDFAA6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9C9D959-971E-4635-9481-C1D7500647D4}"/>
              </a:ext>
            </a:extLst>
          </p:cNvPr>
          <p:cNvSpPr>
            <a:spLocks noGrp="1"/>
          </p:cNvSpPr>
          <p:nvPr>
            <p:ph type="sldNum" sz="quarter" idx="12"/>
          </p:nvPr>
        </p:nvSpPr>
        <p:spPr/>
        <p:txBody>
          <a:bodyPr/>
          <a:lstStyle/>
          <a:p>
            <a:fld id="{1BD8274C-EDA0-4537-ACA2-FD8CA990E635}" type="slidenum">
              <a:rPr lang="en-US" smtClean="0"/>
              <a:pPr/>
              <a:t>‹#›</a:t>
            </a:fld>
            <a:endParaRPr lang="en-US"/>
          </a:p>
        </p:txBody>
      </p:sp>
    </p:spTree>
    <p:extLst>
      <p:ext uri="{BB962C8B-B14F-4D97-AF65-F5344CB8AC3E}">
        <p14:creationId xmlns:p14="http://schemas.microsoft.com/office/powerpoint/2010/main" val="18049427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E8873F5-9EF0-4D12-90A5-668DD8DE7D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5032F9CA-2836-4ACD-A8D4-1C96E4D40A2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620C9C04-5D06-4911-A127-EF8EB17C7A4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E02CD891-6B8E-4F03-B2F4-4315C244125B}"/>
              </a:ext>
            </a:extLst>
          </p:cNvPr>
          <p:cNvSpPr>
            <a:spLocks noGrp="1"/>
          </p:cNvSpPr>
          <p:nvPr>
            <p:ph type="dt" sz="half" idx="10"/>
          </p:nvPr>
        </p:nvSpPr>
        <p:spPr/>
        <p:txBody>
          <a:bodyPr/>
          <a:lstStyle/>
          <a:p>
            <a:fld id="{B6C5958B-FD71-488F-B66A-09F8133AB5B0}" type="datetimeFigureOut">
              <a:rPr lang="en-US" smtClean="0"/>
              <a:pPr/>
              <a:t>4/3/2024</a:t>
            </a:fld>
            <a:endParaRPr lang="en-US"/>
          </a:p>
        </p:txBody>
      </p:sp>
      <p:sp>
        <p:nvSpPr>
          <p:cNvPr id="6" name="Footer Placeholder 5">
            <a:extLst>
              <a:ext uri="{FF2B5EF4-FFF2-40B4-BE49-F238E27FC236}">
                <a16:creationId xmlns:a16="http://schemas.microsoft.com/office/drawing/2014/main" xmlns="" id="{919B1797-B54C-4027-91A1-573DDFB887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8680102E-680A-47D8-855C-B24C53850C00}"/>
              </a:ext>
            </a:extLst>
          </p:cNvPr>
          <p:cNvSpPr>
            <a:spLocks noGrp="1"/>
          </p:cNvSpPr>
          <p:nvPr>
            <p:ph type="sldNum" sz="quarter" idx="12"/>
          </p:nvPr>
        </p:nvSpPr>
        <p:spPr/>
        <p:txBody>
          <a:bodyPr/>
          <a:lstStyle/>
          <a:p>
            <a:fld id="{1BD8274C-EDA0-4537-ACA2-FD8CA990E635}" type="slidenum">
              <a:rPr lang="en-US" smtClean="0"/>
              <a:pPr/>
              <a:t>‹#›</a:t>
            </a:fld>
            <a:endParaRPr lang="en-US"/>
          </a:p>
        </p:txBody>
      </p:sp>
    </p:spTree>
    <p:extLst>
      <p:ext uri="{BB962C8B-B14F-4D97-AF65-F5344CB8AC3E}">
        <p14:creationId xmlns:p14="http://schemas.microsoft.com/office/powerpoint/2010/main" val="2180838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3F2C4F1-59B4-432E-A036-AC81128B6D2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26B835EF-A9C8-42ED-A3D9-7A3A4A9552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B95EC655-D851-4A3B-ABD4-E480B5E3339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2D4163A0-EF1D-45C6-A429-21F420604F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1FD3AD5B-F5A4-471C-9729-A13BA6FA8A8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9006E56A-EE4B-4B8C-AFCF-EC9BE8D8FE2F}"/>
              </a:ext>
            </a:extLst>
          </p:cNvPr>
          <p:cNvSpPr>
            <a:spLocks noGrp="1"/>
          </p:cNvSpPr>
          <p:nvPr>
            <p:ph type="dt" sz="half" idx="10"/>
          </p:nvPr>
        </p:nvSpPr>
        <p:spPr/>
        <p:txBody>
          <a:bodyPr/>
          <a:lstStyle/>
          <a:p>
            <a:fld id="{B6C5958B-FD71-488F-B66A-09F8133AB5B0}" type="datetimeFigureOut">
              <a:rPr lang="en-US" smtClean="0"/>
              <a:pPr/>
              <a:t>4/3/2024</a:t>
            </a:fld>
            <a:endParaRPr lang="en-US"/>
          </a:p>
        </p:txBody>
      </p:sp>
      <p:sp>
        <p:nvSpPr>
          <p:cNvPr id="8" name="Footer Placeholder 7">
            <a:extLst>
              <a:ext uri="{FF2B5EF4-FFF2-40B4-BE49-F238E27FC236}">
                <a16:creationId xmlns:a16="http://schemas.microsoft.com/office/drawing/2014/main" xmlns="" id="{C848B326-BFFA-421E-9073-188BB76B837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DD136673-929A-44F1-8278-32DF77CDC0E2}"/>
              </a:ext>
            </a:extLst>
          </p:cNvPr>
          <p:cNvSpPr>
            <a:spLocks noGrp="1"/>
          </p:cNvSpPr>
          <p:nvPr>
            <p:ph type="sldNum" sz="quarter" idx="12"/>
          </p:nvPr>
        </p:nvSpPr>
        <p:spPr/>
        <p:txBody>
          <a:bodyPr/>
          <a:lstStyle/>
          <a:p>
            <a:fld id="{1BD8274C-EDA0-4537-ACA2-FD8CA990E635}" type="slidenum">
              <a:rPr lang="en-US" smtClean="0"/>
              <a:pPr/>
              <a:t>‹#›</a:t>
            </a:fld>
            <a:endParaRPr lang="en-US"/>
          </a:p>
        </p:txBody>
      </p:sp>
    </p:spTree>
    <p:extLst>
      <p:ext uri="{BB962C8B-B14F-4D97-AF65-F5344CB8AC3E}">
        <p14:creationId xmlns:p14="http://schemas.microsoft.com/office/powerpoint/2010/main" val="3080015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3EF587F-10E7-4665-8D6D-7091E4873C2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27D82667-5059-44C5-8784-F8DADD4DAF7B}"/>
              </a:ext>
            </a:extLst>
          </p:cNvPr>
          <p:cNvSpPr>
            <a:spLocks noGrp="1"/>
          </p:cNvSpPr>
          <p:nvPr>
            <p:ph type="dt" sz="half" idx="10"/>
          </p:nvPr>
        </p:nvSpPr>
        <p:spPr/>
        <p:txBody>
          <a:bodyPr/>
          <a:lstStyle/>
          <a:p>
            <a:fld id="{B6C5958B-FD71-488F-B66A-09F8133AB5B0}" type="datetimeFigureOut">
              <a:rPr lang="en-US" smtClean="0"/>
              <a:pPr/>
              <a:t>4/3/2024</a:t>
            </a:fld>
            <a:endParaRPr lang="en-US"/>
          </a:p>
        </p:txBody>
      </p:sp>
      <p:sp>
        <p:nvSpPr>
          <p:cNvPr id="4" name="Footer Placeholder 3">
            <a:extLst>
              <a:ext uri="{FF2B5EF4-FFF2-40B4-BE49-F238E27FC236}">
                <a16:creationId xmlns:a16="http://schemas.microsoft.com/office/drawing/2014/main" xmlns="" id="{76339A59-0444-43C2-B0BB-4C690753D73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A0D3CC85-D3E5-411F-95D4-75742C59A4B2}"/>
              </a:ext>
            </a:extLst>
          </p:cNvPr>
          <p:cNvSpPr>
            <a:spLocks noGrp="1"/>
          </p:cNvSpPr>
          <p:nvPr>
            <p:ph type="sldNum" sz="quarter" idx="12"/>
          </p:nvPr>
        </p:nvSpPr>
        <p:spPr/>
        <p:txBody>
          <a:bodyPr/>
          <a:lstStyle/>
          <a:p>
            <a:fld id="{1BD8274C-EDA0-4537-ACA2-FD8CA990E635}" type="slidenum">
              <a:rPr lang="en-US" smtClean="0"/>
              <a:pPr/>
              <a:t>‹#›</a:t>
            </a:fld>
            <a:endParaRPr lang="en-US"/>
          </a:p>
        </p:txBody>
      </p:sp>
    </p:spTree>
    <p:extLst>
      <p:ext uri="{BB962C8B-B14F-4D97-AF65-F5344CB8AC3E}">
        <p14:creationId xmlns:p14="http://schemas.microsoft.com/office/powerpoint/2010/main" val="4024308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BDBBD75-4237-4725-BEC8-8628A69CC228}"/>
              </a:ext>
            </a:extLst>
          </p:cNvPr>
          <p:cNvSpPr>
            <a:spLocks noGrp="1"/>
          </p:cNvSpPr>
          <p:nvPr>
            <p:ph type="dt" sz="half" idx="10"/>
          </p:nvPr>
        </p:nvSpPr>
        <p:spPr/>
        <p:txBody>
          <a:bodyPr/>
          <a:lstStyle/>
          <a:p>
            <a:fld id="{B6C5958B-FD71-488F-B66A-09F8133AB5B0}" type="datetimeFigureOut">
              <a:rPr lang="en-US" smtClean="0"/>
              <a:pPr/>
              <a:t>4/3/2024</a:t>
            </a:fld>
            <a:endParaRPr lang="en-US"/>
          </a:p>
        </p:txBody>
      </p:sp>
      <p:sp>
        <p:nvSpPr>
          <p:cNvPr id="3" name="Footer Placeholder 2">
            <a:extLst>
              <a:ext uri="{FF2B5EF4-FFF2-40B4-BE49-F238E27FC236}">
                <a16:creationId xmlns:a16="http://schemas.microsoft.com/office/drawing/2014/main" xmlns="" id="{CAF7D698-5A82-4686-B1DE-FE85F340AF8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81F1862C-4D6E-4D41-A62E-ACD33B1C5874}"/>
              </a:ext>
            </a:extLst>
          </p:cNvPr>
          <p:cNvSpPr>
            <a:spLocks noGrp="1"/>
          </p:cNvSpPr>
          <p:nvPr>
            <p:ph type="sldNum" sz="quarter" idx="12"/>
          </p:nvPr>
        </p:nvSpPr>
        <p:spPr/>
        <p:txBody>
          <a:bodyPr/>
          <a:lstStyle/>
          <a:p>
            <a:fld id="{1BD8274C-EDA0-4537-ACA2-FD8CA990E635}" type="slidenum">
              <a:rPr lang="en-US" smtClean="0"/>
              <a:pPr/>
              <a:t>‹#›</a:t>
            </a:fld>
            <a:endParaRPr lang="en-US"/>
          </a:p>
        </p:txBody>
      </p:sp>
    </p:spTree>
    <p:extLst>
      <p:ext uri="{BB962C8B-B14F-4D97-AF65-F5344CB8AC3E}">
        <p14:creationId xmlns:p14="http://schemas.microsoft.com/office/powerpoint/2010/main" val="12582104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EC8E009-4AE9-4EBC-A758-649AA805AE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CC36CB7A-D042-47B0-8025-ADD90A07BD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118CA666-120A-4CBD-B774-DAB86D4B67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1D428ED3-8FF3-4A73-A506-B480DEC5CB2A}"/>
              </a:ext>
            </a:extLst>
          </p:cNvPr>
          <p:cNvSpPr>
            <a:spLocks noGrp="1"/>
          </p:cNvSpPr>
          <p:nvPr>
            <p:ph type="dt" sz="half" idx="10"/>
          </p:nvPr>
        </p:nvSpPr>
        <p:spPr/>
        <p:txBody>
          <a:bodyPr/>
          <a:lstStyle/>
          <a:p>
            <a:fld id="{B6C5958B-FD71-488F-B66A-09F8133AB5B0}" type="datetimeFigureOut">
              <a:rPr lang="en-US" smtClean="0"/>
              <a:pPr/>
              <a:t>4/3/2024</a:t>
            </a:fld>
            <a:endParaRPr lang="en-US"/>
          </a:p>
        </p:txBody>
      </p:sp>
      <p:sp>
        <p:nvSpPr>
          <p:cNvPr id="6" name="Footer Placeholder 5">
            <a:extLst>
              <a:ext uri="{FF2B5EF4-FFF2-40B4-BE49-F238E27FC236}">
                <a16:creationId xmlns:a16="http://schemas.microsoft.com/office/drawing/2014/main" xmlns="" id="{8F8237B3-57E8-4EB5-A0F9-90CB70F8D7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6D14E21F-BD6F-48D2-9997-0E958A1B106D}"/>
              </a:ext>
            </a:extLst>
          </p:cNvPr>
          <p:cNvSpPr>
            <a:spLocks noGrp="1"/>
          </p:cNvSpPr>
          <p:nvPr>
            <p:ph type="sldNum" sz="quarter" idx="12"/>
          </p:nvPr>
        </p:nvSpPr>
        <p:spPr/>
        <p:txBody>
          <a:bodyPr/>
          <a:lstStyle/>
          <a:p>
            <a:fld id="{1BD8274C-EDA0-4537-ACA2-FD8CA990E635}" type="slidenum">
              <a:rPr lang="en-US" smtClean="0"/>
              <a:pPr/>
              <a:t>‹#›</a:t>
            </a:fld>
            <a:endParaRPr lang="en-US"/>
          </a:p>
        </p:txBody>
      </p:sp>
    </p:spTree>
    <p:extLst>
      <p:ext uri="{BB962C8B-B14F-4D97-AF65-F5344CB8AC3E}">
        <p14:creationId xmlns:p14="http://schemas.microsoft.com/office/powerpoint/2010/main" val="30623993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A8FD08-BC58-4435-9757-D4699F46E4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24B9F57A-1C41-4D62-91EB-E6470353F8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E48C48B6-BA3F-42EB-B36C-82AC7850F2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69D32DDD-A379-4233-B079-552532734D2D}"/>
              </a:ext>
            </a:extLst>
          </p:cNvPr>
          <p:cNvSpPr>
            <a:spLocks noGrp="1"/>
          </p:cNvSpPr>
          <p:nvPr>
            <p:ph type="dt" sz="half" idx="10"/>
          </p:nvPr>
        </p:nvSpPr>
        <p:spPr/>
        <p:txBody>
          <a:bodyPr/>
          <a:lstStyle/>
          <a:p>
            <a:fld id="{B6C5958B-FD71-488F-B66A-09F8133AB5B0}" type="datetimeFigureOut">
              <a:rPr lang="en-US" smtClean="0"/>
              <a:pPr/>
              <a:t>4/3/2024</a:t>
            </a:fld>
            <a:endParaRPr lang="en-US"/>
          </a:p>
        </p:txBody>
      </p:sp>
      <p:sp>
        <p:nvSpPr>
          <p:cNvPr id="6" name="Footer Placeholder 5">
            <a:extLst>
              <a:ext uri="{FF2B5EF4-FFF2-40B4-BE49-F238E27FC236}">
                <a16:creationId xmlns:a16="http://schemas.microsoft.com/office/drawing/2014/main" xmlns="" id="{05B10B41-CBE6-4FBD-8A12-CB9BBAE473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2A0D0B49-E809-49DF-9E39-E0C9E853A9AC}"/>
              </a:ext>
            </a:extLst>
          </p:cNvPr>
          <p:cNvSpPr>
            <a:spLocks noGrp="1"/>
          </p:cNvSpPr>
          <p:nvPr>
            <p:ph type="sldNum" sz="quarter" idx="12"/>
          </p:nvPr>
        </p:nvSpPr>
        <p:spPr/>
        <p:txBody>
          <a:bodyPr/>
          <a:lstStyle/>
          <a:p>
            <a:fld id="{1BD8274C-EDA0-4537-ACA2-FD8CA990E635}" type="slidenum">
              <a:rPr lang="en-US" smtClean="0"/>
              <a:pPr/>
              <a:t>‹#›</a:t>
            </a:fld>
            <a:endParaRPr lang="en-US"/>
          </a:p>
        </p:txBody>
      </p:sp>
    </p:spTree>
    <p:extLst>
      <p:ext uri="{BB962C8B-B14F-4D97-AF65-F5344CB8AC3E}">
        <p14:creationId xmlns:p14="http://schemas.microsoft.com/office/powerpoint/2010/main" val="632432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7C1554BB-812D-4631-B3E9-9B5E2ED0C4C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50B4EF92-EBC8-4F88-A382-569F0D3A0D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65FDFB6-E2FF-491D-B0B2-727EE89817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C5958B-FD71-488F-B66A-09F8133AB5B0}" type="datetimeFigureOut">
              <a:rPr lang="en-US" smtClean="0"/>
              <a:pPr/>
              <a:t>4/3/2024</a:t>
            </a:fld>
            <a:endParaRPr lang="en-US"/>
          </a:p>
        </p:txBody>
      </p:sp>
      <p:sp>
        <p:nvSpPr>
          <p:cNvPr id="5" name="Footer Placeholder 4">
            <a:extLst>
              <a:ext uri="{FF2B5EF4-FFF2-40B4-BE49-F238E27FC236}">
                <a16:creationId xmlns:a16="http://schemas.microsoft.com/office/drawing/2014/main" xmlns="" id="{BB16332F-DAB3-4388-A5A0-DFC2DFF3C9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2EE5DE4B-AE17-4852-9628-5351426FAC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D8274C-EDA0-4537-ACA2-FD8CA990E635}" type="slidenum">
              <a:rPr lang="en-US" smtClean="0"/>
              <a:pPr/>
              <a:t>‹#›</a:t>
            </a:fld>
            <a:endParaRPr lang="en-US"/>
          </a:p>
        </p:txBody>
      </p:sp>
    </p:spTree>
    <p:extLst>
      <p:ext uri="{BB962C8B-B14F-4D97-AF65-F5344CB8AC3E}">
        <p14:creationId xmlns:p14="http://schemas.microsoft.com/office/powerpoint/2010/main" val="15487447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6.gif"/><Relationship Id="rId5" Type="http://schemas.openxmlformats.org/officeDocument/2006/relationships/image" Target="../media/image3.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33.png"/><Relationship Id="rId4" Type="http://schemas.openxmlformats.org/officeDocument/2006/relationships/notesSlide" Target="../notesSlides/notesSlide1.xml"/></Relationships>
</file>

<file path=ppt/slides/_rels/slide12.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45.svg"/><Relationship Id="rId7" Type="http://schemas.openxmlformats.org/officeDocument/2006/relationships/image" Target="../media/image49.sv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7.svg"/><Relationship Id="rId4" Type="http://schemas.openxmlformats.org/officeDocument/2006/relationships/image" Target="../media/image41.png"/><Relationship Id="rId9" Type="http://schemas.openxmlformats.org/officeDocument/2006/relationships/image" Target="../media/image7.svg"/></Relationships>
</file>

<file path=ppt/slides/_rels/slide14.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45.svg"/><Relationship Id="rId7" Type="http://schemas.openxmlformats.org/officeDocument/2006/relationships/image" Target="../media/image49.sv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48.jpeg"/><Relationship Id="rId5" Type="http://schemas.openxmlformats.org/officeDocument/2006/relationships/image" Target="../media/image47.svg"/><Relationship Id="rId10" Type="http://schemas.openxmlformats.org/officeDocument/2006/relationships/image" Target="../media/image47.jpeg"/><Relationship Id="rId4" Type="http://schemas.openxmlformats.org/officeDocument/2006/relationships/image" Target="../media/image41.png"/><Relationship Id="rId9" Type="http://schemas.openxmlformats.org/officeDocument/2006/relationships/image" Target="../media/image7.sv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49.png"/></Relationships>
</file>

<file path=ppt/slides/_rels/slide19.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1.gif"/><Relationship Id="rId3" Type="http://schemas.openxmlformats.org/officeDocument/2006/relationships/slideLayout" Target="../slideLayouts/slideLayout1.xml"/><Relationship Id="rId7" Type="http://schemas.openxmlformats.org/officeDocument/2006/relationships/image" Target="../media/image10.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s/_rels/slide2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slide" Target="slide24.xml"/><Relationship Id="rId7" Type="http://schemas.openxmlformats.org/officeDocument/2006/relationships/slide" Target="slide27.xml"/><Relationship Id="rId2" Type="http://schemas.openxmlformats.org/officeDocument/2006/relationships/image" Target="../media/image57.jpeg"/><Relationship Id="rId1" Type="http://schemas.openxmlformats.org/officeDocument/2006/relationships/slideLayout" Target="../slideLayouts/slideLayout7.xml"/><Relationship Id="rId6" Type="http://schemas.openxmlformats.org/officeDocument/2006/relationships/slide" Target="slide26.xml"/><Relationship Id="rId5" Type="http://schemas.openxmlformats.org/officeDocument/2006/relationships/slide" Target="slide25.xml"/><Relationship Id="rId4" Type="http://schemas.openxmlformats.org/officeDocument/2006/relationships/image" Target="../media/image56.png"/><Relationship Id="rId9" Type="http://schemas.openxmlformats.org/officeDocument/2006/relationships/slide" Target="slide29.xml"/></Relationships>
</file>

<file path=ppt/slides/_rels/slide24.xml.rels><?xml version="1.0" encoding="UTF-8" standalone="yes"?>
<Relationships xmlns="http://schemas.openxmlformats.org/package/2006/relationships"><Relationship Id="rId8" Type="http://schemas.openxmlformats.org/officeDocument/2006/relationships/image" Target="../media/image62.gif"/><Relationship Id="rId3" Type="http://schemas.openxmlformats.org/officeDocument/2006/relationships/image" Target="../media/image58.jpeg"/><Relationship Id="rId7" Type="http://schemas.openxmlformats.org/officeDocument/2006/relationships/image" Target="../media/image61.gif"/><Relationship Id="rId2" Type="http://schemas.openxmlformats.org/officeDocument/2006/relationships/image" Target="../media/image56.png"/><Relationship Id="rId1" Type="http://schemas.openxmlformats.org/officeDocument/2006/relationships/slideLayout" Target="../slideLayouts/slideLayout7.xml"/><Relationship Id="rId6" Type="http://schemas.openxmlformats.org/officeDocument/2006/relationships/image" Target="../media/image60.gif"/><Relationship Id="rId5" Type="http://schemas.openxmlformats.org/officeDocument/2006/relationships/image" Target="../media/image59.gif"/><Relationship Id="rId4" Type="http://schemas.openxmlformats.org/officeDocument/2006/relationships/slide" Target="slide23.xml"/></Relationships>
</file>

<file path=ppt/slides/_rels/slide25.xml.rels><?xml version="1.0" encoding="UTF-8" standalone="yes"?>
<Relationships xmlns="http://schemas.openxmlformats.org/package/2006/relationships"><Relationship Id="rId8" Type="http://schemas.openxmlformats.org/officeDocument/2006/relationships/slide" Target="slide23.xml"/><Relationship Id="rId3" Type="http://schemas.openxmlformats.org/officeDocument/2006/relationships/audio" Target="../media/audio2.wav"/><Relationship Id="rId7" Type="http://schemas.openxmlformats.org/officeDocument/2006/relationships/image" Target="../media/image58.jpeg"/><Relationship Id="rId12" Type="http://schemas.openxmlformats.org/officeDocument/2006/relationships/image" Target="../media/image62.gif"/><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56.png"/><Relationship Id="rId11" Type="http://schemas.openxmlformats.org/officeDocument/2006/relationships/image" Target="../media/image61.gif"/><Relationship Id="rId5" Type="http://schemas.openxmlformats.org/officeDocument/2006/relationships/image" Target="../media/image64.png"/><Relationship Id="rId10" Type="http://schemas.openxmlformats.org/officeDocument/2006/relationships/image" Target="../media/image60.gif"/><Relationship Id="rId4" Type="http://schemas.openxmlformats.org/officeDocument/2006/relationships/image" Target="../media/image63.png"/><Relationship Id="rId9" Type="http://schemas.openxmlformats.org/officeDocument/2006/relationships/image" Target="../media/image59.gif"/></Relationships>
</file>

<file path=ppt/slides/_rels/slide26.xml.rels><?xml version="1.0" encoding="UTF-8" standalone="yes"?>
<Relationships xmlns="http://schemas.openxmlformats.org/package/2006/relationships"><Relationship Id="rId8" Type="http://schemas.openxmlformats.org/officeDocument/2006/relationships/image" Target="../media/image62.gif"/><Relationship Id="rId3" Type="http://schemas.openxmlformats.org/officeDocument/2006/relationships/image" Target="../media/image58.jpeg"/><Relationship Id="rId7" Type="http://schemas.openxmlformats.org/officeDocument/2006/relationships/image" Target="../media/image61.gif"/><Relationship Id="rId2" Type="http://schemas.openxmlformats.org/officeDocument/2006/relationships/image" Target="../media/image56.png"/><Relationship Id="rId1" Type="http://schemas.openxmlformats.org/officeDocument/2006/relationships/slideLayout" Target="../slideLayouts/slideLayout7.xml"/><Relationship Id="rId6" Type="http://schemas.openxmlformats.org/officeDocument/2006/relationships/image" Target="../media/image60.gif"/><Relationship Id="rId5" Type="http://schemas.openxmlformats.org/officeDocument/2006/relationships/image" Target="../media/image59.gif"/><Relationship Id="rId4" Type="http://schemas.openxmlformats.org/officeDocument/2006/relationships/slide" Target="slide23.xml"/></Relationships>
</file>

<file path=ppt/slides/_rels/slide27.xml.rels><?xml version="1.0" encoding="UTF-8" standalone="yes"?>
<Relationships xmlns="http://schemas.openxmlformats.org/package/2006/relationships"><Relationship Id="rId8" Type="http://schemas.openxmlformats.org/officeDocument/2006/relationships/image" Target="../media/image62.gif"/><Relationship Id="rId3" Type="http://schemas.openxmlformats.org/officeDocument/2006/relationships/image" Target="../media/image58.jpeg"/><Relationship Id="rId7" Type="http://schemas.openxmlformats.org/officeDocument/2006/relationships/image" Target="../media/image61.gif"/><Relationship Id="rId2" Type="http://schemas.openxmlformats.org/officeDocument/2006/relationships/image" Target="../media/image56.png"/><Relationship Id="rId1" Type="http://schemas.openxmlformats.org/officeDocument/2006/relationships/slideLayout" Target="../slideLayouts/slideLayout7.xml"/><Relationship Id="rId6" Type="http://schemas.openxmlformats.org/officeDocument/2006/relationships/image" Target="../media/image60.gif"/><Relationship Id="rId5" Type="http://schemas.openxmlformats.org/officeDocument/2006/relationships/image" Target="../media/image59.gif"/><Relationship Id="rId4" Type="http://schemas.openxmlformats.org/officeDocument/2006/relationships/slide" Target="slide23.xml"/></Relationships>
</file>

<file path=ppt/slides/_rels/slide28.xml.rels><?xml version="1.0" encoding="UTF-8" standalone="yes"?>
<Relationships xmlns="http://schemas.openxmlformats.org/package/2006/relationships"><Relationship Id="rId8" Type="http://schemas.openxmlformats.org/officeDocument/2006/relationships/slide" Target="slide23.xml"/><Relationship Id="rId3" Type="http://schemas.openxmlformats.org/officeDocument/2006/relationships/audio" Target="../media/audio2.wav"/><Relationship Id="rId7" Type="http://schemas.openxmlformats.org/officeDocument/2006/relationships/image" Target="../media/image58.jpeg"/><Relationship Id="rId12" Type="http://schemas.openxmlformats.org/officeDocument/2006/relationships/image" Target="../media/image62.gif"/><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56.png"/><Relationship Id="rId11" Type="http://schemas.openxmlformats.org/officeDocument/2006/relationships/image" Target="../media/image61.gif"/><Relationship Id="rId5" Type="http://schemas.openxmlformats.org/officeDocument/2006/relationships/image" Target="../media/image64.png"/><Relationship Id="rId10" Type="http://schemas.openxmlformats.org/officeDocument/2006/relationships/image" Target="../media/image60.gif"/><Relationship Id="rId4" Type="http://schemas.openxmlformats.org/officeDocument/2006/relationships/image" Target="../media/image63.png"/><Relationship Id="rId9" Type="http://schemas.openxmlformats.org/officeDocument/2006/relationships/image" Target="../media/image59.gif"/></Relationships>
</file>

<file path=ppt/slides/_rels/slide2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45.svg"/><Relationship Id="rId7" Type="http://schemas.openxmlformats.org/officeDocument/2006/relationships/image" Target="../media/image49.sv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7.svg"/><Relationship Id="rId10" Type="http://schemas.openxmlformats.org/officeDocument/2006/relationships/image" Target="../media/image65.jpg"/><Relationship Id="rId4" Type="http://schemas.openxmlformats.org/officeDocument/2006/relationships/image" Target="../media/image41.png"/><Relationship Id="rId9" Type="http://schemas.openxmlformats.org/officeDocument/2006/relationships/image" Target="../media/image7.sv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13" Type="http://schemas.microsoft.com/office/2007/relationships/hdphoto" Target="../media/hdphoto1.wdp"/><Relationship Id="rId18" Type="http://schemas.openxmlformats.org/officeDocument/2006/relationships/image" Target="../media/image20.png"/><Relationship Id="rId3" Type="http://schemas.openxmlformats.org/officeDocument/2006/relationships/image" Target="../media/image7.png"/><Relationship Id="rId7" Type="http://schemas.openxmlformats.org/officeDocument/2006/relationships/slide" Target="slide7.xml"/><Relationship Id="rId12" Type="http://schemas.openxmlformats.org/officeDocument/2006/relationships/image" Target="../media/image17.png"/><Relationship Id="rId17" Type="http://schemas.openxmlformats.org/officeDocument/2006/relationships/slide" Target="slide6.xml"/><Relationship Id="rId2" Type="http://schemas.openxmlformats.org/officeDocument/2006/relationships/image" Target="../media/image10.png"/><Relationship Id="rId16"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slide" Target="slide5.xml"/><Relationship Id="rId5" Type="http://schemas.openxmlformats.org/officeDocument/2006/relationships/slide" Target="slide4.xml"/><Relationship Id="rId15" Type="http://schemas.openxmlformats.org/officeDocument/2006/relationships/image" Target="../media/image18.png"/><Relationship Id="rId10" Type="http://schemas.openxmlformats.org/officeDocument/2006/relationships/image" Target="../media/image16.png"/><Relationship Id="rId4" Type="http://schemas.openxmlformats.org/officeDocument/2006/relationships/image" Target="../media/image13.png"/><Relationship Id="rId9" Type="http://schemas.openxmlformats.org/officeDocument/2006/relationships/slide" Target="slide8.xml"/><Relationship Id="rId14" Type="http://schemas.openxmlformats.org/officeDocument/2006/relationships/slide" Target="slide10.xml"/></Relationships>
</file>

<file path=ppt/slides/_rels/slide30.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image" Target="../media/image66.jpeg"/><Relationship Id="rId1" Type="http://schemas.openxmlformats.org/officeDocument/2006/relationships/slideLayout" Target="../slideLayouts/slideLayout7.xml"/><Relationship Id="rId4" Type="http://schemas.openxmlformats.org/officeDocument/2006/relationships/image" Target="../media/image68.jpeg"/></Relationships>
</file>

<file path=ppt/slides/_rels/slide31.xml.rels><?xml version="1.0" encoding="UTF-8" standalone="yes"?>
<Relationships xmlns="http://schemas.openxmlformats.org/package/2006/relationships"><Relationship Id="rId3" Type="http://schemas.openxmlformats.org/officeDocument/2006/relationships/image" Target="../media/image70.jfif"/><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45.svg"/><Relationship Id="rId7" Type="http://schemas.openxmlformats.org/officeDocument/2006/relationships/image" Target="../media/image49.sv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72.jpeg"/><Relationship Id="rId5" Type="http://schemas.openxmlformats.org/officeDocument/2006/relationships/image" Target="../media/image47.svg"/><Relationship Id="rId10" Type="http://schemas.openxmlformats.org/officeDocument/2006/relationships/image" Target="../media/image71.jpeg"/><Relationship Id="rId4" Type="http://schemas.openxmlformats.org/officeDocument/2006/relationships/image" Target="../media/image41.png"/><Relationship Id="rId9" Type="http://schemas.openxmlformats.org/officeDocument/2006/relationships/image" Target="../media/image7.svg"/></Relationships>
</file>

<file path=ppt/slides/_rels/slide3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image" Target="../media/image49.svg"/><Relationship Id="rId13" Type="http://schemas.openxmlformats.org/officeDocument/2006/relationships/image" Target="../media/image6.gif"/><Relationship Id="rId3" Type="http://schemas.openxmlformats.org/officeDocument/2006/relationships/image" Target="../media/image40.png"/><Relationship Id="rId7" Type="http://schemas.openxmlformats.org/officeDocument/2006/relationships/image" Target="../media/image42.png"/><Relationship Id="rId12" Type="http://schemas.openxmlformats.org/officeDocument/2006/relationships/image" Target="../media/image7.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7.svg"/><Relationship Id="rId11" Type="http://schemas.openxmlformats.org/officeDocument/2006/relationships/image" Target="../media/image4.png"/><Relationship Id="rId5" Type="http://schemas.openxmlformats.org/officeDocument/2006/relationships/image" Target="../media/image41.png"/><Relationship Id="rId10" Type="http://schemas.openxmlformats.org/officeDocument/2006/relationships/image" Target="../media/image5.svg"/><Relationship Id="rId4" Type="http://schemas.openxmlformats.org/officeDocument/2006/relationships/image" Target="../media/image45.svg"/><Relationship Id="rId9"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slide" Target="slide3.xml"/><Relationship Id="rId3" Type="http://schemas.microsoft.com/office/2007/relationships/media" Target="../media/media3.mp3"/><Relationship Id="rId7" Type="http://schemas.openxmlformats.org/officeDocument/2006/relationships/slideLayout" Target="../slideLayouts/slideLayout2.xml"/><Relationship Id="rId12" Type="http://schemas.openxmlformats.org/officeDocument/2006/relationships/image" Target="../media/image24.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audio" Target="../media/media4.mp3"/><Relationship Id="rId11" Type="http://schemas.openxmlformats.org/officeDocument/2006/relationships/image" Target="../media/image23.png"/><Relationship Id="rId5" Type="http://schemas.microsoft.com/office/2007/relationships/media" Target="../media/media4.mp3"/><Relationship Id="rId10" Type="http://schemas.openxmlformats.org/officeDocument/2006/relationships/image" Target="../media/image22.png"/><Relationship Id="rId4" Type="http://schemas.openxmlformats.org/officeDocument/2006/relationships/audio" Target="../media/media3.mp3"/><Relationship Id="rId9" Type="http://schemas.openxmlformats.org/officeDocument/2006/relationships/image" Target="../media/image21.png"/></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6.png"/><Relationship Id="rId3" Type="http://schemas.microsoft.com/office/2007/relationships/media" Target="../media/media3.mp3"/><Relationship Id="rId7" Type="http://schemas.openxmlformats.org/officeDocument/2006/relationships/slideLayout" Target="../slideLayouts/slideLayout2.xml"/><Relationship Id="rId12" Type="http://schemas.openxmlformats.org/officeDocument/2006/relationships/image" Target="../media/image25.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audio" Target="../media/media4.mp3"/><Relationship Id="rId11" Type="http://schemas.openxmlformats.org/officeDocument/2006/relationships/image" Target="../media/image24.png"/><Relationship Id="rId5" Type="http://schemas.microsoft.com/office/2007/relationships/media" Target="../media/media4.mp3"/><Relationship Id="rId10" Type="http://schemas.openxmlformats.org/officeDocument/2006/relationships/image" Target="../media/image21.png"/><Relationship Id="rId4" Type="http://schemas.openxmlformats.org/officeDocument/2006/relationships/audio" Target="../media/media3.mp3"/><Relationship Id="rId9" Type="http://schemas.openxmlformats.org/officeDocument/2006/relationships/slide" Target="slide3.xml"/></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jpg"/><Relationship Id="rId3" Type="http://schemas.microsoft.com/office/2007/relationships/media" Target="../media/media3.mp3"/><Relationship Id="rId7" Type="http://schemas.openxmlformats.org/officeDocument/2006/relationships/slideLayout" Target="../slideLayouts/slideLayout2.xml"/><Relationship Id="rId12" Type="http://schemas.openxmlformats.org/officeDocument/2006/relationships/image" Target="../media/image25.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audio" Target="../media/media4.mp3"/><Relationship Id="rId11" Type="http://schemas.openxmlformats.org/officeDocument/2006/relationships/image" Target="../media/image24.png"/><Relationship Id="rId5" Type="http://schemas.microsoft.com/office/2007/relationships/media" Target="../media/media4.mp3"/><Relationship Id="rId10" Type="http://schemas.openxmlformats.org/officeDocument/2006/relationships/image" Target="../media/image21.png"/><Relationship Id="rId4" Type="http://schemas.openxmlformats.org/officeDocument/2006/relationships/audio" Target="../media/media3.mp3"/><Relationship Id="rId9" Type="http://schemas.openxmlformats.org/officeDocument/2006/relationships/slide" Target="slide3.xml"/><Relationship Id="rId14" Type="http://schemas.openxmlformats.org/officeDocument/2006/relationships/image" Target="../media/image28.jp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9.jpg"/><Relationship Id="rId3" Type="http://schemas.microsoft.com/office/2007/relationships/media" Target="../media/media3.mp3"/><Relationship Id="rId7" Type="http://schemas.openxmlformats.org/officeDocument/2006/relationships/slideLayout" Target="../slideLayouts/slideLayout2.xml"/><Relationship Id="rId12" Type="http://schemas.openxmlformats.org/officeDocument/2006/relationships/image" Target="../media/image25.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audio" Target="../media/media4.mp3"/><Relationship Id="rId11" Type="http://schemas.openxmlformats.org/officeDocument/2006/relationships/image" Target="../media/image24.png"/><Relationship Id="rId5" Type="http://schemas.microsoft.com/office/2007/relationships/media" Target="../media/media4.mp3"/><Relationship Id="rId10" Type="http://schemas.openxmlformats.org/officeDocument/2006/relationships/image" Target="../media/image21.png"/><Relationship Id="rId4" Type="http://schemas.openxmlformats.org/officeDocument/2006/relationships/audio" Target="../media/media3.mp3"/><Relationship Id="rId9" Type="http://schemas.openxmlformats.org/officeDocument/2006/relationships/slide" Target="slide3.xml"/></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microsoft.com/office/2007/relationships/media" Target="../media/media3.mp3"/><Relationship Id="rId7" Type="http://schemas.openxmlformats.org/officeDocument/2006/relationships/slideLayout" Target="../slideLayouts/slideLayout2.xml"/><Relationship Id="rId12" Type="http://schemas.openxmlformats.org/officeDocument/2006/relationships/image" Target="../media/image25.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audio" Target="../media/media4.mp3"/><Relationship Id="rId11" Type="http://schemas.openxmlformats.org/officeDocument/2006/relationships/image" Target="../media/image24.png"/><Relationship Id="rId5" Type="http://schemas.microsoft.com/office/2007/relationships/media" Target="../media/media4.mp3"/><Relationship Id="rId10" Type="http://schemas.openxmlformats.org/officeDocument/2006/relationships/image" Target="../media/image21.png"/><Relationship Id="rId4" Type="http://schemas.openxmlformats.org/officeDocument/2006/relationships/audio" Target="../media/media3.mp3"/><Relationship Id="rId9" Type="http://schemas.openxmlformats.org/officeDocument/2006/relationships/slide" Target="slide3.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2.jpe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31.jpeg"/><Relationship Id="rId5" Type="http://schemas.openxmlformats.org/officeDocument/2006/relationships/image" Target="../media/image12.png"/><Relationship Id="rId4" Type="http://schemas.openxmlformats.org/officeDocument/2006/relationships/image" Target="../media/image3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hqprint">
              <a:extLst>
                <a:ext uri="{28A0092B-C50C-407E-A947-70E740481C1C}">
                  <a14:useLocalDpi xmlns:a14="http://schemas.microsoft.com/office/drawing/2010/main"/>
                </a:ext>
              </a:extLst>
            </a:blip>
            <a:stretch>
              <a:fillRect/>
            </a:stretch>
          </a:blipFill>
        </p:spPr>
        <p:txBody>
          <a:bodyPr/>
          <a:lstStyle/>
          <a:p>
            <a:endParaRPr lang="en-US" sz="1200"/>
          </a:p>
        </p:txBody>
      </p:sp>
      <p:sp>
        <p:nvSpPr>
          <p:cNvPr id="3" name="Freeform 3"/>
          <p:cNvSpPr/>
          <p:nvPr/>
        </p:nvSpPr>
        <p:spPr>
          <a:xfrm>
            <a:off x="313509" y="-377933"/>
            <a:ext cx="10872888" cy="7613865"/>
          </a:xfrm>
          <a:custGeom>
            <a:avLst/>
            <a:gdLst/>
            <a:ahLst/>
            <a:cxnLst/>
            <a:rect l="l" t="t" r="r" b="b"/>
            <a:pathLst>
              <a:path w="11536160" h="11420798">
                <a:moveTo>
                  <a:pt x="0" y="0"/>
                </a:moveTo>
                <a:lnTo>
                  <a:pt x="11536160" y="0"/>
                </a:lnTo>
                <a:lnTo>
                  <a:pt x="11536160" y="11420798"/>
                </a:lnTo>
                <a:lnTo>
                  <a:pt x="0" y="1142079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txBody>
          <a:bodyPr/>
          <a:lstStyle/>
          <a:p>
            <a:endParaRPr lang="en-US" sz="1200"/>
          </a:p>
        </p:txBody>
      </p:sp>
      <p:sp>
        <p:nvSpPr>
          <p:cNvPr id="10" name="Freeform 10"/>
          <p:cNvSpPr/>
          <p:nvPr/>
        </p:nvSpPr>
        <p:spPr>
          <a:xfrm>
            <a:off x="-678010" y="685800"/>
            <a:ext cx="3179047" cy="1086656"/>
          </a:xfrm>
          <a:custGeom>
            <a:avLst/>
            <a:gdLst/>
            <a:ahLst/>
            <a:cxnLst/>
            <a:rect l="l" t="t" r="r" b="b"/>
            <a:pathLst>
              <a:path w="4768571" h="1629984">
                <a:moveTo>
                  <a:pt x="0" y="0"/>
                </a:moveTo>
                <a:lnTo>
                  <a:pt x="4768571" y="0"/>
                </a:lnTo>
                <a:lnTo>
                  <a:pt x="4768571" y="1629984"/>
                </a:lnTo>
                <a:lnTo>
                  <a:pt x="0" y="162998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txBody>
          <a:bodyPr/>
          <a:lstStyle/>
          <a:p>
            <a:endParaRPr lang="en-US" sz="1200"/>
          </a:p>
        </p:txBody>
      </p:sp>
      <p:sp>
        <p:nvSpPr>
          <p:cNvPr id="11" name="Freeform 11"/>
          <p:cNvSpPr/>
          <p:nvPr/>
        </p:nvSpPr>
        <p:spPr>
          <a:xfrm>
            <a:off x="10374746" y="1813883"/>
            <a:ext cx="3179047" cy="1086656"/>
          </a:xfrm>
          <a:custGeom>
            <a:avLst/>
            <a:gdLst/>
            <a:ahLst/>
            <a:cxnLst/>
            <a:rect l="l" t="t" r="r" b="b"/>
            <a:pathLst>
              <a:path w="4768571" h="1629984">
                <a:moveTo>
                  <a:pt x="0" y="0"/>
                </a:moveTo>
                <a:lnTo>
                  <a:pt x="4768571" y="0"/>
                </a:lnTo>
                <a:lnTo>
                  <a:pt x="4768571" y="1629984"/>
                </a:lnTo>
                <a:lnTo>
                  <a:pt x="0" y="162998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txBody>
          <a:bodyPr/>
          <a:lstStyle/>
          <a:p>
            <a:endParaRPr lang="en-US" sz="1200"/>
          </a:p>
        </p:txBody>
      </p:sp>
      <p:sp>
        <p:nvSpPr>
          <p:cNvPr id="13" name="Freeform 13"/>
          <p:cNvSpPr/>
          <p:nvPr/>
        </p:nvSpPr>
        <p:spPr>
          <a:xfrm>
            <a:off x="2157722" y="2083213"/>
            <a:ext cx="1127667" cy="1144312"/>
          </a:xfrm>
          <a:custGeom>
            <a:avLst/>
            <a:gdLst/>
            <a:ahLst/>
            <a:cxnLst/>
            <a:rect l="l" t="t" r="r" b="b"/>
            <a:pathLst>
              <a:path w="1691501" h="1716468">
                <a:moveTo>
                  <a:pt x="0" y="0"/>
                </a:moveTo>
                <a:lnTo>
                  <a:pt x="1691501" y="0"/>
                </a:lnTo>
                <a:lnTo>
                  <a:pt x="1691501" y="1716468"/>
                </a:lnTo>
                <a:lnTo>
                  <a:pt x="0" y="1716468"/>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txBody>
          <a:bodyPr/>
          <a:lstStyle/>
          <a:p>
            <a:endParaRPr lang="en-US" sz="1200"/>
          </a:p>
        </p:txBody>
      </p:sp>
      <p:sp>
        <p:nvSpPr>
          <p:cNvPr id="14" name="Freeform 14"/>
          <p:cNvSpPr/>
          <p:nvPr/>
        </p:nvSpPr>
        <p:spPr>
          <a:xfrm>
            <a:off x="8894725" y="3429000"/>
            <a:ext cx="1127667" cy="1144312"/>
          </a:xfrm>
          <a:custGeom>
            <a:avLst/>
            <a:gdLst/>
            <a:ahLst/>
            <a:cxnLst/>
            <a:rect l="l" t="t" r="r" b="b"/>
            <a:pathLst>
              <a:path w="1691501" h="1716468">
                <a:moveTo>
                  <a:pt x="0" y="0"/>
                </a:moveTo>
                <a:lnTo>
                  <a:pt x="1691502" y="0"/>
                </a:lnTo>
                <a:lnTo>
                  <a:pt x="1691502" y="1716468"/>
                </a:lnTo>
                <a:lnTo>
                  <a:pt x="0" y="1716468"/>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txBody>
          <a:bodyPr/>
          <a:lstStyle/>
          <a:p>
            <a:endParaRPr lang="en-US" sz="1200"/>
          </a:p>
        </p:txBody>
      </p:sp>
      <p:sp>
        <p:nvSpPr>
          <p:cNvPr id="15" name="Freeform 15"/>
          <p:cNvSpPr/>
          <p:nvPr/>
        </p:nvSpPr>
        <p:spPr>
          <a:xfrm>
            <a:off x="5823279" y="4353840"/>
            <a:ext cx="1127667" cy="1144312"/>
          </a:xfrm>
          <a:custGeom>
            <a:avLst/>
            <a:gdLst/>
            <a:ahLst/>
            <a:cxnLst/>
            <a:rect l="l" t="t" r="r" b="b"/>
            <a:pathLst>
              <a:path w="1691501" h="1716468">
                <a:moveTo>
                  <a:pt x="0" y="0"/>
                </a:moveTo>
                <a:lnTo>
                  <a:pt x="1691502" y="0"/>
                </a:lnTo>
                <a:lnTo>
                  <a:pt x="1691502" y="1716469"/>
                </a:lnTo>
                <a:lnTo>
                  <a:pt x="0" y="1716469"/>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txBody>
          <a:bodyPr/>
          <a:lstStyle/>
          <a:p>
            <a:endParaRPr lang="en-US" sz="1200"/>
          </a:p>
        </p:txBody>
      </p:sp>
      <p:sp>
        <p:nvSpPr>
          <p:cNvPr id="17" name="!!trang">
            <a:extLst>
              <a:ext uri="{FF2B5EF4-FFF2-40B4-BE49-F238E27FC236}">
                <a16:creationId xmlns:a16="http://schemas.microsoft.com/office/drawing/2014/main" xmlns="" id="{CABE94F5-6ED7-3B6B-2B43-F316D1CF38BF}"/>
              </a:ext>
            </a:extLst>
          </p:cNvPr>
          <p:cNvSpPr/>
          <p:nvPr/>
        </p:nvSpPr>
        <p:spPr>
          <a:xfrm>
            <a:off x="101600" y="3886200"/>
            <a:ext cx="11857193" cy="2971800"/>
          </a:xfrm>
          <a:custGeom>
            <a:avLst/>
            <a:gdLst/>
            <a:ahLst/>
            <a:cxnLst/>
            <a:rect l="l" t="t" r="r" b="b"/>
            <a:pathLst>
              <a:path w="17588380" h="3825473">
                <a:moveTo>
                  <a:pt x="0" y="0"/>
                </a:moveTo>
                <a:lnTo>
                  <a:pt x="17588380" y="0"/>
                </a:lnTo>
                <a:lnTo>
                  <a:pt x="17588380" y="3825473"/>
                </a:lnTo>
                <a:lnTo>
                  <a:pt x="0" y="3825473"/>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txBody>
          <a:bodyPr/>
          <a:lstStyle/>
          <a:p>
            <a:endParaRPr lang="en-US" sz="1200"/>
          </a:p>
        </p:txBody>
      </p:sp>
      <p:sp>
        <p:nvSpPr>
          <p:cNvPr id="18" name="TextBox 4">
            <a:extLst>
              <a:ext uri="{FF2B5EF4-FFF2-40B4-BE49-F238E27FC236}">
                <a16:creationId xmlns:a16="http://schemas.microsoft.com/office/drawing/2014/main" xmlns="" id="{48C65864-F395-1FBE-9FCB-5E741A114E0B}"/>
              </a:ext>
            </a:extLst>
          </p:cNvPr>
          <p:cNvSpPr txBox="1"/>
          <p:nvPr/>
        </p:nvSpPr>
        <p:spPr>
          <a:xfrm>
            <a:off x="1211179" y="1148222"/>
            <a:ext cx="9769643" cy="2051972"/>
          </a:xfrm>
          <a:prstGeom prst="rect">
            <a:avLst/>
          </a:prstGeom>
        </p:spPr>
        <p:txBody>
          <a:bodyPr lIns="0" tIns="0" rIns="0" bIns="0" rtlCol="0" anchor="t">
            <a:spAutoFit/>
          </a:bodyPr>
          <a:lstStyle/>
          <a:p>
            <a:pPr algn="ctr"/>
            <a:r>
              <a:rPr lang="en-US" sz="6667">
                <a:ln w="568325">
                  <a:solidFill>
                    <a:schemeClr val="bg1"/>
                  </a:solidFill>
                </a:ln>
                <a:solidFill>
                  <a:srgbClr val="2E2E30"/>
                </a:solidFill>
                <a:latin typeface="FZ-SG Glubby" panose="00000900000000000000" pitchFamily="2" charset="0"/>
              </a:rPr>
              <a:t>CHÀO MỪNG CÁC EM HỌC SINH YÊU QUÝ</a:t>
            </a:r>
          </a:p>
        </p:txBody>
      </p:sp>
      <p:sp>
        <p:nvSpPr>
          <p:cNvPr id="19" name="TextBox 4">
            <a:extLst>
              <a:ext uri="{FF2B5EF4-FFF2-40B4-BE49-F238E27FC236}">
                <a16:creationId xmlns:a16="http://schemas.microsoft.com/office/drawing/2014/main" xmlns="" id="{52DBD2C3-A4C2-F0AC-0321-4B719010B69C}"/>
              </a:ext>
            </a:extLst>
          </p:cNvPr>
          <p:cNvSpPr txBox="1"/>
          <p:nvPr/>
        </p:nvSpPr>
        <p:spPr>
          <a:xfrm>
            <a:off x="303479" y="1369878"/>
            <a:ext cx="11039600" cy="830997"/>
          </a:xfrm>
          <a:prstGeom prst="rect">
            <a:avLst/>
          </a:prstGeom>
        </p:spPr>
        <p:txBody>
          <a:bodyPr wrap="square" lIns="0" tIns="0" rIns="0" bIns="0" rtlCol="0" anchor="t">
            <a:spAutoFit/>
          </a:bodyPr>
          <a:lstStyle/>
          <a:p>
            <a:pPr algn="ctr"/>
            <a:r>
              <a:rPr lang="en-US" sz="5400" dirty="0">
                <a:ln w="0"/>
                <a:solidFill>
                  <a:srgbClr val="FF3399"/>
                </a:solidFill>
                <a:effectLst>
                  <a:reflection blurRad="6350" stA="53000" endA="300" endPos="35500" dir="5400000" sy="-90000" algn="bl" rotWithShape="0"/>
                </a:effectLst>
                <a:latin typeface="#9Slide07 SVNAdam Gorry" panose="02040603050506020204" charset="0"/>
                <a:cs typeface="Times New Roman" panose="02020603050405020304" pitchFamily="18" charset="0"/>
              </a:rPr>
              <a:t>CHÀO MỪNG </a:t>
            </a:r>
            <a:r>
              <a:rPr lang="en-US" sz="5400" dirty="0" smtClean="0">
                <a:ln w="0"/>
                <a:solidFill>
                  <a:srgbClr val="FF3399"/>
                </a:solidFill>
                <a:effectLst>
                  <a:reflection blurRad="6350" stA="53000" endA="300" endPos="35500" dir="5400000" sy="-90000" algn="bl" rotWithShape="0"/>
                </a:effectLst>
                <a:latin typeface="#9Slide07 SVNAdam Gorry" panose="02040603050506020204" charset="0"/>
                <a:cs typeface="Times New Roman" panose="02020603050405020304" pitchFamily="18" charset="0"/>
              </a:rPr>
              <a:t>CÁC E</a:t>
            </a:r>
            <a:r>
              <a:rPr lang="en-US" sz="5400" dirty="0" smtClean="0">
                <a:ln w="0"/>
                <a:solidFill>
                  <a:srgbClr val="FF3399"/>
                </a:solidFill>
                <a:effectLst>
                  <a:reflection blurRad="6350" stA="53000" endA="300" endPos="35500" dir="5400000" sy="-90000" algn="bl" rotWithShape="0"/>
                </a:effectLst>
                <a:latin typeface="#9Slide07 SVNAdam Gorry" panose="02040603050506020204" charset="0"/>
                <a:cs typeface="Times New Roman" panose="02020603050405020304" pitchFamily="18" charset="0"/>
              </a:rPr>
              <a:t>M </a:t>
            </a:r>
            <a:r>
              <a:rPr lang="en-US" sz="5400" dirty="0">
                <a:ln w="0"/>
                <a:solidFill>
                  <a:srgbClr val="FF3399"/>
                </a:solidFill>
                <a:effectLst>
                  <a:reflection blurRad="6350" stA="53000" endA="300" endPos="35500" dir="5400000" sy="-90000" algn="bl" rotWithShape="0"/>
                </a:effectLst>
                <a:latin typeface="#9Slide07 SVNAdam Gorry" panose="02040603050506020204" charset="0"/>
                <a:cs typeface="Times New Roman" panose="02020603050405020304" pitchFamily="18" charset="0"/>
              </a:rPr>
              <a:t>HỌC SINH</a:t>
            </a:r>
          </a:p>
        </p:txBody>
      </p:sp>
      <p:pic>
        <p:nvPicPr>
          <p:cNvPr id="4" name="Picture 3">
            <a:extLst>
              <a:ext uri="{FF2B5EF4-FFF2-40B4-BE49-F238E27FC236}">
                <a16:creationId xmlns:a16="http://schemas.microsoft.com/office/drawing/2014/main" xmlns="" id="{49877A85-533F-A11B-FD91-C830480A97CA}"/>
              </a:ext>
            </a:extLst>
          </p:cNvPr>
          <p:cNvPicPr>
            <a:picLocks noChangeAspect="1"/>
          </p:cNvPicPr>
          <p:nvPr/>
        </p:nvPicPr>
        <p:blipFill>
          <a:blip r:embed="rId11"/>
          <a:srcRect/>
          <a:stretch>
            <a:fillRect/>
          </a:stretch>
        </p:blipFill>
        <p:spPr>
          <a:xfrm>
            <a:off x="-455980" y="11752"/>
            <a:ext cx="5486400" cy="5486400"/>
          </a:xfrm>
          <a:prstGeom prst="rect">
            <a:avLst/>
          </a:prstGeom>
        </p:spPr>
      </p:pic>
      <p:pic>
        <p:nvPicPr>
          <p:cNvPr id="5" name="Picture 4">
            <a:extLst>
              <a:ext uri="{FF2B5EF4-FFF2-40B4-BE49-F238E27FC236}">
                <a16:creationId xmlns:a16="http://schemas.microsoft.com/office/drawing/2014/main" xmlns="" id="{7F224391-D6BB-DD42-3212-9E4B896FB943}"/>
              </a:ext>
            </a:extLst>
          </p:cNvPr>
          <p:cNvPicPr>
            <a:picLocks noChangeAspect="1"/>
          </p:cNvPicPr>
          <p:nvPr/>
        </p:nvPicPr>
        <p:blipFill>
          <a:blip r:embed="rId11"/>
          <a:srcRect/>
          <a:stretch>
            <a:fillRect/>
          </a:stretch>
        </p:blipFill>
        <p:spPr>
          <a:xfrm>
            <a:off x="6858591" y="-114300"/>
            <a:ext cx="5486400" cy="5486400"/>
          </a:xfrm>
          <a:prstGeom prst="rect">
            <a:avLst/>
          </a:prstGeom>
        </p:spPr>
      </p:pic>
    </p:spTree>
    <p:extLst>
      <p:ext uri="{BB962C8B-B14F-4D97-AF65-F5344CB8AC3E}">
        <p14:creationId xmlns:p14="http://schemas.microsoft.com/office/powerpoint/2010/main" val="4221899849"/>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TextBox 4"/>
          <p:cNvSpPr txBox="1">
            <a:spLocks noChangeArrowheads="1"/>
          </p:cNvSpPr>
          <p:nvPr/>
        </p:nvSpPr>
        <p:spPr bwMode="auto">
          <a:xfrm>
            <a:off x="13855" y="19276"/>
            <a:ext cx="12192000" cy="1569660"/>
          </a:xfrm>
          <a:prstGeom prst="rect">
            <a:avLst/>
          </a:prstGeom>
          <a:solidFill>
            <a:schemeClr val="bg1"/>
          </a:solidFill>
          <a:ln>
            <a:noFill/>
          </a:ln>
        </p:spPr>
        <p:style>
          <a:lnRef idx="1">
            <a:schemeClr val="accent5"/>
          </a:lnRef>
          <a:fillRef idx="2">
            <a:schemeClr val="accent5"/>
          </a:fillRef>
          <a:effectRef idx="1">
            <a:schemeClr val="accent5"/>
          </a:effectRef>
          <a:fontRef idx="minor">
            <a:schemeClr val="dk1"/>
          </a:fontRef>
        </p:style>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514350" indent="-514350">
              <a:buAutoNum type="arabicPeriod"/>
              <a:defRPr/>
            </a:pPr>
            <a:r>
              <a:rPr lang="en-US" altLang="en-US" sz="3200" b="1" dirty="0" err="1">
                <a:solidFill>
                  <a:srgbClr val="0000CC"/>
                </a:solidFill>
                <a:latin typeface="Times New Roman" panose="02020603050405020304" pitchFamily="18" charset="0"/>
                <a:cs typeface="Times New Roman" panose="02020603050405020304" pitchFamily="18" charset="0"/>
              </a:rPr>
              <a:t>Một</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số</a:t>
            </a:r>
            <a:r>
              <a:rPr lang="en-US" altLang="en-US" sz="3200" b="1" dirty="0">
                <a:solidFill>
                  <a:srgbClr val="0000CC"/>
                </a:solidFill>
                <a:latin typeface="Times New Roman" panose="02020603050405020304" pitchFamily="18" charset="0"/>
                <a:cs typeface="Times New Roman" panose="02020603050405020304" pitchFamily="18" charset="0"/>
              </a:rPr>
              <a:t> tai </a:t>
            </a:r>
            <a:r>
              <a:rPr lang="en-US" altLang="en-US" sz="3200" b="1" dirty="0" err="1">
                <a:solidFill>
                  <a:srgbClr val="0000CC"/>
                </a:solidFill>
                <a:latin typeface="Times New Roman" panose="02020603050405020304" pitchFamily="18" charset="0"/>
                <a:cs typeface="Times New Roman" panose="02020603050405020304" pitchFamily="18" charset="0"/>
              </a:rPr>
              <a:t>nạn</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vũ</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khí</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cháy</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nổ</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chất</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độc</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hại</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và</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nguy</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cơ</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dẫn</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đến</a:t>
            </a:r>
            <a:r>
              <a:rPr lang="en-US" altLang="en-US" sz="3200" b="1" dirty="0">
                <a:solidFill>
                  <a:srgbClr val="0000CC"/>
                </a:solidFill>
                <a:latin typeface="Times New Roman" panose="02020603050405020304" pitchFamily="18" charset="0"/>
                <a:cs typeface="Times New Roman" panose="02020603050405020304" pitchFamily="18" charset="0"/>
              </a:rPr>
              <a:t> tai </a:t>
            </a:r>
            <a:r>
              <a:rPr lang="en-US" altLang="en-US" sz="3200" b="1" dirty="0" err="1">
                <a:solidFill>
                  <a:srgbClr val="0000CC"/>
                </a:solidFill>
                <a:latin typeface="Times New Roman" panose="02020603050405020304" pitchFamily="18" charset="0"/>
                <a:cs typeface="Times New Roman" panose="02020603050405020304" pitchFamily="18" charset="0"/>
              </a:rPr>
              <a:t>nạn</a:t>
            </a:r>
            <a:r>
              <a:rPr lang="en-US" altLang="en-US" sz="3200" b="1" dirty="0">
                <a:solidFill>
                  <a:srgbClr val="0000CC"/>
                </a:solidFill>
                <a:latin typeface="Times New Roman" panose="02020603050405020304" pitchFamily="18" charset="0"/>
                <a:cs typeface="Times New Roman" panose="02020603050405020304" pitchFamily="18" charset="0"/>
              </a:rPr>
              <a:t>.</a:t>
            </a:r>
          </a:p>
          <a:p>
            <a:pPr marL="514350" indent="-514350">
              <a:buAutoNum type="arabicPeriod"/>
              <a:defRPr/>
            </a:pPr>
            <a:r>
              <a:rPr lang="en-US" altLang="en-US" sz="3200" b="1" dirty="0" err="1">
                <a:solidFill>
                  <a:srgbClr val="0000CC"/>
                </a:solidFill>
                <a:latin typeface="Times New Roman" panose="02020603050405020304" pitchFamily="18" charset="0"/>
                <a:cs typeface="Times New Roman" panose="02020603050405020304" pitchFamily="18" charset="0"/>
              </a:rPr>
              <a:t>Hậu</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quả</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của</a:t>
            </a:r>
            <a:r>
              <a:rPr lang="en-US" altLang="en-US" sz="3200" b="1" dirty="0">
                <a:solidFill>
                  <a:srgbClr val="0000CC"/>
                </a:solidFill>
                <a:latin typeface="Times New Roman" panose="02020603050405020304" pitchFamily="18" charset="0"/>
                <a:cs typeface="Times New Roman" panose="02020603050405020304" pitchFamily="18" charset="0"/>
              </a:rPr>
              <a:t> tai </a:t>
            </a:r>
            <a:r>
              <a:rPr lang="en-US" altLang="en-US" sz="3200" b="1" dirty="0" err="1">
                <a:solidFill>
                  <a:srgbClr val="0000CC"/>
                </a:solidFill>
                <a:latin typeface="Times New Roman" panose="02020603050405020304" pitchFamily="18" charset="0"/>
                <a:cs typeface="Times New Roman" panose="02020603050405020304" pitchFamily="18" charset="0"/>
              </a:rPr>
              <a:t>nạn</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vũ</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khí</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cháy</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nổ</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và</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các</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chất</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độc</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hại</a:t>
            </a:r>
            <a:r>
              <a:rPr lang="en-US" altLang="en-US" sz="3200" b="1" dirty="0">
                <a:solidFill>
                  <a:srgbClr val="0000CC"/>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153140455"/>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413">
                                            <p:txEl>
                                              <p:pRg st="0" end="0"/>
                                            </p:txEl>
                                          </p:spTgt>
                                        </p:tgtEl>
                                        <p:attrNameLst>
                                          <p:attrName>style.visibility</p:attrName>
                                        </p:attrNameLst>
                                      </p:cBhvr>
                                      <p:to>
                                        <p:strVal val="visible"/>
                                      </p:to>
                                    </p:set>
                                    <p:anim calcmode="lin" valueType="num">
                                      <p:cBhvr additive="base">
                                        <p:cTn id="7" dur="500" fill="hold"/>
                                        <p:tgtEl>
                                          <p:spTgt spid="1741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74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7413">
                                            <p:txEl>
                                              <p:pRg st="1" end="1"/>
                                            </p:txEl>
                                          </p:spTgt>
                                        </p:tgtEl>
                                        <p:attrNameLst>
                                          <p:attrName>style.visibility</p:attrName>
                                        </p:attrNameLst>
                                      </p:cBhvr>
                                      <p:to>
                                        <p:strVal val="visible"/>
                                      </p:to>
                                    </p:set>
                                    <p:anim calcmode="lin" valueType="num">
                                      <p:cBhvr additive="base">
                                        <p:cTn id="13" dur="500" fill="hold"/>
                                        <p:tgtEl>
                                          <p:spTgt spid="1741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741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Content Placeholder 2">
            <a:extLst>
              <a:ext uri="{FF2B5EF4-FFF2-40B4-BE49-F238E27FC236}">
                <a16:creationId xmlns:a16="http://schemas.microsoft.com/office/drawing/2014/main" xmlns="" id="{787DA2BA-6CF7-3ACD-71B6-17797C9B06B9}"/>
              </a:ext>
            </a:extLst>
          </p:cNvPr>
          <p:cNvSpPr txBox="1">
            <a:spLocks/>
          </p:cNvSpPr>
          <p:nvPr/>
        </p:nvSpPr>
        <p:spPr>
          <a:xfrm>
            <a:off x="1956773" y="0"/>
            <a:ext cx="7370108" cy="735470"/>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30200" algn="ctr" rtl="0">
              <a:lnSpc>
                <a:spcPct val="100000"/>
              </a:lnSpc>
              <a:spcBef>
                <a:spcPts val="0"/>
              </a:spcBef>
              <a:spcAft>
                <a:spcPts val="0"/>
              </a:spcAft>
              <a:buClr>
                <a:schemeClr val="dk1"/>
              </a:buClr>
              <a:buSzPts val="1600"/>
              <a:buFont typeface="Raleway"/>
              <a:buNone/>
              <a:defRPr sz="1600" b="0" i="0" u="none" strike="noStrike" cap="none">
                <a:solidFill>
                  <a:schemeClr val="dk1"/>
                </a:solidFill>
                <a:latin typeface="Raleway"/>
                <a:ea typeface="Raleway"/>
                <a:cs typeface="Raleway"/>
                <a:sym typeface="Raleway"/>
              </a:defRPr>
            </a:lvl1pPr>
            <a:lvl2pPr marL="914400" marR="0" lvl="1" indent="-330200" algn="ctr" rtl="0">
              <a:lnSpc>
                <a:spcPct val="100000"/>
              </a:lnSpc>
              <a:spcBef>
                <a:spcPts val="0"/>
              </a:spcBef>
              <a:spcAft>
                <a:spcPts val="0"/>
              </a:spcAft>
              <a:buClr>
                <a:schemeClr val="dk1"/>
              </a:buClr>
              <a:buSzPts val="1600"/>
              <a:buFont typeface="Raleway"/>
              <a:buNone/>
              <a:defRPr sz="1600" b="0" i="0" u="none" strike="noStrike" cap="none">
                <a:solidFill>
                  <a:schemeClr val="dk1"/>
                </a:solidFill>
                <a:latin typeface="Raleway"/>
                <a:ea typeface="Raleway"/>
                <a:cs typeface="Raleway"/>
                <a:sym typeface="Raleway"/>
              </a:defRPr>
            </a:lvl2pPr>
            <a:lvl3pPr marL="1371600" marR="0" lvl="2" indent="-330200" algn="ctr" rtl="0">
              <a:lnSpc>
                <a:spcPct val="100000"/>
              </a:lnSpc>
              <a:spcBef>
                <a:spcPts val="1600"/>
              </a:spcBef>
              <a:spcAft>
                <a:spcPts val="0"/>
              </a:spcAft>
              <a:buClr>
                <a:schemeClr val="dk1"/>
              </a:buClr>
              <a:buSzPts val="1600"/>
              <a:buFont typeface="Raleway"/>
              <a:buNone/>
              <a:defRPr sz="1600" b="0" i="0" u="none" strike="noStrike" cap="none">
                <a:solidFill>
                  <a:schemeClr val="dk1"/>
                </a:solidFill>
                <a:latin typeface="Raleway"/>
                <a:ea typeface="Raleway"/>
                <a:cs typeface="Raleway"/>
                <a:sym typeface="Raleway"/>
              </a:defRPr>
            </a:lvl3pPr>
            <a:lvl4pPr marL="1828800" marR="0" lvl="3" indent="-330200" algn="ctr" rtl="0">
              <a:lnSpc>
                <a:spcPct val="100000"/>
              </a:lnSpc>
              <a:spcBef>
                <a:spcPts val="1600"/>
              </a:spcBef>
              <a:spcAft>
                <a:spcPts val="0"/>
              </a:spcAft>
              <a:buClr>
                <a:schemeClr val="dk1"/>
              </a:buClr>
              <a:buSzPts val="1600"/>
              <a:buFont typeface="Raleway"/>
              <a:buNone/>
              <a:defRPr sz="1600" b="0" i="0" u="none" strike="noStrike" cap="none">
                <a:solidFill>
                  <a:schemeClr val="dk1"/>
                </a:solidFill>
                <a:latin typeface="Raleway"/>
                <a:ea typeface="Raleway"/>
                <a:cs typeface="Raleway"/>
                <a:sym typeface="Raleway"/>
              </a:defRPr>
            </a:lvl4pPr>
            <a:lvl5pPr marL="2286000" marR="0" lvl="4" indent="-330200" algn="ctr" rtl="0">
              <a:lnSpc>
                <a:spcPct val="100000"/>
              </a:lnSpc>
              <a:spcBef>
                <a:spcPts val="1600"/>
              </a:spcBef>
              <a:spcAft>
                <a:spcPts val="0"/>
              </a:spcAft>
              <a:buClr>
                <a:schemeClr val="dk1"/>
              </a:buClr>
              <a:buSzPts val="1600"/>
              <a:buFont typeface="Raleway"/>
              <a:buNone/>
              <a:defRPr sz="1600" b="0" i="0" u="none" strike="noStrike" cap="none">
                <a:solidFill>
                  <a:schemeClr val="dk1"/>
                </a:solidFill>
                <a:latin typeface="Raleway"/>
                <a:ea typeface="Raleway"/>
                <a:cs typeface="Raleway"/>
                <a:sym typeface="Raleway"/>
              </a:defRPr>
            </a:lvl5pPr>
            <a:lvl6pPr marL="2743200" marR="0" lvl="5" indent="-330200" algn="ctr" rtl="0">
              <a:lnSpc>
                <a:spcPct val="100000"/>
              </a:lnSpc>
              <a:spcBef>
                <a:spcPts val="1600"/>
              </a:spcBef>
              <a:spcAft>
                <a:spcPts val="0"/>
              </a:spcAft>
              <a:buClr>
                <a:schemeClr val="dk1"/>
              </a:buClr>
              <a:buSzPts val="1600"/>
              <a:buFont typeface="Raleway"/>
              <a:buNone/>
              <a:defRPr sz="1600" b="0" i="0" u="none" strike="noStrike" cap="none">
                <a:solidFill>
                  <a:schemeClr val="dk1"/>
                </a:solidFill>
                <a:latin typeface="Raleway"/>
                <a:ea typeface="Raleway"/>
                <a:cs typeface="Raleway"/>
                <a:sym typeface="Raleway"/>
              </a:defRPr>
            </a:lvl6pPr>
            <a:lvl7pPr marL="3200400" marR="0" lvl="6" indent="-330200" algn="ctr" rtl="0">
              <a:lnSpc>
                <a:spcPct val="100000"/>
              </a:lnSpc>
              <a:spcBef>
                <a:spcPts val="1600"/>
              </a:spcBef>
              <a:spcAft>
                <a:spcPts val="0"/>
              </a:spcAft>
              <a:buClr>
                <a:schemeClr val="dk1"/>
              </a:buClr>
              <a:buSzPts val="1600"/>
              <a:buFont typeface="Raleway"/>
              <a:buNone/>
              <a:defRPr sz="1600" b="0" i="0" u="none" strike="noStrike" cap="none">
                <a:solidFill>
                  <a:schemeClr val="dk1"/>
                </a:solidFill>
                <a:latin typeface="Raleway"/>
                <a:ea typeface="Raleway"/>
                <a:cs typeface="Raleway"/>
                <a:sym typeface="Raleway"/>
              </a:defRPr>
            </a:lvl7pPr>
            <a:lvl8pPr marL="3657600" marR="0" lvl="7" indent="-330200" algn="ctr" rtl="0">
              <a:lnSpc>
                <a:spcPct val="100000"/>
              </a:lnSpc>
              <a:spcBef>
                <a:spcPts val="1600"/>
              </a:spcBef>
              <a:spcAft>
                <a:spcPts val="0"/>
              </a:spcAft>
              <a:buClr>
                <a:schemeClr val="dk1"/>
              </a:buClr>
              <a:buSzPts val="1600"/>
              <a:buFont typeface="Raleway"/>
              <a:buNone/>
              <a:defRPr sz="1600" b="0" i="0" u="none" strike="noStrike" cap="none">
                <a:solidFill>
                  <a:schemeClr val="dk1"/>
                </a:solidFill>
                <a:latin typeface="Raleway"/>
                <a:ea typeface="Raleway"/>
                <a:cs typeface="Raleway"/>
                <a:sym typeface="Raleway"/>
              </a:defRPr>
            </a:lvl8pPr>
            <a:lvl9pPr marL="4114800" marR="0" lvl="8" indent="-330200" algn="ctr" rtl="0">
              <a:lnSpc>
                <a:spcPct val="100000"/>
              </a:lnSpc>
              <a:spcBef>
                <a:spcPts val="1600"/>
              </a:spcBef>
              <a:spcAft>
                <a:spcPts val="1600"/>
              </a:spcAft>
              <a:buClr>
                <a:schemeClr val="dk1"/>
              </a:buClr>
              <a:buSzPts val="1600"/>
              <a:buFont typeface="Raleway"/>
              <a:buNone/>
              <a:defRPr sz="1600" b="0" i="0" u="none" strike="noStrike" cap="none">
                <a:solidFill>
                  <a:schemeClr val="dk1"/>
                </a:solidFill>
                <a:latin typeface="Raleway"/>
                <a:ea typeface="Raleway"/>
                <a:cs typeface="Raleway"/>
                <a:sym typeface="Raleway"/>
              </a:defRPr>
            </a:lvl9pPr>
          </a:lstStyle>
          <a:p>
            <a:pPr marL="0" indent="0"/>
            <a:r>
              <a:rPr lang="en-US" sz="2500" b="1" dirty="0">
                <a:solidFill>
                  <a:srgbClr val="0000CC"/>
                </a:solidFill>
                <a:latin typeface="Times New Roman" pitchFamily="18" charset="0"/>
                <a:cs typeface="Times New Roman" pitchFamily="18" charset="0"/>
              </a:rPr>
              <a:t>Em </a:t>
            </a:r>
            <a:r>
              <a:rPr lang="en-US" sz="2500" b="1" dirty="0" err="1">
                <a:solidFill>
                  <a:srgbClr val="0000CC"/>
                </a:solidFill>
                <a:latin typeface="Times New Roman" pitchFamily="18" charset="0"/>
                <a:cs typeface="Times New Roman" pitchFamily="18" charset="0"/>
              </a:rPr>
              <a:t>hãy</a:t>
            </a:r>
            <a:r>
              <a:rPr lang="en-US" sz="2500" b="1" dirty="0">
                <a:solidFill>
                  <a:srgbClr val="0000CC"/>
                </a:solidFill>
                <a:latin typeface="Times New Roman" pitchFamily="18" charset="0"/>
                <a:cs typeface="Times New Roman" pitchFamily="18" charset="0"/>
              </a:rPr>
              <a:t> </a:t>
            </a:r>
            <a:r>
              <a:rPr lang="en-US" sz="2500" b="1" dirty="0" err="1">
                <a:solidFill>
                  <a:srgbClr val="0000CC"/>
                </a:solidFill>
                <a:latin typeface="Times New Roman" pitchFamily="18" charset="0"/>
                <a:cs typeface="Times New Roman" pitchFamily="18" charset="0"/>
              </a:rPr>
              <a:t>đọc</a:t>
            </a:r>
            <a:r>
              <a:rPr lang="en-US" sz="2500" b="1" dirty="0">
                <a:solidFill>
                  <a:srgbClr val="0000CC"/>
                </a:solidFill>
                <a:latin typeface="Times New Roman" pitchFamily="18" charset="0"/>
                <a:cs typeface="Times New Roman" pitchFamily="18" charset="0"/>
              </a:rPr>
              <a:t> </a:t>
            </a:r>
            <a:r>
              <a:rPr lang="en-US" sz="2500" b="1" dirty="0" err="1">
                <a:solidFill>
                  <a:srgbClr val="0000CC"/>
                </a:solidFill>
                <a:latin typeface="Times New Roman" pitchFamily="18" charset="0"/>
                <a:cs typeface="Times New Roman" pitchFamily="18" charset="0"/>
              </a:rPr>
              <a:t>các</a:t>
            </a:r>
            <a:r>
              <a:rPr lang="en-US" sz="2500" b="1" dirty="0">
                <a:solidFill>
                  <a:srgbClr val="0000CC"/>
                </a:solidFill>
                <a:latin typeface="Times New Roman" pitchFamily="18" charset="0"/>
                <a:cs typeface="Times New Roman" pitchFamily="18" charset="0"/>
              </a:rPr>
              <a:t> </a:t>
            </a:r>
            <a:r>
              <a:rPr lang="en-US" sz="2500" b="1" dirty="0" err="1">
                <a:solidFill>
                  <a:srgbClr val="0000CC"/>
                </a:solidFill>
                <a:latin typeface="Times New Roman" pitchFamily="18" charset="0"/>
                <a:cs typeface="Times New Roman" pitchFamily="18" charset="0"/>
              </a:rPr>
              <a:t>trường</a:t>
            </a:r>
            <a:r>
              <a:rPr lang="en-US" sz="2500" b="1" dirty="0">
                <a:solidFill>
                  <a:srgbClr val="0000CC"/>
                </a:solidFill>
                <a:latin typeface="Times New Roman" pitchFamily="18" charset="0"/>
                <a:cs typeface="Times New Roman" pitchFamily="18" charset="0"/>
              </a:rPr>
              <a:t> </a:t>
            </a:r>
            <a:r>
              <a:rPr lang="en-US" sz="2500" b="1" dirty="0" err="1">
                <a:solidFill>
                  <a:srgbClr val="0000CC"/>
                </a:solidFill>
                <a:latin typeface="Times New Roman" pitchFamily="18" charset="0"/>
                <a:cs typeface="Times New Roman" pitchFamily="18" charset="0"/>
              </a:rPr>
              <a:t>hợp</a:t>
            </a:r>
            <a:r>
              <a:rPr lang="en-US" sz="2500" b="1" dirty="0">
                <a:solidFill>
                  <a:srgbClr val="0000CC"/>
                </a:solidFill>
                <a:latin typeface="Times New Roman" pitchFamily="18" charset="0"/>
                <a:cs typeface="Times New Roman" pitchFamily="18" charset="0"/>
              </a:rPr>
              <a:t> </a:t>
            </a:r>
            <a:r>
              <a:rPr lang="en-US" sz="2500" b="1" dirty="0" err="1">
                <a:solidFill>
                  <a:srgbClr val="0000CC"/>
                </a:solidFill>
                <a:latin typeface="Times New Roman" pitchFamily="18" charset="0"/>
                <a:cs typeface="Times New Roman" pitchFamily="18" charset="0"/>
              </a:rPr>
              <a:t>sau</a:t>
            </a:r>
            <a:r>
              <a:rPr lang="en-US" sz="2500" b="1" dirty="0">
                <a:solidFill>
                  <a:srgbClr val="0000CC"/>
                </a:solidFill>
                <a:latin typeface="Times New Roman" pitchFamily="18" charset="0"/>
                <a:cs typeface="Times New Roman" pitchFamily="18" charset="0"/>
              </a:rPr>
              <a:t>  </a:t>
            </a:r>
            <a:r>
              <a:rPr lang="en-US" sz="2500" b="1" dirty="0" err="1">
                <a:solidFill>
                  <a:srgbClr val="0000CC"/>
                </a:solidFill>
                <a:latin typeface="Times New Roman" pitchFamily="18" charset="0"/>
                <a:cs typeface="Times New Roman" pitchFamily="18" charset="0"/>
              </a:rPr>
              <a:t>để</a:t>
            </a:r>
            <a:r>
              <a:rPr lang="en-US" sz="2500" b="1" dirty="0">
                <a:solidFill>
                  <a:srgbClr val="0000CC"/>
                </a:solidFill>
                <a:latin typeface="Times New Roman" pitchFamily="18" charset="0"/>
                <a:cs typeface="Times New Roman" pitchFamily="18" charset="0"/>
              </a:rPr>
              <a:t> </a:t>
            </a:r>
            <a:r>
              <a:rPr lang="en-US" sz="2500" b="1" dirty="0" err="1">
                <a:solidFill>
                  <a:srgbClr val="0000CC"/>
                </a:solidFill>
                <a:latin typeface="Times New Roman" pitchFamily="18" charset="0"/>
                <a:cs typeface="Times New Roman" pitchFamily="18" charset="0"/>
              </a:rPr>
              <a:t>trả</a:t>
            </a:r>
            <a:r>
              <a:rPr lang="en-US" sz="2500" b="1" dirty="0">
                <a:solidFill>
                  <a:srgbClr val="0000CC"/>
                </a:solidFill>
                <a:latin typeface="Times New Roman" pitchFamily="18" charset="0"/>
                <a:cs typeface="Times New Roman" pitchFamily="18" charset="0"/>
              </a:rPr>
              <a:t> </a:t>
            </a:r>
            <a:r>
              <a:rPr lang="en-US" sz="2500" b="1" dirty="0" err="1">
                <a:solidFill>
                  <a:srgbClr val="0000CC"/>
                </a:solidFill>
                <a:latin typeface="Times New Roman" pitchFamily="18" charset="0"/>
                <a:cs typeface="Times New Roman" pitchFamily="18" charset="0"/>
              </a:rPr>
              <a:t>lời</a:t>
            </a:r>
            <a:r>
              <a:rPr lang="en-US" sz="2500" b="1" dirty="0">
                <a:solidFill>
                  <a:srgbClr val="0000CC"/>
                </a:solidFill>
                <a:latin typeface="Times New Roman" pitchFamily="18" charset="0"/>
                <a:cs typeface="Times New Roman" pitchFamily="18" charset="0"/>
              </a:rPr>
              <a:t> </a:t>
            </a:r>
            <a:r>
              <a:rPr lang="en-US" sz="2500" b="1" dirty="0" err="1">
                <a:solidFill>
                  <a:srgbClr val="0000CC"/>
                </a:solidFill>
                <a:latin typeface="Times New Roman" pitchFamily="18" charset="0"/>
                <a:cs typeface="Times New Roman" pitchFamily="18" charset="0"/>
              </a:rPr>
              <a:t>câu</a:t>
            </a:r>
            <a:r>
              <a:rPr lang="en-US" sz="2500" b="1" dirty="0">
                <a:solidFill>
                  <a:srgbClr val="0000CC"/>
                </a:solidFill>
                <a:latin typeface="Times New Roman" pitchFamily="18" charset="0"/>
                <a:cs typeface="Times New Roman" pitchFamily="18" charset="0"/>
              </a:rPr>
              <a:t> </a:t>
            </a:r>
            <a:r>
              <a:rPr lang="en-US" sz="2500" b="1" dirty="0" err="1">
                <a:solidFill>
                  <a:srgbClr val="0000CC"/>
                </a:solidFill>
                <a:latin typeface="Times New Roman" pitchFamily="18" charset="0"/>
                <a:cs typeface="Times New Roman" pitchFamily="18" charset="0"/>
              </a:rPr>
              <a:t>hỏi</a:t>
            </a:r>
            <a:r>
              <a:rPr lang="en-US" sz="2500" b="1" dirty="0">
                <a:solidFill>
                  <a:srgbClr val="0000CC"/>
                </a:solidFill>
                <a:latin typeface="Times New Roman" pitchFamily="18" charset="0"/>
                <a:cs typeface="Times New Roman" pitchFamily="18" charset="0"/>
              </a:rPr>
              <a:t>:   </a:t>
            </a:r>
          </a:p>
        </p:txBody>
      </p:sp>
      <p:sp>
        <p:nvSpPr>
          <p:cNvPr id="2" name="Rectangle 1"/>
          <p:cNvSpPr/>
          <p:nvPr/>
        </p:nvSpPr>
        <p:spPr>
          <a:xfrm>
            <a:off x="194602" y="819877"/>
            <a:ext cx="11802793" cy="4693593"/>
          </a:xfrm>
          <a:prstGeom prst="rect">
            <a:avLst/>
          </a:prstGeom>
          <a:solidFill>
            <a:schemeClr val="bg1"/>
          </a:solidFill>
        </p:spPr>
        <p:txBody>
          <a:bodyPr wrap="square">
            <a:spAutoFit/>
          </a:bodyPr>
          <a:lstStyle/>
          <a:p>
            <a:pPr algn="just"/>
            <a:r>
              <a:rPr lang="vi-VN" sz="2300" b="1" i="1" dirty="0">
                <a:latin typeface="+mj-lt"/>
              </a:rPr>
              <a:t>Trường hợp 1. </a:t>
            </a:r>
            <a:r>
              <a:rPr lang="vi-VN" sz="2300" dirty="0">
                <a:latin typeface="+mj-lt"/>
              </a:rPr>
              <a:t>Vợ chồng anh D đã tiến hành sang chiết thô sơ gas từ bình loại 12kg sang các bình gas nhỏ để mang đi bán.Trong quá trình sang chiết do thiếu máy móc đã khiến một lượng khí gas bị rò rỉ bao phủ căn phòng.Thời điểm vợ chồng anh D phát hiện ra mùi gas nồng nặc cũng là lúc một tiếng nổ vang lên kèm theo lửa bùng cháy cuồn cuộn. Hai vợ chồng anh D bị sức ép của vụ nổ hất văng ra khỏi phòng và bị bỏng nặng, nhiều nhà bên cạnh cũng bị lửa ập đến làm cháy rụi đồ đạc khiến mọi người vô cùng lo sợ.</a:t>
            </a:r>
          </a:p>
          <a:p>
            <a:pPr algn="just"/>
            <a:r>
              <a:rPr lang="vi-VN" sz="2300" b="1" i="1" dirty="0">
                <a:latin typeface="+mj-lt"/>
              </a:rPr>
              <a:t>Trường hợp 2.</a:t>
            </a:r>
            <a:r>
              <a:rPr lang="vi-VN" sz="2300" b="1" dirty="0">
                <a:latin typeface="+mj-lt"/>
              </a:rPr>
              <a:t> </a:t>
            </a:r>
            <a:r>
              <a:rPr lang="vi-VN" sz="2300" dirty="0">
                <a:latin typeface="+mj-lt"/>
              </a:rPr>
              <a:t>Anh H đã tìm hiểu cách chế pháo, trong quá trình thực hiện thì bất ngờ pháo tự chế phát nổ khiến anh H bị chấn thương nặng dẫn tới tử vong.</a:t>
            </a:r>
            <a:r>
              <a:rPr lang="en-US" sz="2300" dirty="0">
                <a:latin typeface="+mj-lt"/>
              </a:rPr>
              <a:t> </a:t>
            </a:r>
            <a:r>
              <a:rPr lang="vi-VN" sz="2300" dirty="0">
                <a:latin typeface="+mj-lt"/>
              </a:rPr>
              <a:t>Đồng thời, căn nhà của gia đình anh H cũng bị thiệt hại nghiêm trọng về tài sản.</a:t>
            </a:r>
          </a:p>
          <a:p>
            <a:pPr algn="just"/>
            <a:r>
              <a:rPr lang="vi-VN" sz="2300" b="1" i="1" dirty="0">
                <a:latin typeface="+mj-lt"/>
              </a:rPr>
              <a:t>Trường hợp 3. </a:t>
            </a:r>
            <a:r>
              <a:rPr lang="vi-VN" sz="2300" dirty="0">
                <a:latin typeface="+mj-lt"/>
              </a:rPr>
              <a:t>Chị P dùng một vỏ chai nước ngọt để sang hàng xóm xin ít thuốc diệt gi</a:t>
            </a:r>
            <a:r>
              <a:rPr lang="en-US" sz="2300" dirty="0" err="1">
                <a:latin typeface="Times New Roman" panose="02020603050405020304" pitchFamily="18" charset="0"/>
                <a:cs typeface="Times New Roman" panose="02020603050405020304" pitchFamily="18" charset="0"/>
              </a:rPr>
              <a:t>án</a:t>
            </a:r>
            <a:r>
              <a:rPr lang="vi-VN" sz="2300" dirty="0">
                <a:latin typeface="+mj-lt"/>
              </a:rPr>
              <a:t> dạng nước và để trên cửa sổ. Sau khi đi học về, do khát nước, cháu Q con trai chị P đã vội vàng lấy chai nước ngọt xuống uống nên dẫn tới đau bụng, nôn mửa phải đưa đi cấp cứu.</a:t>
            </a:r>
            <a:r>
              <a:rPr lang="en-US" sz="2300" dirty="0">
                <a:latin typeface="+mj-lt"/>
              </a:rPr>
              <a:t> </a:t>
            </a:r>
            <a:r>
              <a:rPr lang="vi-VN" sz="2300" dirty="0">
                <a:latin typeface="+mj-lt"/>
              </a:rPr>
              <a:t>Do được các bác sĩ cứu chữa kịp thời nên cháu Q đã không nguy hiểm đến tính mạng.</a:t>
            </a:r>
            <a:endParaRPr lang="vi-VN" sz="2300" i="0" dirty="0">
              <a:effectLst/>
              <a:latin typeface="+mj-lt"/>
            </a:endParaRPr>
          </a:p>
        </p:txBody>
      </p:sp>
      <p:sp>
        <p:nvSpPr>
          <p:cNvPr id="6" name="Rectangle: Rounded Corners 1">
            <a:extLst>
              <a:ext uri="{FF2B5EF4-FFF2-40B4-BE49-F238E27FC236}">
                <a16:creationId xmlns:a16="http://schemas.microsoft.com/office/drawing/2014/main" xmlns="" id="{2FBDC953-C550-1CFF-009B-E5B66245B0EF}"/>
              </a:ext>
            </a:extLst>
          </p:cNvPr>
          <p:cNvSpPr/>
          <p:nvPr/>
        </p:nvSpPr>
        <p:spPr>
          <a:xfrm>
            <a:off x="-1" y="5513471"/>
            <a:ext cx="12192000" cy="1152025"/>
          </a:xfrm>
          <a:prstGeom prst="roundRect">
            <a:avLst/>
          </a:prstGeom>
          <a:noFill/>
          <a:ln w="12700" cap="flat" cmpd="sng" algn="ctr">
            <a:noFill/>
            <a:prstDash val="solid"/>
            <a:miter lim="800000"/>
          </a:ln>
          <a:effectLst>
            <a:glow rad="139700">
              <a:srgbClr val="ED7D31">
                <a:satMod val="175000"/>
                <a:alpha val="40000"/>
              </a:srgbClr>
            </a:glow>
          </a:effectLst>
        </p:spPr>
        <p:txBody>
          <a:bodyPr rtlCol="0" anchor="ctr"/>
          <a:lstStyle/>
          <a:p>
            <a:pPr algn="ctr" eaLnBrk="1" hangingPunct="1">
              <a:lnSpc>
                <a:spcPct val="100000"/>
              </a:lnSpc>
              <a:spcBef>
                <a:spcPct val="0"/>
              </a:spcBef>
              <a:buFont typeface="Wingdings" panose="05000000000000000000" pitchFamily="2" charset="2"/>
              <a:buNone/>
            </a:pPr>
            <a:r>
              <a:rPr lang="en-US" altLang="en-US" sz="2800" b="1" dirty="0">
                <a:solidFill>
                  <a:srgbClr val="0000CC"/>
                </a:solidFill>
                <a:latin typeface="Times New Roman" panose="02020603050405020304" pitchFamily="18" charset="0"/>
                <a:cs typeface="Times New Roman" panose="02020603050405020304" pitchFamily="18" charset="0"/>
              </a:rPr>
              <a:t>THẢO LUẬN  NHÓM  ĐÔI (2 </a:t>
            </a:r>
            <a:r>
              <a:rPr lang="en-US" altLang="en-US" sz="2800" b="1" dirty="0" err="1">
                <a:solidFill>
                  <a:srgbClr val="0000CC"/>
                </a:solidFill>
                <a:latin typeface="Times New Roman" panose="02020603050405020304" pitchFamily="18" charset="0"/>
                <a:cs typeface="Times New Roman" panose="02020603050405020304" pitchFamily="18" charset="0"/>
              </a:rPr>
              <a:t>phút</a:t>
            </a:r>
            <a:r>
              <a:rPr lang="en-US" altLang="en-US" sz="2800" b="1" dirty="0">
                <a:solidFill>
                  <a:srgbClr val="0000CC"/>
                </a:solidFill>
                <a:latin typeface="Times New Roman" panose="02020603050405020304" pitchFamily="18" charset="0"/>
                <a:cs typeface="Times New Roman" panose="02020603050405020304" pitchFamily="18" charset="0"/>
              </a:rPr>
              <a:t>) </a:t>
            </a:r>
          </a:p>
          <a:p>
            <a:pPr algn="ctr" eaLnBrk="1" hangingPunct="1">
              <a:lnSpc>
                <a:spcPct val="100000"/>
              </a:lnSpc>
              <a:spcBef>
                <a:spcPct val="0"/>
              </a:spcBef>
              <a:buFont typeface="Wingdings" panose="05000000000000000000" pitchFamily="2" charset="2"/>
              <a:buNone/>
            </a:pPr>
            <a:r>
              <a:rPr lang="en-US" sz="2800" b="1" dirty="0" err="1">
                <a:solidFill>
                  <a:srgbClr val="0000CC"/>
                </a:solidFill>
                <a:latin typeface="Times New Roman" panose="02020603050405020304" pitchFamily="18" charset="0"/>
                <a:cs typeface="Times New Roman" panose="02020603050405020304" pitchFamily="18" charset="0"/>
              </a:rPr>
              <a:t>Hãy</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nêu</a:t>
            </a:r>
            <a:r>
              <a:rPr lang="en-US" sz="2800" b="1" dirty="0">
                <a:solidFill>
                  <a:srgbClr val="0000CC"/>
                </a:solidFill>
                <a:latin typeface="Times New Roman" panose="02020603050405020304" pitchFamily="18" charset="0"/>
                <a:cs typeface="Times New Roman" panose="02020603050405020304" pitchFamily="18" charset="0"/>
              </a:rPr>
              <a:t> h</a:t>
            </a:r>
            <a:r>
              <a:rPr lang="en-US" sz="2800" b="1" dirty="0" err="1">
                <a:solidFill>
                  <a:srgbClr val="0000CC"/>
                </a:solidFill>
                <a:latin typeface="Times New Roman" panose="02020603050405020304" pitchFamily="18" charset="0"/>
                <a:cs typeface="Times New Roman" panose="02020603050405020304" pitchFamily="18" charset="0"/>
              </a:rPr>
              <a:t>ậu</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quả</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của</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các</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vụ</a:t>
            </a:r>
            <a:r>
              <a:rPr lang="en-US" sz="2800" b="1" dirty="0">
                <a:solidFill>
                  <a:srgbClr val="0000CC"/>
                </a:solidFill>
                <a:latin typeface="Times New Roman" panose="02020603050405020304" pitchFamily="18" charset="0"/>
                <a:cs typeface="Times New Roman" panose="02020603050405020304" pitchFamily="18" charset="0"/>
              </a:rPr>
              <a:t> tai </a:t>
            </a:r>
            <a:r>
              <a:rPr lang="en-US" sz="2800" b="1" dirty="0" err="1">
                <a:solidFill>
                  <a:srgbClr val="0000CC"/>
                </a:solidFill>
                <a:latin typeface="Times New Roman" panose="02020603050405020304" pitchFamily="18" charset="0"/>
                <a:cs typeface="Times New Roman" panose="02020603050405020304" pitchFamily="18" charset="0"/>
              </a:rPr>
              <a:t>nạn</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vũ</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khí</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cháy</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nổ</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và</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các</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chất</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độc</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hại</a:t>
            </a:r>
            <a:r>
              <a:rPr lang="en-US" sz="2800" b="1" dirty="0">
                <a:solidFill>
                  <a:srgbClr val="0000CC"/>
                </a:solidFill>
                <a:latin typeface="Times New Roman" panose="02020603050405020304" pitchFamily="18" charset="0"/>
                <a:cs typeface="Times New Roman" panose="02020603050405020304" pitchFamily="18" charset="0"/>
              </a:rPr>
              <a:t> </a:t>
            </a:r>
          </a:p>
          <a:p>
            <a:pPr algn="ctr" eaLnBrk="1" hangingPunct="1">
              <a:lnSpc>
                <a:spcPct val="100000"/>
              </a:lnSpc>
              <a:spcBef>
                <a:spcPct val="0"/>
              </a:spcBef>
              <a:buFont typeface="Wingdings" panose="05000000000000000000" pitchFamily="2" charset="2"/>
              <a:buNone/>
            </a:pPr>
            <a:r>
              <a:rPr lang="en-US" sz="2800" b="1" dirty="0" err="1">
                <a:solidFill>
                  <a:srgbClr val="0000CC"/>
                </a:solidFill>
                <a:latin typeface="Times New Roman" panose="02020603050405020304" pitchFamily="18" charset="0"/>
                <a:cs typeface="Times New Roman" panose="02020603050405020304" pitchFamily="18" charset="0"/>
              </a:rPr>
              <a:t>trong</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những</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trường</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hợp</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trên</a:t>
            </a:r>
            <a:r>
              <a:rPr lang="en-US" sz="2800" b="1" dirty="0">
                <a:solidFill>
                  <a:srgbClr val="0000CC"/>
                </a:solidFill>
                <a:latin typeface="Times New Roman" panose="02020603050405020304" pitchFamily="18" charset="0"/>
                <a:cs typeface="Times New Roman" panose="02020603050405020304" pitchFamily="18" charset="0"/>
              </a:rPr>
              <a:t>? </a:t>
            </a:r>
          </a:p>
        </p:txBody>
      </p:sp>
      <p:pic>
        <p:nvPicPr>
          <p:cNvPr id="3" name="Đồng hồ đếm ngược 2 phút có tiếng">
            <a:hlinkClick r:id="" action="ppaction://media"/>
            <a:extLst>
              <a:ext uri="{FF2B5EF4-FFF2-40B4-BE49-F238E27FC236}">
                <a16:creationId xmlns:a16="http://schemas.microsoft.com/office/drawing/2014/main" xmlns="" id="{3FF3C0B9-720B-AF1B-8F8F-ADF3AD6335A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523828" y="-51726"/>
            <a:ext cx="2473567" cy="871602"/>
          </a:xfrm>
          <a:prstGeom prst="rect">
            <a:avLst/>
          </a:prstGeom>
        </p:spPr>
      </p:pic>
    </p:spTree>
    <p:extLst>
      <p:ext uri="{BB962C8B-B14F-4D97-AF65-F5344CB8AC3E}">
        <p14:creationId xmlns:p14="http://schemas.microsoft.com/office/powerpoint/2010/main" val="18741188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1000"/>
                                        <p:tgtEl>
                                          <p:spTgt spid="27"/>
                                        </p:tgtEl>
                                      </p:cBhvr>
                                    </p:animEffect>
                                    <p:anim calcmode="lin" valueType="num">
                                      <p:cBhvr>
                                        <p:cTn id="13" dur="1000" fill="hold"/>
                                        <p:tgtEl>
                                          <p:spTgt spid="27"/>
                                        </p:tgtEl>
                                        <p:attrNameLst>
                                          <p:attrName>ppt_x</p:attrName>
                                        </p:attrNameLst>
                                      </p:cBhvr>
                                      <p:tavLst>
                                        <p:tav tm="0">
                                          <p:val>
                                            <p:strVal val="#ppt_x"/>
                                          </p:val>
                                        </p:tav>
                                        <p:tav tm="100000">
                                          <p:val>
                                            <p:strVal val="#ppt_x"/>
                                          </p:val>
                                        </p:tav>
                                      </p:tavLst>
                                    </p:anim>
                                    <p:anim calcmode="lin" valueType="num">
                                      <p:cBhvr>
                                        <p:cTn id="14" dur="1000" fill="hold"/>
                                        <p:tgtEl>
                                          <p:spTgt spid="2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3"/>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3"/>
                                        </p:tgtEl>
                                      </p:cBhvr>
                                    </p:cmd>
                                  </p:childTnLst>
                                </p:cTn>
                              </p:par>
                            </p:childTnLst>
                          </p:cTn>
                        </p:par>
                      </p:childTnLst>
                    </p:cTn>
                  </p:par>
                  <p:par>
                    <p:cTn id="25" fill="hold">
                      <p:stCondLst>
                        <p:cond delay="indefinite"/>
                      </p:stCondLst>
                      <p:childTnLst>
                        <p:par>
                          <p:cTn id="26" fill="hold">
                            <p:stCondLst>
                              <p:cond delay="0"/>
                            </p:stCondLst>
                            <p:childTnLst>
                              <p:par>
                                <p:cTn id="27" presetID="1" presetClass="mediacall" presetSubtype="0" fill="hold" nodeType="clickEffect">
                                  <p:stCondLst>
                                    <p:cond delay="0"/>
                                  </p:stCondLst>
                                  <p:childTnLst>
                                    <p:cmd type="call" cmd="playFrom(0.0)">
                                      <p:cBhvr>
                                        <p:cTn id="28" dur="130449" fill="hold"/>
                                        <p:tgtEl>
                                          <p:spTgt spid="3"/>
                                        </p:tgtEl>
                                      </p:cBhvr>
                                    </p:cmd>
                                  </p:childTnLst>
                                </p:cTn>
                              </p:par>
                            </p:childTnLst>
                          </p:cTn>
                        </p:par>
                      </p:childTnLst>
                    </p:cTn>
                  </p:par>
                </p:childTnLst>
              </p:cTn>
              <p:nextCondLst>
                <p:cond evt="onClick" delay="0">
                  <p:tgtEl>
                    <p:spTgt spid="3"/>
                  </p:tgtEl>
                </p:cond>
              </p:nextCondLst>
            </p:seq>
            <p:video>
              <p:cMediaNode vol="80000">
                <p:cTn id="29" fill="hold" display="0">
                  <p:stCondLst>
                    <p:cond delay="indefinite"/>
                  </p:stCondLst>
                </p:cTn>
                <p:tgtEl>
                  <p:spTgt spid="3"/>
                </p:tgtEl>
              </p:cMediaNode>
            </p:video>
          </p:childTnLst>
        </p:cTn>
      </p:par>
    </p:tnLst>
    <p:bldLst>
      <p:bldP spid="27" grpId="0" animBg="1"/>
      <p:bldP spid="2" grpId="0" animBg="1"/>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a:extLst>
              <a:ext uri="{FF2B5EF4-FFF2-40B4-BE49-F238E27FC236}">
                <a16:creationId xmlns:a16="http://schemas.microsoft.com/office/drawing/2014/main" xmlns="" id="{346F4793-9545-4817-BAFA-50B986289D55}"/>
              </a:ext>
            </a:extLst>
          </p:cNvPr>
          <p:cNvGrpSpPr/>
          <p:nvPr/>
        </p:nvGrpSpPr>
        <p:grpSpPr>
          <a:xfrm>
            <a:off x="261524" y="787195"/>
            <a:ext cx="11805470" cy="5905487"/>
            <a:chOff x="-65032" y="149809"/>
            <a:chExt cx="11805470" cy="5905487"/>
          </a:xfrm>
          <a:solidFill>
            <a:schemeClr val="bg1"/>
          </a:solidFill>
        </p:grpSpPr>
        <p:pic>
          <p:nvPicPr>
            <p:cNvPr id="135" name="图片 134">
              <a:extLst>
                <a:ext uri="{FF2B5EF4-FFF2-40B4-BE49-F238E27FC236}">
                  <a16:creationId xmlns:a16="http://schemas.microsoft.com/office/drawing/2014/main" xmlns="" id="{058EF380-3BFA-4D4F-905D-20E68FCB7CD4}"/>
                </a:ext>
              </a:extLst>
            </p:cNvPr>
            <p:cNvPicPr>
              <a:picLocks noChangeAspect="1"/>
            </p:cNvPicPr>
            <p:nvPr/>
          </p:nvPicPr>
          <p:blipFill rotWithShape="1">
            <a:blip r:embed="rId3"/>
            <a:srcRect r="93419"/>
            <a:stretch/>
          </p:blipFill>
          <p:spPr>
            <a:xfrm flipH="1">
              <a:off x="-65032" y="149809"/>
              <a:ext cx="715787" cy="5883150"/>
            </a:xfrm>
            <a:prstGeom prst="rect">
              <a:avLst/>
            </a:prstGeom>
            <a:grpFill/>
          </p:spPr>
        </p:pic>
        <p:pic>
          <p:nvPicPr>
            <p:cNvPr id="136" name="图片 135">
              <a:extLst>
                <a:ext uri="{FF2B5EF4-FFF2-40B4-BE49-F238E27FC236}">
                  <a16:creationId xmlns:a16="http://schemas.microsoft.com/office/drawing/2014/main" xmlns="" id="{C0B7273D-A0E8-40B3-808C-F518C2973833}"/>
                </a:ext>
              </a:extLst>
            </p:cNvPr>
            <p:cNvPicPr>
              <a:picLocks noChangeAspect="1"/>
            </p:cNvPicPr>
            <p:nvPr/>
          </p:nvPicPr>
          <p:blipFill>
            <a:blip r:embed="rId4"/>
            <a:stretch>
              <a:fillRect/>
            </a:stretch>
          </p:blipFill>
          <p:spPr>
            <a:xfrm>
              <a:off x="864231" y="208725"/>
              <a:ext cx="10876207" cy="5846571"/>
            </a:xfrm>
            <a:prstGeom prst="rect">
              <a:avLst/>
            </a:prstGeom>
            <a:grpFill/>
          </p:spPr>
        </p:pic>
        <p:pic>
          <p:nvPicPr>
            <p:cNvPr id="137" name="图片 136">
              <a:extLst>
                <a:ext uri="{FF2B5EF4-FFF2-40B4-BE49-F238E27FC236}">
                  <a16:creationId xmlns:a16="http://schemas.microsoft.com/office/drawing/2014/main" xmlns="" id="{187EA6F5-50E0-4B99-B506-F3E5D19A3BDD}"/>
                </a:ext>
              </a:extLst>
            </p:cNvPr>
            <p:cNvPicPr>
              <a:picLocks noChangeAspect="1"/>
            </p:cNvPicPr>
            <p:nvPr/>
          </p:nvPicPr>
          <p:blipFill>
            <a:blip r:embed="rId5"/>
            <a:stretch>
              <a:fillRect/>
            </a:stretch>
          </p:blipFill>
          <p:spPr>
            <a:xfrm>
              <a:off x="803773" y="208486"/>
              <a:ext cx="10876207" cy="5785605"/>
            </a:xfrm>
            <a:prstGeom prst="rect">
              <a:avLst/>
            </a:prstGeom>
            <a:grpFill/>
          </p:spPr>
        </p:pic>
        <p:pic>
          <p:nvPicPr>
            <p:cNvPr id="143" name="图片 142">
              <a:extLst>
                <a:ext uri="{FF2B5EF4-FFF2-40B4-BE49-F238E27FC236}">
                  <a16:creationId xmlns:a16="http://schemas.microsoft.com/office/drawing/2014/main" xmlns="" id="{BFB9BEB1-EF4E-4D56-A896-BED2A3B61439}"/>
                </a:ext>
              </a:extLst>
            </p:cNvPr>
            <p:cNvPicPr>
              <a:picLocks noChangeAspect="1"/>
            </p:cNvPicPr>
            <p:nvPr/>
          </p:nvPicPr>
          <p:blipFill>
            <a:blip r:embed="rId6"/>
            <a:stretch>
              <a:fillRect/>
            </a:stretch>
          </p:blipFill>
          <p:spPr>
            <a:xfrm>
              <a:off x="341926" y="784490"/>
              <a:ext cx="1054699" cy="4986960"/>
            </a:xfrm>
            <a:prstGeom prst="rect">
              <a:avLst/>
            </a:prstGeom>
            <a:grpFill/>
          </p:spPr>
        </p:pic>
      </p:grpSp>
      <p:pic>
        <p:nvPicPr>
          <p:cNvPr id="4" name="图片 3">
            <a:extLst>
              <a:ext uri="{FF2B5EF4-FFF2-40B4-BE49-F238E27FC236}">
                <a16:creationId xmlns:a16="http://schemas.microsoft.com/office/drawing/2014/main" xmlns="" id="{85B378B0-6448-4A26-A6AC-15783BAF1CE4}"/>
              </a:ext>
            </a:extLst>
          </p:cNvPr>
          <p:cNvPicPr>
            <a:picLocks noChangeAspect="1"/>
          </p:cNvPicPr>
          <p:nvPr/>
        </p:nvPicPr>
        <p:blipFill>
          <a:blip r:embed="rId7"/>
          <a:stretch>
            <a:fillRect/>
          </a:stretch>
        </p:blipFill>
        <p:spPr>
          <a:xfrm>
            <a:off x="1655185" y="5042780"/>
            <a:ext cx="1081142" cy="910436"/>
          </a:xfrm>
          <a:prstGeom prst="rect">
            <a:avLst/>
          </a:prstGeom>
        </p:spPr>
      </p:pic>
      <p:sp>
        <p:nvSpPr>
          <p:cNvPr id="19" name="Rectangle 18"/>
          <p:cNvSpPr/>
          <p:nvPr/>
        </p:nvSpPr>
        <p:spPr>
          <a:xfrm>
            <a:off x="6164258" y="1212642"/>
            <a:ext cx="5766218" cy="5509200"/>
          </a:xfrm>
          <a:prstGeom prst="rect">
            <a:avLst/>
          </a:prstGeom>
          <a:solidFill>
            <a:schemeClr val="bg1"/>
          </a:solidFill>
        </p:spPr>
        <p:txBody>
          <a:bodyPr wrap="square">
            <a:spAutoFit/>
          </a:bodyPr>
          <a:lstStyle/>
          <a:p>
            <a:pPr algn="just">
              <a:spcAft>
                <a:spcPts val="0"/>
              </a:spcAft>
            </a:pPr>
            <a:r>
              <a:rPr lang="vi-VN" sz="3200" b="1"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3200" b="1"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Hậu quả của các vụ tai nạn trong những trường hợp trên:</a:t>
            </a:r>
            <a:endParaRPr lang="vi-VN" sz="3200" b="1"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nl-NL" sz="3200" b="1"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TH1: Cháy nhà, bị thương,   bỏng nặng, tổn hại về sức khoẻ,  vật chất.</a:t>
            </a:r>
            <a:endParaRPr lang="vi-VN" sz="3200" b="1"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nl-NL" sz="3200" b="1"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TH2: Thiệt hại về tính mạng, thiệt hại nghiêm trọng về tài sản.</a:t>
            </a:r>
            <a:endParaRPr lang="vi-VN" sz="3200" b="1"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en-US" sz="3200" b="1"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TH3: </a:t>
            </a:r>
            <a:r>
              <a:rPr lang="en-US" sz="3200" b="1"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Ngộ</a:t>
            </a:r>
            <a:r>
              <a:rPr lang="en-US" sz="3200" b="1"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độc</a:t>
            </a:r>
            <a:r>
              <a:rPr lang="en-US" sz="3200" b="1"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hoá</a:t>
            </a:r>
            <a:r>
              <a:rPr lang="en-US" sz="3200" b="1"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chất</a:t>
            </a:r>
            <a:r>
              <a:rPr lang="en-US" sz="3200" b="1"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thiệt</a:t>
            </a:r>
            <a:r>
              <a:rPr lang="en-US" sz="3200" b="1"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hại</a:t>
            </a:r>
            <a:r>
              <a:rPr lang="en-US" sz="3200" b="1"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3200" b="1"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sức</a:t>
            </a:r>
            <a:r>
              <a:rPr lang="en-US" sz="3200" b="1"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khoẻ</a:t>
            </a:r>
            <a:r>
              <a:rPr lang="en-US" sz="32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thậm</a:t>
            </a:r>
            <a:r>
              <a:rPr lang="en-US" sz="3200" b="1"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chí</a:t>
            </a:r>
            <a:r>
              <a:rPr lang="en-US" sz="3200" b="1"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đe</a:t>
            </a:r>
            <a:r>
              <a:rPr lang="en-US" sz="3200" b="1"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doạ</a:t>
            </a:r>
            <a:r>
              <a:rPr lang="en-US" sz="3200" b="1"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đến</a:t>
            </a:r>
            <a:r>
              <a:rPr lang="en-US" sz="3200" b="1"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tính</a:t>
            </a:r>
            <a:r>
              <a:rPr lang="en-US" sz="3200" b="1"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mạng</a:t>
            </a:r>
            <a:r>
              <a:rPr lang="en-US" sz="3200" b="1"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a:t>
            </a:r>
            <a:endParaRPr lang="vi-VN" sz="3200" b="1"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2" name="Picture 6" descr="Thuyết trình cuốn hút với content mapping và storytelling • LEAN PM School">
            <a:extLst>
              <a:ext uri="{FF2B5EF4-FFF2-40B4-BE49-F238E27FC236}">
                <a16:creationId xmlns:a16="http://schemas.microsoft.com/office/drawing/2014/main" xmlns="" id="{21A80501-DA6D-9DF2-B8C7-60DE05E2A64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55184" y="1212641"/>
            <a:ext cx="4372559" cy="47048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TextBox 2">
            <a:extLst>
              <a:ext uri="{FF2B5EF4-FFF2-40B4-BE49-F238E27FC236}">
                <a16:creationId xmlns:a16="http://schemas.microsoft.com/office/drawing/2014/main" xmlns="" id="{C41020D6-CF98-8E9A-C1F7-197C0939DCE8}"/>
              </a:ext>
            </a:extLst>
          </p:cNvPr>
          <p:cNvSpPr txBox="1"/>
          <p:nvPr/>
        </p:nvSpPr>
        <p:spPr>
          <a:xfrm>
            <a:off x="0" y="156755"/>
            <a:ext cx="12191999" cy="584775"/>
          </a:xfrm>
          <a:prstGeom prst="rect">
            <a:avLst/>
          </a:prstGeom>
          <a:solidFill>
            <a:schemeClr val="bg1"/>
          </a:solidFill>
        </p:spPr>
        <p:txBody>
          <a:bodyPr wrap="square" rtlCol="0">
            <a:spAutoFit/>
          </a:bodyPr>
          <a:lstStyle/>
          <a:p>
            <a:pPr algn="ctr"/>
            <a:r>
              <a:rPr lang="en-US" sz="32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KẾT QUẢ THẢO LUẬN NHÓM</a:t>
            </a:r>
          </a:p>
        </p:txBody>
      </p:sp>
    </p:spTree>
    <p:extLst>
      <p:ext uri="{BB962C8B-B14F-4D97-AF65-F5344CB8AC3E}">
        <p14:creationId xmlns:p14="http://schemas.microsoft.com/office/powerpoint/2010/main" val="21679086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1191421" y="5346538"/>
            <a:ext cx="8474946" cy="2074009"/>
          </a:xfrm>
          <a:custGeom>
            <a:avLst/>
            <a:gdLst/>
            <a:ahLst/>
            <a:cxnLst/>
            <a:rect l="l" t="t" r="r" b="b"/>
            <a:pathLst>
              <a:path w="12688174" h="5156889">
                <a:moveTo>
                  <a:pt x="0" y="0"/>
                </a:moveTo>
                <a:lnTo>
                  <a:pt x="12688175" y="0"/>
                </a:lnTo>
                <a:lnTo>
                  <a:pt x="12688175" y="5156890"/>
                </a:lnTo>
                <a:lnTo>
                  <a:pt x="0" y="515689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en-US" sz="1200"/>
          </a:p>
        </p:txBody>
      </p:sp>
      <p:sp>
        <p:nvSpPr>
          <p:cNvPr id="4" name="Freeform 4"/>
          <p:cNvSpPr/>
          <p:nvPr/>
        </p:nvSpPr>
        <p:spPr>
          <a:xfrm flipH="1">
            <a:off x="6386035" y="5346538"/>
            <a:ext cx="8474946" cy="2074009"/>
          </a:xfrm>
          <a:custGeom>
            <a:avLst/>
            <a:gdLst/>
            <a:ahLst/>
            <a:cxnLst/>
            <a:rect l="l" t="t" r="r" b="b"/>
            <a:pathLst>
              <a:path w="12688174" h="5156889">
                <a:moveTo>
                  <a:pt x="12688174" y="0"/>
                </a:moveTo>
                <a:lnTo>
                  <a:pt x="0" y="0"/>
                </a:lnTo>
                <a:lnTo>
                  <a:pt x="0" y="5156889"/>
                </a:lnTo>
                <a:lnTo>
                  <a:pt x="12688174" y="5156889"/>
                </a:lnTo>
                <a:lnTo>
                  <a:pt x="12688174"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en-US" sz="1200"/>
          </a:p>
        </p:txBody>
      </p:sp>
      <p:sp>
        <p:nvSpPr>
          <p:cNvPr id="5" name="Freeform 5"/>
          <p:cNvSpPr/>
          <p:nvPr/>
        </p:nvSpPr>
        <p:spPr>
          <a:xfrm flipH="1">
            <a:off x="6580910" y="5530273"/>
            <a:ext cx="8474946" cy="2074009"/>
          </a:xfrm>
          <a:custGeom>
            <a:avLst/>
            <a:gdLst/>
            <a:ahLst/>
            <a:cxnLst/>
            <a:rect l="l" t="t" r="r" b="b"/>
            <a:pathLst>
              <a:path w="12688174" h="5156889">
                <a:moveTo>
                  <a:pt x="12688174" y="0"/>
                </a:moveTo>
                <a:lnTo>
                  <a:pt x="0" y="0"/>
                </a:lnTo>
                <a:lnTo>
                  <a:pt x="0" y="5156890"/>
                </a:lnTo>
                <a:lnTo>
                  <a:pt x="12688174" y="5156890"/>
                </a:lnTo>
                <a:lnTo>
                  <a:pt x="12688174"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en-US" sz="1200"/>
          </a:p>
        </p:txBody>
      </p:sp>
      <p:sp>
        <p:nvSpPr>
          <p:cNvPr id="6" name="Freeform 6"/>
          <p:cNvSpPr/>
          <p:nvPr/>
        </p:nvSpPr>
        <p:spPr>
          <a:xfrm>
            <a:off x="-1227281" y="5530273"/>
            <a:ext cx="8474946" cy="2074009"/>
          </a:xfrm>
          <a:custGeom>
            <a:avLst/>
            <a:gdLst/>
            <a:ahLst/>
            <a:cxnLst/>
            <a:rect l="l" t="t" r="r" b="b"/>
            <a:pathLst>
              <a:path w="12688174" h="5156889">
                <a:moveTo>
                  <a:pt x="0" y="0"/>
                </a:moveTo>
                <a:lnTo>
                  <a:pt x="12688174" y="0"/>
                </a:lnTo>
                <a:lnTo>
                  <a:pt x="12688174" y="5156890"/>
                </a:lnTo>
                <a:lnTo>
                  <a:pt x="0" y="515689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en-US" sz="1200"/>
          </a:p>
        </p:txBody>
      </p:sp>
      <p:sp>
        <p:nvSpPr>
          <p:cNvPr id="7" name="Freeform 7"/>
          <p:cNvSpPr/>
          <p:nvPr/>
        </p:nvSpPr>
        <p:spPr>
          <a:xfrm>
            <a:off x="-2045602" y="5934376"/>
            <a:ext cx="8474946" cy="2074009"/>
          </a:xfrm>
          <a:custGeom>
            <a:avLst/>
            <a:gdLst/>
            <a:ahLst/>
            <a:cxnLst/>
            <a:rect l="l" t="t" r="r" b="b"/>
            <a:pathLst>
              <a:path w="12688174" h="5156889">
                <a:moveTo>
                  <a:pt x="0" y="0"/>
                </a:moveTo>
                <a:lnTo>
                  <a:pt x="12688174" y="0"/>
                </a:lnTo>
                <a:lnTo>
                  <a:pt x="12688174" y="5156889"/>
                </a:lnTo>
                <a:lnTo>
                  <a:pt x="0" y="515688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en-US" sz="1200"/>
          </a:p>
        </p:txBody>
      </p:sp>
      <p:sp>
        <p:nvSpPr>
          <p:cNvPr id="8" name="Freeform 8"/>
          <p:cNvSpPr/>
          <p:nvPr/>
        </p:nvSpPr>
        <p:spPr>
          <a:xfrm flipH="1">
            <a:off x="6617359" y="5788874"/>
            <a:ext cx="8474946" cy="2074009"/>
          </a:xfrm>
          <a:custGeom>
            <a:avLst/>
            <a:gdLst/>
            <a:ahLst/>
            <a:cxnLst/>
            <a:rect l="l" t="t" r="r" b="b"/>
            <a:pathLst>
              <a:path w="12688174" h="5156889">
                <a:moveTo>
                  <a:pt x="12688174" y="0"/>
                </a:moveTo>
                <a:lnTo>
                  <a:pt x="0" y="0"/>
                </a:lnTo>
                <a:lnTo>
                  <a:pt x="0" y="5156889"/>
                </a:lnTo>
                <a:lnTo>
                  <a:pt x="12688174" y="5156889"/>
                </a:lnTo>
                <a:lnTo>
                  <a:pt x="12688174"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en-US" sz="1200"/>
          </a:p>
        </p:txBody>
      </p:sp>
      <p:sp>
        <p:nvSpPr>
          <p:cNvPr id="14" name="Freeform 14"/>
          <p:cNvSpPr/>
          <p:nvPr/>
        </p:nvSpPr>
        <p:spPr>
          <a:xfrm>
            <a:off x="5821124" y="4807819"/>
            <a:ext cx="1129822" cy="690333"/>
          </a:xfrm>
          <a:custGeom>
            <a:avLst/>
            <a:gdLst/>
            <a:ahLst/>
            <a:cxnLst/>
            <a:rect l="l" t="t" r="r" b="b"/>
            <a:pathLst>
              <a:path w="1691501" h="1716468">
                <a:moveTo>
                  <a:pt x="0" y="0"/>
                </a:moveTo>
                <a:lnTo>
                  <a:pt x="1691502" y="0"/>
                </a:lnTo>
                <a:lnTo>
                  <a:pt x="1691502" y="1716469"/>
                </a:lnTo>
                <a:lnTo>
                  <a:pt x="0" y="1716469"/>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txBody>
          <a:bodyPr/>
          <a:lstStyle/>
          <a:p>
            <a:endParaRPr lang="en-US" sz="1200"/>
          </a:p>
        </p:txBody>
      </p:sp>
      <p:sp>
        <p:nvSpPr>
          <p:cNvPr id="20" name="TextBox 19"/>
          <p:cNvSpPr txBox="1"/>
          <p:nvPr/>
        </p:nvSpPr>
        <p:spPr>
          <a:xfrm>
            <a:off x="688389" y="39926"/>
            <a:ext cx="11155268" cy="1384995"/>
          </a:xfrm>
          <a:prstGeom prst="rect">
            <a:avLst/>
          </a:prstGeom>
          <a:solidFill>
            <a:schemeClr val="bg1"/>
          </a:solidFill>
          <a:ln>
            <a:solidFill>
              <a:schemeClr val="bg1"/>
            </a:solidFill>
          </a:ln>
        </p:spPr>
        <p:txBody>
          <a:bodyPr wrap="square" rtlCol="0">
            <a:spAutoFit/>
          </a:bodyPr>
          <a:lstStyle/>
          <a:p>
            <a:pPr algn="ctr"/>
            <a:r>
              <a:rPr lang="en-US" sz="2800" b="1" dirty="0">
                <a:solidFill>
                  <a:srgbClr val="0000CC"/>
                </a:solidFill>
                <a:latin typeface="Times New Roman" panose="02020603050405020304" pitchFamily="18" charset="0"/>
                <a:cs typeface="Times New Roman" panose="02020603050405020304" pitchFamily="18" charset="0"/>
              </a:rPr>
              <a:t>PHÓNG SỰ ĐIỀU TRA </a:t>
            </a:r>
          </a:p>
          <a:p>
            <a:pPr algn="ctr"/>
            <a:r>
              <a:rPr lang="en-US" sz="2800" b="1" dirty="0">
                <a:solidFill>
                  <a:srgbClr val="0000CC"/>
                </a:solidFill>
                <a:latin typeface="Times New Roman" panose="02020603050405020304" pitchFamily="18" charset="0"/>
                <a:cs typeface="Times New Roman" panose="02020603050405020304" pitchFamily="18" charset="0"/>
              </a:rPr>
              <a:t>TÌNH TRẠNG/HẬU QUẢ CỦA  TAI NẠN VŨ KHÍ, CHÁY, NỔ VÀ CÁC CHẤT ĐỘC HẠI</a:t>
            </a:r>
          </a:p>
        </p:txBody>
      </p:sp>
      <p:sp>
        <p:nvSpPr>
          <p:cNvPr id="9" name="TextBox 8">
            <a:extLst>
              <a:ext uri="{FF2B5EF4-FFF2-40B4-BE49-F238E27FC236}">
                <a16:creationId xmlns:a16="http://schemas.microsoft.com/office/drawing/2014/main" xmlns="" id="{2E2B94E8-9AFD-7A66-83F2-93820A2F4748}"/>
              </a:ext>
            </a:extLst>
          </p:cNvPr>
          <p:cNvSpPr txBox="1"/>
          <p:nvPr/>
        </p:nvSpPr>
        <p:spPr>
          <a:xfrm>
            <a:off x="972457" y="1608656"/>
            <a:ext cx="10406743" cy="2938305"/>
          </a:xfrm>
          <a:prstGeom prst="rect">
            <a:avLst/>
          </a:prstGeom>
          <a:noFill/>
        </p:spPr>
        <p:txBody>
          <a:bodyPr wrap="square">
            <a:spAutoFit/>
          </a:bodyPr>
          <a:lstStyle/>
          <a:p>
            <a:pPr algn="just">
              <a:lnSpc>
                <a:spcPct val="107000"/>
              </a:lnSpc>
              <a:spcAft>
                <a:spcPts val="800"/>
              </a:spcAft>
            </a:pPr>
            <a:r>
              <a:rPr lang="nl-NL"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nl-NL" sz="2800" b="1" dirty="0">
                <a:effectLst/>
                <a:latin typeface="Times New Roman" panose="02020603050405020304" pitchFamily="18" charset="0"/>
                <a:ea typeface="Calibri" panose="020F0502020204030204" pitchFamily="34" charset="0"/>
                <a:cs typeface="Times New Roman" panose="02020603050405020304" pitchFamily="18" charset="0"/>
              </a:rPr>
              <a:t>Nhóm phóng viên số 1: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Thuyết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tình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trạng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a:effectLst/>
                <a:latin typeface="Times New Roman" panose="02020603050405020304" pitchFamily="18" charset="0"/>
                <a:ea typeface="MS ??"/>
                <a:cs typeface="Times New Roman" panose="02020603050405020304" pitchFamily="18" charset="0"/>
              </a:rPr>
              <a:t>tai </a:t>
            </a:r>
            <a:r>
              <a:rPr lang="en-US" sz="2800" dirty="0" err="1">
                <a:effectLst/>
                <a:latin typeface="Times New Roman" panose="02020603050405020304" pitchFamily="18" charset="0"/>
                <a:ea typeface="MS ??"/>
                <a:cs typeface="Times New Roman" panose="02020603050405020304" pitchFamily="18" charset="0"/>
              </a:rPr>
              <a:t>nạn</a:t>
            </a:r>
            <a:r>
              <a:rPr lang="en-US" sz="2800" dirty="0">
                <a:effectLst/>
                <a:latin typeface="Times New Roman" panose="02020603050405020304" pitchFamily="18" charset="0"/>
                <a:ea typeface="MS ??"/>
                <a:cs typeface="Times New Roman" panose="02020603050405020304" pitchFamily="18" charset="0"/>
              </a:rPr>
              <a:t> do </a:t>
            </a:r>
            <a:r>
              <a:rPr lang="en-US" sz="2800" dirty="0" err="1">
                <a:effectLst/>
                <a:latin typeface="Times New Roman" panose="02020603050405020304" pitchFamily="18" charset="0"/>
                <a:ea typeface="MS ??"/>
                <a:cs typeface="Times New Roman" panose="02020603050405020304" pitchFamily="18" charset="0"/>
              </a:rPr>
              <a:t>vũ</a:t>
            </a:r>
            <a:r>
              <a:rPr lang="en-US" sz="2800" dirty="0">
                <a:effectLst/>
                <a:latin typeface="Times New Roman" panose="02020603050405020304" pitchFamily="18" charset="0"/>
                <a:ea typeface="MS ??"/>
                <a:cs typeface="Times New Roman" panose="02020603050405020304" pitchFamily="18" charset="0"/>
              </a:rPr>
              <a:t> </a:t>
            </a:r>
            <a:r>
              <a:rPr lang="en-US" sz="2800" dirty="0" err="1">
                <a:effectLst/>
                <a:latin typeface="Times New Roman" panose="02020603050405020304" pitchFamily="18" charset="0"/>
                <a:ea typeface="MS ??"/>
                <a:cs typeface="Times New Roman" panose="02020603050405020304" pitchFamily="18" charset="0"/>
              </a:rPr>
              <a:t>khí</a:t>
            </a:r>
            <a:r>
              <a:rPr lang="en-US" sz="2800" dirty="0">
                <a:effectLst/>
                <a:latin typeface="Times New Roman" panose="02020603050405020304" pitchFamily="18" charset="0"/>
                <a:ea typeface="MS ??"/>
                <a:cs typeface="Times New Roman" panose="02020603050405020304" pitchFamily="18" charset="0"/>
              </a:rPr>
              <a:t>  </a:t>
            </a:r>
            <a:r>
              <a:rPr lang="en-US" sz="2800" dirty="0" err="1">
                <a:effectLst/>
                <a:latin typeface="Times New Roman" panose="02020603050405020304" pitchFamily="18" charset="0"/>
                <a:ea typeface="MS ??"/>
                <a:cs typeface="Times New Roman" panose="02020603050405020304" pitchFamily="18" charset="0"/>
              </a:rPr>
              <a:t>cháy</a:t>
            </a:r>
            <a:r>
              <a:rPr lang="en-US" sz="2800" dirty="0">
                <a:effectLst/>
                <a:latin typeface="Times New Roman" panose="02020603050405020304" pitchFamily="18" charset="0"/>
                <a:ea typeface="MS ??"/>
                <a:cs typeface="Times New Roman" panose="02020603050405020304" pitchFamily="18" charset="0"/>
              </a:rPr>
              <a:t>, </a:t>
            </a:r>
            <a:r>
              <a:rPr lang="en-US" sz="2800" dirty="0" err="1">
                <a:effectLst/>
                <a:latin typeface="Times New Roman" panose="02020603050405020304" pitchFamily="18" charset="0"/>
                <a:ea typeface="MS ??"/>
                <a:cs typeface="Times New Roman" panose="02020603050405020304" pitchFamily="18" charset="0"/>
              </a:rPr>
              <a:t>nổ</a:t>
            </a:r>
            <a:r>
              <a:rPr lang="en-US" sz="2800" dirty="0">
                <a:effectLst/>
                <a:latin typeface="Times New Roman" panose="02020603050405020304" pitchFamily="18" charset="0"/>
                <a:ea typeface="MS ??"/>
                <a:cs typeface="Times New Roman" panose="02020603050405020304" pitchFamily="18" charset="0"/>
              </a:rPr>
              <a:t> </a:t>
            </a:r>
            <a:r>
              <a:rPr lang="en-US" sz="2800" dirty="0" err="1">
                <a:effectLst/>
                <a:latin typeface="Times New Roman" panose="02020603050405020304" pitchFamily="18" charset="0"/>
                <a:ea typeface="MS ??"/>
                <a:cs typeface="Times New Roman" panose="02020603050405020304" pitchFamily="18" charset="0"/>
              </a:rPr>
              <a:t>trong</a:t>
            </a:r>
            <a:r>
              <a:rPr lang="en-US" sz="2800" dirty="0">
                <a:effectLst/>
                <a:latin typeface="Times New Roman" panose="02020603050405020304" pitchFamily="18" charset="0"/>
                <a:ea typeface="MS ??"/>
                <a:cs typeface="Times New Roman" panose="02020603050405020304" pitchFamily="18" charset="0"/>
              </a:rPr>
              <a:t> </a:t>
            </a:r>
            <a:r>
              <a:rPr lang="en-US" sz="2800" dirty="0" err="1">
                <a:effectLst/>
                <a:latin typeface="Times New Roman" panose="02020603050405020304" pitchFamily="18" charset="0"/>
                <a:ea typeface="MS ??"/>
                <a:cs typeface="Times New Roman" panose="02020603050405020304" pitchFamily="18" charset="0"/>
              </a:rPr>
              <a:t>cuộc</a:t>
            </a:r>
            <a:r>
              <a:rPr lang="en-US" sz="2800" dirty="0">
                <a:effectLst/>
                <a:latin typeface="Times New Roman" panose="02020603050405020304" pitchFamily="18" charset="0"/>
                <a:ea typeface="MS ??"/>
                <a:cs typeface="Times New Roman" panose="02020603050405020304" pitchFamily="18" charset="0"/>
              </a:rPr>
              <a:t> </a:t>
            </a:r>
            <a:r>
              <a:rPr lang="en-US" sz="2800" dirty="0" err="1">
                <a:effectLst/>
                <a:latin typeface="Times New Roman" panose="02020603050405020304" pitchFamily="18" charset="0"/>
                <a:ea typeface="MS ??"/>
                <a:cs typeface="Times New Roman" panose="02020603050405020304" pitchFamily="18" charset="0"/>
              </a:rPr>
              <a:t>sống</a:t>
            </a:r>
            <a:r>
              <a:rPr lang="en-US" sz="2800" dirty="0">
                <a:effectLst/>
                <a:latin typeface="Times New Roman" panose="02020603050405020304" pitchFamily="18" charset="0"/>
                <a:ea typeface="MS ??"/>
                <a:cs typeface="Times New Roman" panose="02020603050405020304" pitchFamily="18" charset="0"/>
              </a:rPr>
              <a:t> </a:t>
            </a:r>
            <a:r>
              <a:rPr lang="en-US" sz="2800" dirty="0" err="1">
                <a:effectLst/>
                <a:latin typeface="Times New Roman" panose="02020603050405020304" pitchFamily="18" charset="0"/>
                <a:ea typeface="MS ??"/>
                <a:cs typeface="Times New Roman" panose="02020603050405020304" pitchFamily="18" charset="0"/>
              </a:rPr>
              <a:t>hằng</a:t>
            </a:r>
            <a:r>
              <a:rPr lang="en-US" sz="2800" dirty="0">
                <a:effectLst/>
                <a:latin typeface="Times New Roman" panose="02020603050405020304" pitchFamily="18" charset="0"/>
                <a:ea typeface="MS ??"/>
                <a:cs typeface="Times New Roman" panose="02020603050405020304" pitchFamily="18" charset="0"/>
              </a:rPr>
              <a:t> </a:t>
            </a:r>
            <a:r>
              <a:rPr lang="en-US" sz="2800" dirty="0" err="1">
                <a:effectLst/>
                <a:latin typeface="Times New Roman" panose="02020603050405020304" pitchFamily="18" charset="0"/>
                <a:ea typeface="MS ??"/>
                <a:cs typeface="Times New Roman" panose="02020603050405020304" pitchFamily="18" charset="0"/>
              </a:rPr>
              <a:t>ngày</a:t>
            </a:r>
            <a:r>
              <a:rPr lang="en-US" sz="2800" dirty="0">
                <a:effectLst/>
                <a:latin typeface="Times New Roman" panose="02020603050405020304" pitchFamily="18" charset="0"/>
                <a:ea typeface="MS ??"/>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Nhận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xét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hậu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quả</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tai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nạn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do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vũ</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khí</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cháy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nổ</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đối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cá</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đình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xã</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hội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nl-NL" sz="2800" b="1" dirty="0">
                <a:effectLst/>
                <a:latin typeface="Times New Roman" panose="02020603050405020304" pitchFamily="18" charset="0"/>
                <a:ea typeface="Calibri" panose="020F0502020204030204" pitchFamily="34" charset="0"/>
                <a:cs typeface="Times New Roman" panose="02020603050405020304" pitchFamily="18" charset="0"/>
              </a:rPr>
              <a:t>-  Nhóm phóng viên số 2: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Thuyết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tình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trạng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tai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nạn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hoá</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hoặc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MS ??"/>
                <a:cs typeface="Times New Roman" panose="02020603050405020304" pitchFamily="18" charset="0"/>
              </a:rPr>
              <a:t>ngộ</a:t>
            </a:r>
            <a:r>
              <a:rPr lang="en-US" sz="2800" dirty="0">
                <a:effectLst/>
                <a:latin typeface="Times New Roman" panose="02020603050405020304" pitchFamily="18" charset="0"/>
                <a:ea typeface="MS ??"/>
                <a:cs typeface="Times New Roman" panose="02020603050405020304" pitchFamily="18" charset="0"/>
              </a:rPr>
              <a:t> </a:t>
            </a:r>
            <a:r>
              <a:rPr lang="en-US" sz="2800" dirty="0" err="1">
                <a:effectLst/>
                <a:latin typeface="Times New Roman" panose="02020603050405020304" pitchFamily="18" charset="0"/>
                <a:ea typeface="MS ??"/>
                <a:cs typeface="Times New Roman" panose="02020603050405020304" pitchFamily="18" charset="0"/>
              </a:rPr>
              <a:t>độc</a:t>
            </a:r>
            <a:r>
              <a:rPr lang="en-US" sz="2800" dirty="0">
                <a:effectLst/>
                <a:latin typeface="Times New Roman" panose="02020603050405020304" pitchFamily="18" charset="0"/>
                <a:ea typeface="MS ??"/>
                <a:cs typeface="Times New Roman" panose="02020603050405020304" pitchFamily="18" charset="0"/>
              </a:rPr>
              <a:t> </a:t>
            </a:r>
            <a:r>
              <a:rPr lang="en-US" sz="2800" dirty="0" err="1">
                <a:effectLst/>
                <a:latin typeface="Times New Roman" panose="02020603050405020304" pitchFamily="18" charset="0"/>
                <a:ea typeface="MS ??"/>
                <a:cs typeface="Times New Roman" panose="02020603050405020304" pitchFamily="18" charset="0"/>
              </a:rPr>
              <a:t>thực</a:t>
            </a:r>
            <a:r>
              <a:rPr lang="en-US" sz="2800" dirty="0">
                <a:effectLst/>
                <a:latin typeface="Times New Roman" panose="02020603050405020304" pitchFamily="18" charset="0"/>
                <a:ea typeface="MS ??"/>
                <a:cs typeface="Times New Roman" panose="02020603050405020304" pitchFamily="18" charset="0"/>
              </a:rPr>
              <a:t> </a:t>
            </a:r>
            <a:r>
              <a:rPr lang="en-US" sz="2800" dirty="0" err="1">
                <a:effectLst/>
                <a:latin typeface="Times New Roman" panose="02020603050405020304" pitchFamily="18" charset="0"/>
                <a:ea typeface="MS ??"/>
                <a:cs typeface="Times New Roman" panose="02020603050405020304" pitchFamily="18" charset="0"/>
              </a:rPr>
              <a:t>phẩm</a:t>
            </a:r>
            <a:r>
              <a:rPr lang="en-US" sz="2800" dirty="0">
                <a:effectLst/>
                <a:latin typeface="Times New Roman" panose="02020603050405020304" pitchFamily="18" charset="0"/>
                <a:ea typeface="MS ??"/>
                <a:cs typeface="Times New Roman" panose="02020603050405020304" pitchFamily="18" charset="0"/>
              </a:rPr>
              <a:t> </a:t>
            </a:r>
            <a:r>
              <a:rPr lang="en-US" sz="2800" dirty="0" err="1">
                <a:effectLst/>
                <a:latin typeface="Times New Roman" panose="02020603050405020304" pitchFamily="18" charset="0"/>
                <a:ea typeface="MS ??"/>
                <a:cs typeface="Times New Roman" panose="02020603050405020304" pitchFamily="18" charset="0"/>
              </a:rPr>
              <a:t>trong</a:t>
            </a:r>
            <a:r>
              <a:rPr lang="en-US" sz="2800" dirty="0">
                <a:effectLst/>
                <a:latin typeface="Times New Roman" panose="02020603050405020304" pitchFamily="18" charset="0"/>
                <a:ea typeface="MS ??"/>
                <a:cs typeface="Times New Roman" panose="02020603050405020304" pitchFamily="18" charset="0"/>
              </a:rPr>
              <a:t> </a:t>
            </a:r>
            <a:r>
              <a:rPr lang="en-US" sz="2800" dirty="0" err="1">
                <a:effectLst/>
                <a:latin typeface="Times New Roman" panose="02020603050405020304" pitchFamily="18" charset="0"/>
                <a:ea typeface="MS ??"/>
                <a:cs typeface="Times New Roman" panose="02020603050405020304" pitchFamily="18" charset="0"/>
              </a:rPr>
              <a:t>cuộc</a:t>
            </a:r>
            <a:r>
              <a:rPr lang="en-US" sz="2800" dirty="0">
                <a:effectLst/>
                <a:latin typeface="Times New Roman" panose="02020603050405020304" pitchFamily="18" charset="0"/>
                <a:ea typeface="MS ??"/>
                <a:cs typeface="Times New Roman" panose="02020603050405020304" pitchFamily="18" charset="0"/>
              </a:rPr>
              <a:t> </a:t>
            </a:r>
            <a:r>
              <a:rPr lang="en-US" sz="2800" dirty="0" err="1">
                <a:effectLst/>
                <a:latin typeface="Times New Roman" panose="02020603050405020304" pitchFamily="18" charset="0"/>
                <a:ea typeface="MS ??"/>
                <a:cs typeface="Times New Roman" panose="02020603050405020304" pitchFamily="18" charset="0"/>
              </a:rPr>
              <a:t>sống</a:t>
            </a:r>
            <a:r>
              <a:rPr lang="en-US" sz="2800" dirty="0">
                <a:effectLst/>
                <a:latin typeface="Times New Roman" panose="02020603050405020304" pitchFamily="18" charset="0"/>
                <a:ea typeface="MS ??"/>
                <a:cs typeface="Times New Roman" panose="02020603050405020304" pitchFamily="18" charset="0"/>
              </a:rPr>
              <a:t> </a:t>
            </a:r>
            <a:r>
              <a:rPr lang="en-US" sz="2800" dirty="0" err="1">
                <a:effectLst/>
                <a:latin typeface="Times New Roman" panose="02020603050405020304" pitchFamily="18" charset="0"/>
                <a:ea typeface="MS ??"/>
                <a:cs typeface="Times New Roman" panose="02020603050405020304" pitchFamily="18" charset="0"/>
              </a:rPr>
              <a:t>hằng</a:t>
            </a:r>
            <a:r>
              <a:rPr lang="en-US" sz="2800" dirty="0">
                <a:effectLst/>
                <a:latin typeface="Times New Roman" panose="02020603050405020304" pitchFamily="18" charset="0"/>
                <a:ea typeface="MS ??"/>
                <a:cs typeface="Times New Roman" panose="02020603050405020304" pitchFamily="18" charset="0"/>
              </a:rPr>
              <a:t> </a:t>
            </a:r>
            <a:r>
              <a:rPr lang="en-US" sz="2800" dirty="0" err="1">
                <a:effectLst/>
                <a:latin typeface="Times New Roman" panose="02020603050405020304" pitchFamily="18" charset="0"/>
                <a:ea typeface="MS ??"/>
                <a:cs typeface="Times New Roman" panose="02020603050405020304" pitchFamily="18" charset="0"/>
              </a:rPr>
              <a:t>ngày</a:t>
            </a:r>
            <a:r>
              <a:rPr lang="en-US" sz="2800" dirty="0">
                <a:effectLst/>
                <a:latin typeface="Times New Roman" panose="02020603050405020304" pitchFamily="18" charset="0"/>
                <a:ea typeface="MS ??"/>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Nhận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xét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hậu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quả</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mà</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ngộ</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độc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thực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phẩm</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gây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ra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đối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cá</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đình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xã</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hội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745768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503" y="940524"/>
            <a:ext cx="5822109" cy="4245429"/>
          </a:xfrm>
          <a:prstGeom prst="roundRect">
            <a:avLst>
              <a:gd name="adj" fmla="val 8594"/>
            </a:avLst>
          </a:prstGeom>
          <a:solidFill>
            <a:srgbClr val="FFFFFF">
              <a:shade val="85000"/>
            </a:srgbClr>
          </a:solidFill>
          <a:ln>
            <a:noFill/>
          </a:ln>
          <a:effectLst/>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3620" y="940524"/>
            <a:ext cx="5715000" cy="4245429"/>
          </a:xfrm>
          <a:prstGeom prst="roundRect">
            <a:avLst>
              <a:gd name="adj" fmla="val 8594"/>
            </a:avLst>
          </a:prstGeom>
          <a:solidFill>
            <a:srgbClr val="FFFFFF">
              <a:shade val="85000"/>
            </a:srgbClr>
          </a:solidFill>
          <a:ln>
            <a:noFill/>
          </a:ln>
          <a:effectLst/>
        </p:spPr>
      </p:pic>
      <p:sp>
        <p:nvSpPr>
          <p:cNvPr id="5" name="TextBox 4"/>
          <p:cNvSpPr txBox="1"/>
          <p:nvPr/>
        </p:nvSpPr>
        <p:spPr>
          <a:xfrm>
            <a:off x="222503" y="65313"/>
            <a:ext cx="11746117" cy="584775"/>
          </a:xfrm>
          <a:prstGeom prst="rect">
            <a:avLst/>
          </a:prstGeom>
          <a:solidFill>
            <a:schemeClr val="bg1"/>
          </a:solidFill>
        </p:spPr>
        <p:txBody>
          <a:bodyPr wrap="square" rtlCol="0">
            <a:spAutoFit/>
          </a:bodyPr>
          <a:lstStyle/>
          <a:p>
            <a:pPr algn="ctr"/>
            <a:r>
              <a:rPr lang="en-US" sz="3200" b="1" dirty="0" err="1">
                <a:solidFill>
                  <a:srgbClr val="0000CC"/>
                </a:solidFill>
                <a:latin typeface="Times New Roman" panose="02020603050405020304" pitchFamily="18" charset="0"/>
                <a:cs typeface="Times New Roman" panose="02020603050405020304" pitchFamily="18" charset="0"/>
              </a:rPr>
              <a:t>Ngộ</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độc</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thực</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phẩm</a:t>
            </a:r>
            <a:r>
              <a:rPr lang="en-US" sz="3200" b="1" dirty="0">
                <a:solidFill>
                  <a:srgbClr val="0000CC"/>
                </a:solidFill>
                <a:latin typeface="Times New Roman" panose="02020603050405020304" pitchFamily="18" charset="0"/>
                <a:cs typeface="Times New Roman" panose="02020603050405020304" pitchFamily="18" charset="0"/>
              </a:rPr>
              <a:t> ở </a:t>
            </a:r>
            <a:r>
              <a:rPr lang="en-US" sz="3200" b="1" dirty="0" err="1">
                <a:solidFill>
                  <a:srgbClr val="0000CC"/>
                </a:solidFill>
                <a:latin typeface="Times New Roman" panose="02020603050405020304" pitchFamily="18" charset="0"/>
                <a:cs typeface="Times New Roman" panose="02020603050405020304" pitchFamily="18" charset="0"/>
              </a:rPr>
              <a:t>Đăk</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Lăk</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ngộ</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độc</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trà</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sữa</a:t>
            </a:r>
            <a:r>
              <a:rPr lang="en-US" sz="3200" b="1" dirty="0">
                <a:solidFill>
                  <a:srgbClr val="0000CC"/>
                </a:solidFill>
                <a:latin typeface="Times New Roman" panose="02020603050405020304" pitchFamily="18" charset="0"/>
                <a:cs typeface="Times New Roman" panose="02020603050405020304" pitchFamily="18" charset="0"/>
              </a:rPr>
              <a:t>)</a:t>
            </a:r>
          </a:p>
        </p:txBody>
      </p:sp>
      <p:sp>
        <p:nvSpPr>
          <p:cNvPr id="6" name="TextBox 5">
            <a:extLst>
              <a:ext uri="{FF2B5EF4-FFF2-40B4-BE49-F238E27FC236}">
                <a16:creationId xmlns:a16="http://schemas.microsoft.com/office/drawing/2014/main" xmlns="" id="{896CAEBD-D75F-0FF2-6444-D2855F047875}"/>
              </a:ext>
            </a:extLst>
          </p:cNvPr>
          <p:cNvSpPr txBox="1"/>
          <p:nvPr/>
        </p:nvSpPr>
        <p:spPr>
          <a:xfrm>
            <a:off x="222502" y="5501977"/>
            <a:ext cx="11746117" cy="830997"/>
          </a:xfrm>
          <a:prstGeom prst="rect">
            <a:avLst/>
          </a:prstGeom>
          <a:noFill/>
        </p:spPr>
        <p:txBody>
          <a:bodyPr wrap="square">
            <a:spAutoFit/>
          </a:bodyPr>
          <a:lstStyle/>
          <a:p>
            <a:pPr algn="just"/>
            <a:r>
              <a:rPr lang="en-US" sz="2400" b="1" dirty="0" err="1">
                <a:solidFill>
                  <a:srgbClr val="0000CC"/>
                </a:solidFill>
                <a:latin typeface="Times New Roman" panose="02020603050405020304" pitchFamily="18" charset="0"/>
                <a:cs typeface="Times New Roman" panose="02020603050405020304" pitchFamily="18" charset="0"/>
              </a:rPr>
              <a:t>Ngày</a:t>
            </a:r>
            <a:r>
              <a:rPr lang="en-US" sz="2400" b="1" dirty="0">
                <a:solidFill>
                  <a:srgbClr val="0000CC"/>
                </a:solidFill>
                <a:latin typeface="Times New Roman" panose="02020603050405020304" pitchFamily="18" charset="0"/>
                <a:cs typeface="Times New Roman" panose="02020603050405020304" pitchFamily="18" charset="0"/>
              </a:rPr>
              <a:t> </a:t>
            </a:r>
            <a:r>
              <a:rPr lang="vi-VN" sz="2400" b="1" dirty="0">
                <a:solidFill>
                  <a:srgbClr val="0000CC"/>
                </a:solidFill>
                <a:latin typeface="Times New Roman" panose="02020603050405020304" pitchFamily="18" charset="0"/>
                <a:cs typeface="Times New Roman" panose="02020603050405020304" pitchFamily="18" charset="0"/>
              </a:rPr>
              <a:t>2</a:t>
            </a:r>
            <a:r>
              <a:rPr lang="en-US" sz="2400" b="1" dirty="0">
                <a:solidFill>
                  <a:srgbClr val="0000CC"/>
                </a:solidFill>
                <a:latin typeface="Times New Roman" panose="02020603050405020304" pitchFamily="18" charset="0"/>
                <a:cs typeface="Times New Roman" panose="02020603050405020304" pitchFamily="18" charset="0"/>
              </a:rPr>
              <a:t>2</a:t>
            </a:r>
            <a:r>
              <a:rPr lang="vi-VN" sz="2400" b="1" dirty="0">
                <a:solidFill>
                  <a:srgbClr val="0000CC"/>
                </a:solidFill>
                <a:latin typeface="Times New Roman" panose="02020603050405020304" pitchFamily="18" charset="0"/>
                <a:cs typeface="Times New Roman" panose="02020603050405020304" pitchFamily="18" charset="0"/>
              </a:rPr>
              <a:t>-11</a:t>
            </a:r>
            <a:r>
              <a:rPr lang="en-US" sz="2400" b="1" dirty="0">
                <a:solidFill>
                  <a:srgbClr val="0000CC"/>
                </a:solidFill>
                <a:latin typeface="Times New Roman" panose="02020603050405020304" pitchFamily="18" charset="0"/>
                <a:cs typeface="Times New Roman" panose="02020603050405020304" pitchFamily="18" charset="0"/>
              </a:rPr>
              <a:t>-2023, </a:t>
            </a:r>
            <a:r>
              <a:rPr lang="vi-VN" sz="2400" b="1" dirty="0">
                <a:solidFill>
                  <a:srgbClr val="0000CC"/>
                </a:solidFill>
                <a:latin typeface="+mj-lt"/>
              </a:rPr>
              <a:t>17 học sinh lớp 5B Trường tiểu học Lý Thường Kiệt (TP Buôn Ma Thuột) uống trà sữa ngoài trường và nghi b</a:t>
            </a:r>
            <a:r>
              <a:rPr lang="en-US" sz="2400" b="1" dirty="0">
                <a:solidFill>
                  <a:srgbClr val="0000CC"/>
                </a:solidFill>
                <a:latin typeface="+mj-lt"/>
              </a:rPr>
              <a:t>ị </a:t>
            </a:r>
            <a:r>
              <a:rPr lang="en-US" sz="2400" b="1" dirty="0" err="1">
                <a:solidFill>
                  <a:srgbClr val="0000CC"/>
                </a:solidFill>
                <a:latin typeface="Times New Roman" panose="02020603050405020304" pitchFamily="18" charset="0"/>
                <a:cs typeface="Times New Roman" panose="02020603050405020304" pitchFamily="18" charset="0"/>
              </a:rPr>
              <a:t>ngộ</a:t>
            </a:r>
            <a:r>
              <a:rPr lang="en-US" sz="2400" b="1" dirty="0">
                <a:solidFill>
                  <a:srgbClr val="0000CC"/>
                </a:solidFill>
                <a:latin typeface="Times New Roman" panose="02020603050405020304" pitchFamily="18" charset="0"/>
                <a:cs typeface="Times New Roman" panose="02020603050405020304" pitchFamily="18" charset="0"/>
              </a:rPr>
              <a:t> </a:t>
            </a:r>
            <a:r>
              <a:rPr lang="en-US" sz="2400" b="1" dirty="0" err="1">
                <a:solidFill>
                  <a:srgbClr val="0000CC"/>
                </a:solidFill>
                <a:latin typeface="Times New Roman" panose="02020603050405020304" pitchFamily="18" charset="0"/>
                <a:cs typeface="Times New Roman" panose="02020603050405020304" pitchFamily="18" charset="0"/>
              </a:rPr>
              <a:t>độc</a:t>
            </a:r>
            <a:r>
              <a:rPr lang="en-US" sz="2400" b="1" dirty="0">
                <a:solidFill>
                  <a:srgbClr val="0000CC"/>
                </a:solidFill>
                <a:latin typeface="Times New Roman" panose="02020603050405020304" pitchFamily="18" charset="0"/>
                <a:cs typeface="Times New Roman" panose="02020603050405020304" pitchFamily="18" charset="0"/>
              </a:rPr>
              <a:t> </a:t>
            </a:r>
            <a:r>
              <a:rPr lang="en-US" sz="2400" b="1" dirty="0" err="1">
                <a:solidFill>
                  <a:srgbClr val="0000CC"/>
                </a:solidFill>
                <a:latin typeface="Times New Roman" panose="02020603050405020304" pitchFamily="18" charset="0"/>
                <a:cs typeface="Times New Roman" panose="02020603050405020304" pitchFamily="18" charset="0"/>
              </a:rPr>
              <a:t>thực</a:t>
            </a:r>
            <a:r>
              <a:rPr lang="en-US" sz="2400" b="1" dirty="0">
                <a:solidFill>
                  <a:srgbClr val="0000CC"/>
                </a:solidFill>
                <a:latin typeface="Times New Roman" panose="02020603050405020304" pitchFamily="18" charset="0"/>
                <a:cs typeface="Times New Roman" panose="02020603050405020304" pitchFamily="18" charset="0"/>
              </a:rPr>
              <a:t> </a:t>
            </a:r>
            <a:r>
              <a:rPr lang="en-US" sz="2400" b="1" dirty="0" err="1">
                <a:solidFill>
                  <a:srgbClr val="0000CC"/>
                </a:solidFill>
                <a:latin typeface="Times New Roman" panose="02020603050405020304" pitchFamily="18" charset="0"/>
                <a:cs typeface="Times New Roman" panose="02020603050405020304" pitchFamily="18" charset="0"/>
              </a:rPr>
              <a:t>phẩm</a:t>
            </a:r>
            <a:r>
              <a:rPr lang="en-US" sz="2400" b="1" dirty="0">
                <a:solidFill>
                  <a:srgbClr val="0000CC"/>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3984186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C7036876-03DD-59E7-6553-F13340DC54E7}"/>
              </a:ext>
            </a:extLst>
          </p:cNvPr>
          <p:cNvPicPr>
            <a:picLocks noChangeAspect="1"/>
          </p:cNvPicPr>
          <p:nvPr/>
        </p:nvPicPr>
        <p:blipFill>
          <a:blip r:embed="rId2"/>
          <a:stretch>
            <a:fillRect/>
          </a:stretch>
        </p:blipFill>
        <p:spPr>
          <a:xfrm>
            <a:off x="717452" y="1041009"/>
            <a:ext cx="5378548" cy="4547958"/>
          </a:xfrm>
          <a:prstGeom prst="roundRect">
            <a:avLst>
              <a:gd name="adj" fmla="val 8594"/>
            </a:avLst>
          </a:prstGeom>
          <a:solidFill>
            <a:srgbClr val="FFFFFF">
              <a:shade val="85000"/>
            </a:srgbClr>
          </a:solidFill>
          <a:ln>
            <a:noFill/>
          </a:ln>
          <a:effectLst/>
        </p:spPr>
      </p:pic>
      <p:pic>
        <p:nvPicPr>
          <p:cNvPr id="3" name="Picture 2">
            <a:extLst>
              <a:ext uri="{FF2B5EF4-FFF2-40B4-BE49-F238E27FC236}">
                <a16:creationId xmlns:a16="http://schemas.microsoft.com/office/drawing/2014/main" xmlns="" id="{DB4CDC1D-7977-7CE2-4970-EC51F8B8BD0D}"/>
              </a:ext>
            </a:extLst>
          </p:cNvPr>
          <p:cNvPicPr>
            <a:picLocks noChangeAspect="1"/>
          </p:cNvPicPr>
          <p:nvPr/>
        </p:nvPicPr>
        <p:blipFill>
          <a:blip r:embed="rId3"/>
          <a:stretch>
            <a:fillRect/>
          </a:stretch>
        </p:blipFill>
        <p:spPr>
          <a:xfrm>
            <a:off x="6563836" y="1041009"/>
            <a:ext cx="5132840" cy="4547958"/>
          </a:xfrm>
          <a:prstGeom prst="roundRect">
            <a:avLst>
              <a:gd name="adj" fmla="val 8594"/>
            </a:avLst>
          </a:prstGeom>
          <a:solidFill>
            <a:srgbClr val="FFFFFF">
              <a:shade val="85000"/>
            </a:srgbClr>
          </a:solidFill>
          <a:ln>
            <a:noFill/>
          </a:ln>
          <a:effectLst/>
        </p:spPr>
      </p:pic>
      <p:sp>
        <p:nvSpPr>
          <p:cNvPr id="4" name="Rectangle 3">
            <a:extLst>
              <a:ext uri="{FF2B5EF4-FFF2-40B4-BE49-F238E27FC236}">
                <a16:creationId xmlns:a16="http://schemas.microsoft.com/office/drawing/2014/main" xmlns="" id="{49165C6D-4B5D-48CB-041E-6705DCE6F92D}"/>
              </a:ext>
            </a:extLst>
          </p:cNvPr>
          <p:cNvSpPr/>
          <p:nvPr/>
        </p:nvSpPr>
        <p:spPr>
          <a:xfrm>
            <a:off x="575904" y="285258"/>
            <a:ext cx="11240958" cy="523220"/>
          </a:xfrm>
          <a:prstGeom prst="rect">
            <a:avLst/>
          </a:prstGeom>
        </p:spPr>
        <p:txBody>
          <a:bodyPr wrap="square">
            <a:spAutoFit/>
          </a:bodyPr>
          <a:lstStyle/>
          <a:p>
            <a:r>
              <a:rPr lang="en-US" sz="2800" b="1" dirty="0" err="1">
                <a:solidFill>
                  <a:srgbClr val="FF0000"/>
                </a:solidFill>
                <a:latin typeface="Times New Roman" panose="02020603050405020304" pitchFamily="18" charset="0"/>
                <a:ea typeface="Times New Roman" panose="02020603050405020304" pitchFamily="18" charset="0"/>
              </a:rPr>
              <a:t>Vụ</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nổ</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bom</a:t>
            </a:r>
            <a:r>
              <a:rPr lang="en-US" sz="2800" b="1" dirty="0">
                <a:solidFill>
                  <a:srgbClr val="FF0000"/>
                </a:solidFill>
                <a:latin typeface="Times New Roman" panose="02020603050405020304" pitchFamily="18" charset="0"/>
                <a:ea typeface="Times New Roman" panose="02020603050405020304" pitchFamily="18" charset="0"/>
              </a:rPr>
              <a:t> ở </a:t>
            </a:r>
            <a:r>
              <a:rPr lang="en-US" sz="2800" b="1" dirty="0" err="1">
                <a:solidFill>
                  <a:srgbClr val="FF0000"/>
                </a:solidFill>
                <a:latin typeface="Times New Roman" panose="02020603050405020304" pitchFamily="18" charset="0"/>
                <a:ea typeface="Times New Roman" panose="02020603050405020304" pitchFamily="18" charset="0"/>
              </a:rPr>
              <a:t>Năm</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Căn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Cà</a:t>
            </a:r>
            <a:r>
              <a:rPr lang="en-US" sz="2800" b="1" dirty="0">
                <a:solidFill>
                  <a:srgbClr val="FF0000"/>
                </a:solidFill>
                <a:latin typeface="Times New Roman" panose="02020603050405020304" pitchFamily="18" charset="0"/>
                <a:ea typeface="Times New Roman" panose="02020603050405020304" pitchFamily="18" charset="0"/>
              </a:rPr>
              <a:t> Mau </a:t>
            </a:r>
            <a:r>
              <a:rPr lang="en-US" sz="2800" b="1" dirty="0" err="1">
                <a:solidFill>
                  <a:srgbClr val="FF0000"/>
                </a:solidFill>
                <a:latin typeface="Times New Roman" panose="02020603050405020304" pitchFamily="18" charset="0"/>
                <a:ea typeface="Times New Roman" panose="02020603050405020304" pitchFamily="18" charset="0"/>
              </a:rPr>
              <a:t>sáng</a:t>
            </a:r>
            <a:r>
              <a:rPr lang="en-US" sz="2800" b="1" dirty="0">
                <a:solidFill>
                  <a:srgbClr val="FF0000"/>
                </a:solidFill>
                <a:latin typeface="Times New Roman" panose="02020603050405020304" pitchFamily="18" charset="0"/>
                <a:ea typeface="Times New Roman" panose="02020603050405020304" pitchFamily="18" charset="0"/>
              </a:rPr>
              <a:t> 17/01/2024 </a:t>
            </a:r>
            <a:r>
              <a:rPr lang="en-US" sz="2800" b="1" dirty="0" err="1">
                <a:solidFill>
                  <a:srgbClr val="FF0000"/>
                </a:solidFill>
                <a:latin typeface="Times New Roman" panose="02020603050405020304" pitchFamily="18" charset="0"/>
                <a:ea typeface="Times New Roman" panose="02020603050405020304" pitchFamily="18" charset="0"/>
              </a:rPr>
              <a:t>khiến</a:t>
            </a:r>
            <a:r>
              <a:rPr lang="en-US" sz="2800" b="1" dirty="0">
                <a:solidFill>
                  <a:srgbClr val="FF0000"/>
                </a:solidFill>
                <a:latin typeface="Times New Roman" panose="02020603050405020304" pitchFamily="18" charset="0"/>
                <a:ea typeface="Times New Roman" panose="02020603050405020304" pitchFamily="18" charset="0"/>
              </a:rPr>
              <a:t> 3 </a:t>
            </a:r>
            <a:r>
              <a:rPr lang="en-US" sz="2800" b="1" dirty="0" err="1">
                <a:solidFill>
                  <a:srgbClr val="FF0000"/>
                </a:solidFill>
                <a:latin typeface="Times New Roman" panose="02020603050405020304" pitchFamily="18" charset="0"/>
                <a:ea typeface="Times New Roman" panose="02020603050405020304" pitchFamily="18" charset="0"/>
              </a:rPr>
              <a:t>người</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tử</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vong</a:t>
            </a:r>
            <a:r>
              <a:rPr lang="en-US" sz="2800" b="1" dirty="0">
                <a:solidFill>
                  <a:srgbClr val="FF0000"/>
                </a:solidFill>
                <a:latin typeface="Times New Roman" panose="02020603050405020304" pitchFamily="18" charset="0"/>
                <a:ea typeface="Times New Roman" panose="02020603050405020304" pitchFamily="18" charset="0"/>
              </a:rPr>
              <a:t>.</a:t>
            </a:r>
            <a:endParaRPr lang="en-US" sz="2800" dirty="0">
              <a:solidFill>
                <a:srgbClr val="FF0000"/>
              </a:solidFill>
            </a:endParaRPr>
          </a:p>
        </p:txBody>
      </p:sp>
      <p:sp>
        <p:nvSpPr>
          <p:cNvPr id="5" name="Rectangle 4">
            <a:extLst>
              <a:ext uri="{FF2B5EF4-FFF2-40B4-BE49-F238E27FC236}">
                <a16:creationId xmlns:a16="http://schemas.microsoft.com/office/drawing/2014/main" xmlns="" id="{787BAF05-9C52-3562-A7C0-F4F0DBF9E77D}"/>
              </a:ext>
            </a:extLst>
          </p:cNvPr>
          <p:cNvSpPr/>
          <p:nvPr/>
        </p:nvSpPr>
        <p:spPr>
          <a:xfrm>
            <a:off x="6563836" y="5695036"/>
            <a:ext cx="4918590" cy="830997"/>
          </a:xfrm>
          <a:prstGeom prst="rect">
            <a:avLst/>
          </a:prstGeom>
        </p:spPr>
        <p:txBody>
          <a:bodyPr wrap="square">
            <a:spAutoFit/>
          </a:bodyPr>
          <a:lstStyle/>
          <a:p>
            <a:pPr algn="ctr"/>
            <a:r>
              <a:rPr lang="vi-VN" sz="2400" b="1" i="0" dirty="0">
                <a:solidFill>
                  <a:srgbClr val="FF0000"/>
                </a:solidFill>
                <a:effectLst/>
                <a:latin typeface="+mj-lt"/>
              </a:rPr>
              <a:t>Cửa kính nhà dân bị bể nát dù cách </a:t>
            </a:r>
            <a:endParaRPr lang="en-US" sz="2400" b="1" i="0" dirty="0">
              <a:solidFill>
                <a:srgbClr val="FF0000"/>
              </a:solidFill>
              <a:effectLst/>
              <a:latin typeface="+mj-lt"/>
            </a:endParaRPr>
          </a:p>
          <a:p>
            <a:pPr algn="ctr"/>
            <a:r>
              <a:rPr lang="vi-VN" sz="2400" b="1" i="0" dirty="0">
                <a:solidFill>
                  <a:srgbClr val="FF0000"/>
                </a:solidFill>
                <a:effectLst/>
                <a:latin typeface="+mj-lt"/>
              </a:rPr>
              <a:t>hiện trường vụ nổ hàng trăm mét</a:t>
            </a:r>
            <a:endParaRPr lang="en-US" sz="2400" b="1" dirty="0">
              <a:solidFill>
                <a:srgbClr val="FF0000"/>
              </a:solidFill>
              <a:latin typeface="+mj-lt"/>
            </a:endParaRPr>
          </a:p>
        </p:txBody>
      </p:sp>
      <p:sp>
        <p:nvSpPr>
          <p:cNvPr id="6" name="Rectangle 5">
            <a:extLst>
              <a:ext uri="{FF2B5EF4-FFF2-40B4-BE49-F238E27FC236}">
                <a16:creationId xmlns:a16="http://schemas.microsoft.com/office/drawing/2014/main" xmlns="" id="{BF061AC6-C974-BDD0-66F2-D3BC17E48023}"/>
              </a:ext>
            </a:extLst>
          </p:cNvPr>
          <p:cNvSpPr/>
          <p:nvPr/>
        </p:nvSpPr>
        <p:spPr>
          <a:xfrm>
            <a:off x="416621" y="5675124"/>
            <a:ext cx="5782352" cy="461665"/>
          </a:xfrm>
          <a:prstGeom prst="rect">
            <a:avLst/>
          </a:prstGeom>
        </p:spPr>
        <p:txBody>
          <a:bodyPr wrap="none">
            <a:spAutoFit/>
          </a:bodyPr>
          <a:lstStyle/>
          <a:p>
            <a:r>
              <a:rPr lang="en-US" sz="2400" b="1" i="0" dirty="0" err="1">
                <a:solidFill>
                  <a:srgbClr val="FF0000"/>
                </a:solidFill>
                <a:effectLst/>
                <a:latin typeface="Times New Roman" panose="02020603050405020304" pitchFamily="18" charset="0"/>
                <a:cs typeface="Times New Roman" panose="02020603050405020304" pitchFamily="18" charset="0"/>
              </a:rPr>
              <a:t>Chiếc</a:t>
            </a:r>
            <a:r>
              <a:rPr lang="en-US" sz="2400" b="1" i="0" dirty="0">
                <a:solidFill>
                  <a:srgbClr val="FF0000"/>
                </a:solidFill>
                <a:effectLst/>
                <a:latin typeface="Times New Roman" panose="02020603050405020304" pitchFamily="18" charset="0"/>
                <a:cs typeface="Times New Roman" panose="02020603050405020304" pitchFamily="18" charset="0"/>
              </a:rPr>
              <a:t> </a:t>
            </a:r>
            <a:r>
              <a:rPr lang="en-US" sz="2400" b="1" i="0" dirty="0" err="1">
                <a:solidFill>
                  <a:srgbClr val="FF0000"/>
                </a:solidFill>
                <a:effectLst/>
                <a:latin typeface="Times New Roman" panose="02020603050405020304" pitchFamily="18" charset="0"/>
                <a:cs typeface="Times New Roman" panose="02020603050405020304" pitchFamily="18" charset="0"/>
              </a:rPr>
              <a:t>xuồng</a:t>
            </a:r>
            <a:r>
              <a:rPr lang="en-US" sz="2400" b="1" i="0" dirty="0">
                <a:solidFill>
                  <a:srgbClr val="FF0000"/>
                </a:solidFill>
                <a:effectLst/>
                <a:latin typeface="Times New Roman" panose="02020603050405020304" pitchFamily="18" charset="0"/>
                <a:cs typeface="Times New Roman" panose="02020603050405020304" pitchFamily="18" charset="0"/>
              </a:rPr>
              <a:t> </a:t>
            </a:r>
            <a:r>
              <a:rPr lang="en-US" sz="2400" b="1" i="0" dirty="0" err="1">
                <a:solidFill>
                  <a:srgbClr val="FF0000"/>
                </a:solidFill>
                <a:effectLst/>
                <a:latin typeface="Times New Roman" panose="02020603050405020304" pitchFamily="18" charset="0"/>
                <a:cs typeface="Times New Roman" panose="02020603050405020304" pitchFamily="18" charset="0"/>
              </a:rPr>
              <a:t>của</a:t>
            </a:r>
            <a:r>
              <a:rPr lang="en-US" sz="2400" b="1" i="0" dirty="0">
                <a:solidFill>
                  <a:srgbClr val="FF0000"/>
                </a:solidFill>
                <a:effectLst/>
                <a:latin typeface="Times New Roman" panose="02020603050405020304" pitchFamily="18" charset="0"/>
                <a:cs typeface="Times New Roman" panose="02020603050405020304" pitchFamily="18" charset="0"/>
              </a:rPr>
              <a:t> </a:t>
            </a:r>
            <a:r>
              <a:rPr lang="en-US" sz="2400" b="1" i="0" dirty="0" err="1">
                <a:solidFill>
                  <a:srgbClr val="FF0000"/>
                </a:solidFill>
                <a:effectLst/>
                <a:latin typeface="Times New Roman" panose="02020603050405020304" pitchFamily="18" charset="0"/>
                <a:cs typeface="Times New Roman" panose="02020603050405020304" pitchFamily="18" charset="0"/>
              </a:rPr>
              <a:t>các</a:t>
            </a:r>
            <a:r>
              <a:rPr lang="en-US" sz="2400" b="1" i="0" dirty="0">
                <a:solidFill>
                  <a:srgbClr val="FF0000"/>
                </a:solidFill>
                <a:effectLst/>
                <a:latin typeface="Times New Roman" panose="02020603050405020304" pitchFamily="18" charset="0"/>
                <a:cs typeface="Times New Roman" panose="02020603050405020304" pitchFamily="18" charset="0"/>
              </a:rPr>
              <a:t> </a:t>
            </a:r>
            <a:r>
              <a:rPr lang="en-US" sz="2400" b="1" i="0" dirty="0" err="1">
                <a:solidFill>
                  <a:srgbClr val="FF0000"/>
                </a:solidFill>
                <a:effectLst/>
                <a:latin typeface="Times New Roman" panose="02020603050405020304" pitchFamily="18" charset="0"/>
                <a:cs typeface="Times New Roman" panose="02020603050405020304" pitchFamily="18" charset="0"/>
              </a:rPr>
              <a:t>thợ</a:t>
            </a:r>
            <a:r>
              <a:rPr lang="en-US" sz="2400" b="1" i="0" dirty="0">
                <a:solidFill>
                  <a:srgbClr val="FF0000"/>
                </a:solidFill>
                <a:effectLst/>
                <a:latin typeface="Times New Roman" panose="02020603050405020304" pitchFamily="18" charset="0"/>
                <a:cs typeface="Times New Roman" panose="02020603050405020304" pitchFamily="18" charset="0"/>
              </a:rPr>
              <a:t> </a:t>
            </a:r>
            <a:r>
              <a:rPr lang="en-US" sz="2400" b="1" i="0" dirty="0" err="1">
                <a:solidFill>
                  <a:srgbClr val="FF0000"/>
                </a:solidFill>
                <a:effectLst/>
                <a:latin typeface="Times New Roman" panose="02020603050405020304" pitchFamily="18" charset="0"/>
                <a:cs typeface="Times New Roman" panose="02020603050405020304" pitchFamily="18" charset="0"/>
              </a:rPr>
              <a:t>lặn</a:t>
            </a:r>
            <a:r>
              <a:rPr lang="en-US" sz="2400" b="1" i="0" dirty="0">
                <a:solidFill>
                  <a:srgbClr val="FF0000"/>
                </a:solidFill>
                <a:effectLst/>
                <a:latin typeface="Times New Roman" panose="02020603050405020304" pitchFamily="18" charset="0"/>
                <a:cs typeface="Times New Roman" panose="02020603050405020304" pitchFamily="18" charset="0"/>
              </a:rPr>
              <a:t> </a:t>
            </a:r>
            <a:r>
              <a:rPr lang="en-US" sz="2400" b="1" i="0" dirty="0" err="1">
                <a:solidFill>
                  <a:srgbClr val="FF0000"/>
                </a:solidFill>
                <a:effectLst/>
                <a:latin typeface="Times New Roman" panose="02020603050405020304" pitchFamily="18" charset="0"/>
                <a:cs typeface="Times New Roman" panose="02020603050405020304" pitchFamily="18" charset="0"/>
              </a:rPr>
              <a:t>bị</a:t>
            </a:r>
            <a:r>
              <a:rPr lang="en-US" sz="2400" b="1" i="0" dirty="0">
                <a:solidFill>
                  <a:srgbClr val="FF0000"/>
                </a:solidFill>
                <a:effectLst/>
                <a:latin typeface="Times New Roman" panose="02020603050405020304" pitchFamily="18" charset="0"/>
                <a:cs typeface="Times New Roman" panose="02020603050405020304" pitchFamily="18" charset="0"/>
              </a:rPr>
              <a:t> </a:t>
            </a:r>
            <a:r>
              <a:rPr lang="en-US" sz="2400" b="1" i="0" dirty="0" err="1">
                <a:solidFill>
                  <a:srgbClr val="FF0000"/>
                </a:solidFill>
                <a:effectLst/>
                <a:latin typeface="Times New Roman" panose="02020603050405020304" pitchFamily="18" charset="0"/>
                <a:cs typeface="Times New Roman" panose="02020603050405020304" pitchFamily="18" charset="0"/>
              </a:rPr>
              <a:t>đứt</a:t>
            </a:r>
            <a:r>
              <a:rPr lang="en-US" sz="2400" b="1" i="0" dirty="0">
                <a:solidFill>
                  <a:srgbClr val="FF0000"/>
                </a:solidFill>
                <a:effectLst/>
                <a:latin typeface="Times New Roman" panose="02020603050405020304" pitchFamily="18" charset="0"/>
                <a:cs typeface="Times New Roman" panose="02020603050405020304" pitchFamily="18" charset="0"/>
              </a:rPr>
              <a:t> </a:t>
            </a:r>
            <a:r>
              <a:rPr lang="en-US" sz="2400" b="1" i="0" dirty="0" err="1">
                <a:solidFill>
                  <a:srgbClr val="FF0000"/>
                </a:solidFill>
                <a:effectLst/>
                <a:latin typeface="Times New Roman" panose="02020603050405020304" pitchFamily="18" charset="0"/>
                <a:cs typeface="Times New Roman" panose="02020603050405020304" pitchFamily="18" charset="0"/>
              </a:rPr>
              <a:t>làm</a:t>
            </a:r>
            <a:r>
              <a:rPr lang="en-US" sz="2400" b="1" i="0" dirty="0">
                <a:solidFill>
                  <a:srgbClr val="FF0000"/>
                </a:solidFill>
                <a:effectLst/>
                <a:latin typeface="Times New Roman" panose="02020603050405020304" pitchFamily="18" charset="0"/>
                <a:cs typeface="Times New Roman" panose="02020603050405020304" pitchFamily="18" charset="0"/>
              </a:rPr>
              <a:t> </a:t>
            </a:r>
            <a:r>
              <a:rPr lang="en-US" sz="2400" b="1" i="0" dirty="0" err="1">
                <a:solidFill>
                  <a:srgbClr val="FF0000"/>
                </a:solidFill>
                <a:effectLst/>
                <a:latin typeface="Times New Roman" panose="02020603050405020304" pitchFamily="18" charset="0"/>
                <a:cs typeface="Times New Roman" panose="02020603050405020304" pitchFamily="18" charset="0"/>
              </a:rPr>
              <a:t>đô</a:t>
            </a:r>
            <a:r>
              <a:rPr lang="en-US" sz="2400" b="0" i="0" dirty="0" err="1">
                <a:solidFill>
                  <a:srgbClr val="FF0000"/>
                </a:solidFill>
                <a:effectLst/>
                <a:latin typeface="Inter"/>
              </a:rPr>
              <a:t>i</a:t>
            </a:r>
            <a:endParaRPr lang="en-US" sz="2400" dirty="0">
              <a:solidFill>
                <a:srgbClr val="FF0000"/>
              </a:solidFill>
            </a:endParaRPr>
          </a:p>
        </p:txBody>
      </p:sp>
    </p:spTree>
    <p:extLst>
      <p:ext uri="{BB962C8B-B14F-4D97-AF65-F5344CB8AC3E}">
        <p14:creationId xmlns:p14="http://schemas.microsoft.com/office/powerpoint/2010/main" val="935359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TextBox 4"/>
          <p:cNvSpPr txBox="1">
            <a:spLocks noChangeArrowheads="1"/>
          </p:cNvSpPr>
          <p:nvPr/>
        </p:nvSpPr>
        <p:spPr bwMode="auto">
          <a:xfrm>
            <a:off x="13855" y="19276"/>
            <a:ext cx="12192000" cy="1569660"/>
          </a:xfrm>
          <a:prstGeom prst="rect">
            <a:avLst/>
          </a:prstGeom>
          <a:solidFill>
            <a:schemeClr val="bg1"/>
          </a:solidFill>
          <a:ln>
            <a:noFill/>
          </a:ln>
        </p:spPr>
        <p:style>
          <a:lnRef idx="1">
            <a:schemeClr val="accent5"/>
          </a:lnRef>
          <a:fillRef idx="2">
            <a:schemeClr val="accent5"/>
          </a:fillRef>
          <a:effectRef idx="1">
            <a:schemeClr val="accent5"/>
          </a:effectRef>
          <a:fontRef idx="minor">
            <a:schemeClr val="dk1"/>
          </a:fontRef>
        </p:style>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514350" indent="-514350">
              <a:buAutoNum type="arabicPeriod"/>
              <a:defRPr/>
            </a:pPr>
            <a:r>
              <a:rPr lang="en-US" altLang="en-US" sz="3200" b="1" dirty="0" err="1">
                <a:solidFill>
                  <a:srgbClr val="0000CC"/>
                </a:solidFill>
                <a:latin typeface="Times New Roman" panose="02020603050405020304" pitchFamily="18" charset="0"/>
                <a:cs typeface="Times New Roman" panose="02020603050405020304" pitchFamily="18" charset="0"/>
              </a:rPr>
              <a:t>Một</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số</a:t>
            </a:r>
            <a:r>
              <a:rPr lang="en-US" altLang="en-US" sz="3200" b="1" dirty="0">
                <a:solidFill>
                  <a:srgbClr val="0000CC"/>
                </a:solidFill>
                <a:latin typeface="Times New Roman" panose="02020603050405020304" pitchFamily="18" charset="0"/>
                <a:cs typeface="Times New Roman" panose="02020603050405020304" pitchFamily="18" charset="0"/>
              </a:rPr>
              <a:t> tai </a:t>
            </a:r>
            <a:r>
              <a:rPr lang="en-US" altLang="en-US" sz="3200" b="1" dirty="0" err="1">
                <a:solidFill>
                  <a:srgbClr val="0000CC"/>
                </a:solidFill>
                <a:latin typeface="Times New Roman" panose="02020603050405020304" pitchFamily="18" charset="0"/>
                <a:cs typeface="Times New Roman" panose="02020603050405020304" pitchFamily="18" charset="0"/>
              </a:rPr>
              <a:t>nạn</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vũ</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khí</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cháy</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nổ</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chất</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độc</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hại</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và</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nguy</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cơ</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dẫn</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đến</a:t>
            </a:r>
            <a:r>
              <a:rPr lang="en-US" altLang="en-US" sz="3200" b="1" dirty="0">
                <a:solidFill>
                  <a:srgbClr val="0000CC"/>
                </a:solidFill>
                <a:latin typeface="Times New Roman" panose="02020603050405020304" pitchFamily="18" charset="0"/>
                <a:cs typeface="Times New Roman" panose="02020603050405020304" pitchFamily="18" charset="0"/>
              </a:rPr>
              <a:t> tai </a:t>
            </a:r>
            <a:r>
              <a:rPr lang="en-US" altLang="en-US" sz="3200" b="1" dirty="0" err="1">
                <a:solidFill>
                  <a:srgbClr val="0000CC"/>
                </a:solidFill>
                <a:latin typeface="Times New Roman" panose="02020603050405020304" pitchFamily="18" charset="0"/>
                <a:cs typeface="Times New Roman" panose="02020603050405020304" pitchFamily="18" charset="0"/>
              </a:rPr>
              <a:t>nạn</a:t>
            </a:r>
            <a:r>
              <a:rPr lang="en-US" altLang="en-US" sz="3200" b="1" dirty="0">
                <a:solidFill>
                  <a:srgbClr val="0000CC"/>
                </a:solidFill>
                <a:latin typeface="Times New Roman" panose="02020603050405020304" pitchFamily="18" charset="0"/>
                <a:cs typeface="Times New Roman" panose="02020603050405020304" pitchFamily="18" charset="0"/>
              </a:rPr>
              <a:t>.</a:t>
            </a:r>
          </a:p>
          <a:p>
            <a:pPr marL="514350" indent="-514350">
              <a:buAutoNum type="arabicPeriod"/>
              <a:defRPr/>
            </a:pPr>
            <a:r>
              <a:rPr lang="en-US" altLang="en-US" sz="3200" b="1" dirty="0" err="1">
                <a:solidFill>
                  <a:srgbClr val="0000CC"/>
                </a:solidFill>
                <a:latin typeface="Times New Roman" panose="02020603050405020304" pitchFamily="18" charset="0"/>
                <a:cs typeface="Times New Roman" panose="02020603050405020304" pitchFamily="18" charset="0"/>
              </a:rPr>
              <a:t>Hậu</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quả</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của</a:t>
            </a:r>
            <a:r>
              <a:rPr lang="en-US" altLang="en-US" sz="3200" b="1" dirty="0">
                <a:solidFill>
                  <a:srgbClr val="0000CC"/>
                </a:solidFill>
                <a:latin typeface="Times New Roman" panose="02020603050405020304" pitchFamily="18" charset="0"/>
                <a:cs typeface="Times New Roman" panose="02020603050405020304" pitchFamily="18" charset="0"/>
              </a:rPr>
              <a:t> tai </a:t>
            </a:r>
            <a:r>
              <a:rPr lang="en-US" altLang="en-US" sz="3200" b="1" dirty="0" err="1">
                <a:solidFill>
                  <a:srgbClr val="0000CC"/>
                </a:solidFill>
                <a:latin typeface="Times New Roman" panose="02020603050405020304" pitchFamily="18" charset="0"/>
                <a:cs typeface="Times New Roman" panose="02020603050405020304" pitchFamily="18" charset="0"/>
              </a:rPr>
              <a:t>nạn</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vũ</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khí</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cháy</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nổ</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và</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các</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chất</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độc</a:t>
            </a:r>
            <a:r>
              <a:rPr lang="en-US" altLang="en-US" sz="3200" b="1" dirty="0">
                <a:solidFill>
                  <a:srgbClr val="0000CC"/>
                </a:solidFill>
                <a:latin typeface="Times New Roman" panose="02020603050405020304" pitchFamily="18" charset="0"/>
                <a:cs typeface="Times New Roman" panose="02020603050405020304" pitchFamily="18" charset="0"/>
              </a:rPr>
              <a:t> </a:t>
            </a:r>
            <a:r>
              <a:rPr lang="en-US" altLang="en-US" sz="3200" b="1" dirty="0" err="1">
                <a:solidFill>
                  <a:srgbClr val="0000CC"/>
                </a:solidFill>
                <a:latin typeface="Times New Roman" panose="02020603050405020304" pitchFamily="18" charset="0"/>
                <a:cs typeface="Times New Roman" panose="02020603050405020304" pitchFamily="18" charset="0"/>
              </a:rPr>
              <a:t>hại</a:t>
            </a:r>
            <a:r>
              <a:rPr lang="en-US" altLang="en-US" sz="3200" b="1" dirty="0">
                <a:solidFill>
                  <a:srgbClr val="0000CC"/>
                </a:solidFill>
                <a:latin typeface="Times New Roman" panose="02020603050405020304" pitchFamily="18" charset="0"/>
                <a:cs typeface="Times New Roman" panose="02020603050405020304" pitchFamily="18" charset="0"/>
              </a:rPr>
              <a:t>.</a:t>
            </a:r>
          </a:p>
        </p:txBody>
      </p:sp>
      <p:sp>
        <p:nvSpPr>
          <p:cNvPr id="3" name="Rectangle 2"/>
          <p:cNvSpPr/>
          <p:nvPr/>
        </p:nvSpPr>
        <p:spPr>
          <a:xfrm>
            <a:off x="338082" y="1859340"/>
            <a:ext cx="10662854" cy="1569660"/>
          </a:xfrm>
          <a:prstGeom prst="rect">
            <a:avLst/>
          </a:prstGeom>
        </p:spPr>
        <p:txBody>
          <a:bodyPr wrap="square">
            <a:spAutoFit/>
          </a:bodyPr>
          <a:lstStyle/>
          <a:p>
            <a:r>
              <a:rPr lang="en-US" sz="3200"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Tổn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hại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đến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sức</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khoẻ</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tính</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mạng</a:t>
            </a:r>
            <a:r>
              <a:rPr lang="en-US" sz="3200" b="1" dirty="0">
                <a:solidFill>
                  <a:srgbClr val="FF0000"/>
                </a:solidFill>
                <a:latin typeface="Times New Roman" panose="02020603050405020304" pitchFamily="18" charset="0"/>
                <a:cs typeface="Times New Roman" panose="02020603050405020304" pitchFamily="18" charset="0"/>
              </a:rPr>
              <a:t>.</a:t>
            </a:r>
            <a:endParaRPr lang="vi-VN" sz="3200" b="1" dirty="0">
              <a:solidFill>
                <a:srgbClr val="FF0000"/>
              </a:solidFill>
              <a:latin typeface="Times New Roman" panose="02020603050405020304" pitchFamily="18" charset="0"/>
              <a:cs typeface="Times New Roman" panose="02020603050405020304" pitchFamily="18" charset="0"/>
            </a:endParaRPr>
          </a:p>
          <a:p>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Thiệt</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hại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về</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tài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sản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kinh</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tế</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của</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cá</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nhân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gia</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đình</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xã</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hội</a:t>
            </a:r>
            <a:r>
              <a:rPr lang="en-US" sz="3200" b="1" dirty="0">
                <a:solidFill>
                  <a:srgbClr val="FF0000"/>
                </a:solidFill>
                <a:latin typeface="Times New Roman" panose="02020603050405020304" pitchFamily="18" charset="0"/>
                <a:cs typeface="Times New Roman" panose="02020603050405020304" pitchFamily="18" charset="0"/>
              </a:rPr>
              <a:t>.</a:t>
            </a:r>
            <a:endParaRPr lang="vi-VN" sz="3200" b="1" dirty="0">
              <a:solidFill>
                <a:srgbClr val="FF0000"/>
              </a:solidFill>
              <a:latin typeface="Times New Roman" panose="02020603050405020304" pitchFamily="18" charset="0"/>
              <a:cs typeface="Times New Roman" panose="02020603050405020304" pitchFamily="18" charset="0"/>
            </a:endParaRPr>
          </a:p>
          <a:p>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Gây</a:t>
            </a:r>
            <a:r>
              <a:rPr lang="en-US" sz="3200" b="1" dirty="0">
                <a:solidFill>
                  <a:srgbClr val="FF0000"/>
                </a:solidFill>
                <a:latin typeface="Times New Roman" panose="02020603050405020304" pitchFamily="18" charset="0"/>
                <a:cs typeface="Times New Roman" panose="02020603050405020304" pitchFamily="18" charset="0"/>
              </a:rPr>
              <a:t> ô </a:t>
            </a:r>
            <a:r>
              <a:rPr lang="en-US" sz="3200" b="1" dirty="0" err="1">
                <a:solidFill>
                  <a:srgbClr val="FF0000"/>
                </a:solidFill>
                <a:latin typeface="Times New Roman" panose="02020603050405020304" pitchFamily="18" charset="0"/>
                <a:cs typeface="Times New Roman" panose="02020603050405020304" pitchFamily="18" charset="0"/>
              </a:rPr>
              <a:t>nhiễm</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suy</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thoái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tài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nguyên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thiên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nhiên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môi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trường</a:t>
            </a:r>
            <a:r>
              <a:rPr lang="en-US" sz="3200" b="1" dirty="0">
                <a:solidFill>
                  <a:srgbClr val="FF0000"/>
                </a:solidFill>
                <a:latin typeface="Times New Roman" panose="02020603050405020304" pitchFamily="18" charset="0"/>
                <a:cs typeface="Times New Roman" panose="02020603050405020304" pitchFamily="18" charset="0"/>
              </a:rPr>
              <a:t>.</a:t>
            </a:r>
            <a:endParaRPr lang="vi-VN" sz="32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1129660116"/>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413">
                                            <p:txEl>
                                              <p:pRg st="1" end="1"/>
                                            </p:txEl>
                                          </p:spTgt>
                                        </p:tgtEl>
                                        <p:attrNameLst>
                                          <p:attrName>style.visibility</p:attrName>
                                        </p:attrNameLst>
                                      </p:cBhvr>
                                      <p:to>
                                        <p:strVal val="visible"/>
                                      </p:to>
                                    </p:set>
                                    <p:anim calcmode="lin" valueType="num">
                                      <p:cBhvr additive="base">
                                        <p:cTn id="7" dur="500" fill="hold"/>
                                        <p:tgtEl>
                                          <p:spTgt spid="1741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741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794FB3F-A616-92E3-DE04-7B23B3622582}"/>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xmlns="" id="{8A99CF78-83DC-9B59-BDA2-AC8C681D1A66}"/>
              </a:ext>
            </a:extLst>
          </p:cNvPr>
          <p:cNvSpPr/>
          <p:nvPr/>
        </p:nvSpPr>
        <p:spPr>
          <a:xfrm>
            <a:off x="-1191421" y="5346538"/>
            <a:ext cx="8474946" cy="2074009"/>
          </a:xfrm>
          <a:custGeom>
            <a:avLst/>
            <a:gdLst/>
            <a:ahLst/>
            <a:cxnLst/>
            <a:rect l="l" t="t" r="r" b="b"/>
            <a:pathLst>
              <a:path w="12688174" h="5156889">
                <a:moveTo>
                  <a:pt x="0" y="0"/>
                </a:moveTo>
                <a:lnTo>
                  <a:pt x="12688175" y="0"/>
                </a:lnTo>
                <a:lnTo>
                  <a:pt x="12688175" y="5156890"/>
                </a:lnTo>
                <a:lnTo>
                  <a:pt x="0" y="515689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en-US" sz="1200"/>
          </a:p>
        </p:txBody>
      </p:sp>
      <p:sp>
        <p:nvSpPr>
          <p:cNvPr id="4" name="Freeform 4">
            <a:extLst>
              <a:ext uri="{FF2B5EF4-FFF2-40B4-BE49-F238E27FC236}">
                <a16:creationId xmlns:a16="http://schemas.microsoft.com/office/drawing/2014/main" xmlns="" id="{3B70FBB7-2277-429F-D0FC-96A6BB92689F}"/>
              </a:ext>
            </a:extLst>
          </p:cNvPr>
          <p:cNvSpPr/>
          <p:nvPr/>
        </p:nvSpPr>
        <p:spPr>
          <a:xfrm flipH="1">
            <a:off x="6386035" y="5346538"/>
            <a:ext cx="8474946" cy="2074009"/>
          </a:xfrm>
          <a:custGeom>
            <a:avLst/>
            <a:gdLst/>
            <a:ahLst/>
            <a:cxnLst/>
            <a:rect l="l" t="t" r="r" b="b"/>
            <a:pathLst>
              <a:path w="12688174" h="5156889">
                <a:moveTo>
                  <a:pt x="12688174" y="0"/>
                </a:moveTo>
                <a:lnTo>
                  <a:pt x="0" y="0"/>
                </a:lnTo>
                <a:lnTo>
                  <a:pt x="0" y="5156889"/>
                </a:lnTo>
                <a:lnTo>
                  <a:pt x="12688174" y="5156889"/>
                </a:lnTo>
                <a:lnTo>
                  <a:pt x="12688174"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en-US" sz="1200"/>
          </a:p>
        </p:txBody>
      </p:sp>
      <p:sp>
        <p:nvSpPr>
          <p:cNvPr id="5" name="Freeform 5">
            <a:extLst>
              <a:ext uri="{FF2B5EF4-FFF2-40B4-BE49-F238E27FC236}">
                <a16:creationId xmlns:a16="http://schemas.microsoft.com/office/drawing/2014/main" xmlns="" id="{FD5C58AC-49B7-47A5-7199-311626110384}"/>
              </a:ext>
            </a:extLst>
          </p:cNvPr>
          <p:cNvSpPr/>
          <p:nvPr/>
        </p:nvSpPr>
        <p:spPr>
          <a:xfrm flipH="1">
            <a:off x="6580910" y="5530273"/>
            <a:ext cx="8474946" cy="2074009"/>
          </a:xfrm>
          <a:custGeom>
            <a:avLst/>
            <a:gdLst/>
            <a:ahLst/>
            <a:cxnLst/>
            <a:rect l="l" t="t" r="r" b="b"/>
            <a:pathLst>
              <a:path w="12688174" h="5156889">
                <a:moveTo>
                  <a:pt x="12688174" y="0"/>
                </a:moveTo>
                <a:lnTo>
                  <a:pt x="0" y="0"/>
                </a:lnTo>
                <a:lnTo>
                  <a:pt x="0" y="5156890"/>
                </a:lnTo>
                <a:lnTo>
                  <a:pt x="12688174" y="5156890"/>
                </a:lnTo>
                <a:lnTo>
                  <a:pt x="12688174"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en-US" sz="1200"/>
          </a:p>
        </p:txBody>
      </p:sp>
      <p:sp>
        <p:nvSpPr>
          <p:cNvPr id="6" name="Freeform 6">
            <a:extLst>
              <a:ext uri="{FF2B5EF4-FFF2-40B4-BE49-F238E27FC236}">
                <a16:creationId xmlns:a16="http://schemas.microsoft.com/office/drawing/2014/main" xmlns="" id="{6C9A626B-A0DF-2988-FD47-049142612A34}"/>
              </a:ext>
            </a:extLst>
          </p:cNvPr>
          <p:cNvSpPr/>
          <p:nvPr/>
        </p:nvSpPr>
        <p:spPr>
          <a:xfrm>
            <a:off x="-1227281" y="5530273"/>
            <a:ext cx="8474946" cy="2074009"/>
          </a:xfrm>
          <a:custGeom>
            <a:avLst/>
            <a:gdLst/>
            <a:ahLst/>
            <a:cxnLst/>
            <a:rect l="l" t="t" r="r" b="b"/>
            <a:pathLst>
              <a:path w="12688174" h="5156889">
                <a:moveTo>
                  <a:pt x="0" y="0"/>
                </a:moveTo>
                <a:lnTo>
                  <a:pt x="12688174" y="0"/>
                </a:lnTo>
                <a:lnTo>
                  <a:pt x="12688174" y="5156890"/>
                </a:lnTo>
                <a:lnTo>
                  <a:pt x="0" y="515689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en-US" sz="1200"/>
          </a:p>
        </p:txBody>
      </p:sp>
      <p:sp>
        <p:nvSpPr>
          <p:cNvPr id="7" name="Freeform 7">
            <a:extLst>
              <a:ext uri="{FF2B5EF4-FFF2-40B4-BE49-F238E27FC236}">
                <a16:creationId xmlns:a16="http://schemas.microsoft.com/office/drawing/2014/main" xmlns="" id="{D3E04126-7935-0085-9315-1E15F99AD89E}"/>
              </a:ext>
            </a:extLst>
          </p:cNvPr>
          <p:cNvSpPr/>
          <p:nvPr/>
        </p:nvSpPr>
        <p:spPr>
          <a:xfrm>
            <a:off x="-2045602" y="5934376"/>
            <a:ext cx="8474946" cy="2074009"/>
          </a:xfrm>
          <a:custGeom>
            <a:avLst/>
            <a:gdLst/>
            <a:ahLst/>
            <a:cxnLst/>
            <a:rect l="l" t="t" r="r" b="b"/>
            <a:pathLst>
              <a:path w="12688174" h="5156889">
                <a:moveTo>
                  <a:pt x="0" y="0"/>
                </a:moveTo>
                <a:lnTo>
                  <a:pt x="12688174" y="0"/>
                </a:lnTo>
                <a:lnTo>
                  <a:pt x="12688174" y="5156889"/>
                </a:lnTo>
                <a:lnTo>
                  <a:pt x="0" y="515688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en-US" sz="1200"/>
          </a:p>
        </p:txBody>
      </p:sp>
      <p:sp>
        <p:nvSpPr>
          <p:cNvPr id="8" name="Freeform 8">
            <a:extLst>
              <a:ext uri="{FF2B5EF4-FFF2-40B4-BE49-F238E27FC236}">
                <a16:creationId xmlns:a16="http://schemas.microsoft.com/office/drawing/2014/main" xmlns="" id="{716C32FA-A533-A5F3-6FB7-C57A35E01E50}"/>
              </a:ext>
            </a:extLst>
          </p:cNvPr>
          <p:cNvSpPr/>
          <p:nvPr/>
        </p:nvSpPr>
        <p:spPr>
          <a:xfrm flipH="1">
            <a:off x="6617359" y="5788874"/>
            <a:ext cx="8474946" cy="2074009"/>
          </a:xfrm>
          <a:custGeom>
            <a:avLst/>
            <a:gdLst/>
            <a:ahLst/>
            <a:cxnLst/>
            <a:rect l="l" t="t" r="r" b="b"/>
            <a:pathLst>
              <a:path w="12688174" h="5156889">
                <a:moveTo>
                  <a:pt x="12688174" y="0"/>
                </a:moveTo>
                <a:lnTo>
                  <a:pt x="0" y="0"/>
                </a:lnTo>
                <a:lnTo>
                  <a:pt x="0" y="5156889"/>
                </a:lnTo>
                <a:lnTo>
                  <a:pt x="12688174" y="5156889"/>
                </a:lnTo>
                <a:lnTo>
                  <a:pt x="12688174"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en-US" sz="1200"/>
          </a:p>
        </p:txBody>
      </p:sp>
      <p:sp>
        <p:nvSpPr>
          <p:cNvPr id="14" name="Freeform 14">
            <a:extLst>
              <a:ext uri="{FF2B5EF4-FFF2-40B4-BE49-F238E27FC236}">
                <a16:creationId xmlns:a16="http://schemas.microsoft.com/office/drawing/2014/main" xmlns="" id="{FE756A28-1BC4-AEC2-3AD5-D2E8BCF9E197}"/>
              </a:ext>
            </a:extLst>
          </p:cNvPr>
          <p:cNvSpPr/>
          <p:nvPr/>
        </p:nvSpPr>
        <p:spPr>
          <a:xfrm>
            <a:off x="5821124" y="4807819"/>
            <a:ext cx="1129822" cy="690333"/>
          </a:xfrm>
          <a:custGeom>
            <a:avLst/>
            <a:gdLst/>
            <a:ahLst/>
            <a:cxnLst/>
            <a:rect l="l" t="t" r="r" b="b"/>
            <a:pathLst>
              <a:path w="1691501" h="1716468">
                <a:moveTo>
                  <a:pt x="0" y="0"/>
                </a:moveTo>
                <a:lnTo>
                  <a:pt x="1691502" y="0"/>
                </a:lnTo>
                <a:lnTo>
                  <a:pt x="1691502" y="1716469"/>
                </a:lnTo>
                <a:lnTo>
                  <a:pt x="0" y="1716469"/>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txBody>
          <a:bodyPr/>
          <a:lstStyle/>
          <a:p>
            <a:endParaRPr lang="en-US" sz="1200"/>
          </a:p>
        </p:txBody>
      </p:sp>
      <p:sp>
        <p:nvSpPr>
          <p:cNvPr id="20" name="TextBox 19">
            <a:extLst>
              <a:ext uri="{FF2B5EF4-FFF2-40B4-BE49-F238E27FC236}">
                <a16:creationId xmlns:a16="http://schemas.microsoft.com/office/drawing/2014/main" xmlns="" id="{FD656CFD-4752-5339-68E7-605277BFA7DD}"/>
              </a:ext>
            </a:extLst>
          </p:cNvPr>
          <p:cNvSpPr txBox="1"/>
          <p:nvPr/>
        </p:nvSpPr>
        <p:spPr>
          <a:xfrm>
            <a:off x="688388" y="360211"/>
            <a:ext cx="11155268" cy="584775"/>
          </a:xfrm>
          <a:prstGeom prst="rect">
            <a:avLst/>
          </a:prstGeom>
          <a:solidFill>
            <a:schemeClr val="bg1"/>
          </a:solidFill>
        </p:spPr>
        <p:txBody>
          <a:bodyPr wrap="square" rtlCol="0">
            <a:spAutoFit/>
          </a:bodyPr>
          <a:lstStyle/>
          <a:p>
            <a:pPr algn="ctr"/>
            <a:r>
              <a:rPr lang="en-US" sz="3200" b="1" dirty="0">
                <a:solidFill>
                  <a:srgbClr val="0000CC"/>
                </a:solidFill>
                <a:latin typeface="Times New Roman" panose="02020603050405020304" pitchFamily="18" charset="0"/>
                <a:cs typeface="Times New Roman" panose="02020603050405020304" pitchFamily="18" charset="0"/>
              </a:rPr>
              <a:t>SỰ KIỆN – BÌNH LUẬN</a:t>
            </a:r>
          </a:p>
        </p:txBody>
      </p:sp>
      <p:pic>
        <p:nvPicPr>
          <p:cNvPr id="12" name="Picture 11">
            <a:extLst>
              <a:ext uri="{FF2B5EF4-FFF2-40B4-BE49-F238E27FC236}">
                <a16:creationId xmlns:a16="http://schemas.microsoft.com/office/drawing/2014/main" xmlns="" id="{AE9AFDB6-286D-4DB6-7715-B6A69F46909D}"/>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688388" y="1521248"/>
            <a:ext cx="5317754" cy="3641556"/>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pic>
        <p:nvPicPr>
          <p:cNvPr id="5122" name="Picture 2" descr="Một số kỹ năng phòng cháy chữa cháy">
            <a:extLst>
              <a:ext uri="{FF2B5EF4-FFF2-40B4-BE49-F238E27FC236}">
                <a16:creationId xmlns:a16="http://schemas.microsoft.com/office/drawing/2014/main" xmlns="" id="{842B4F74-5303-DE82-C772-4F5F85B72A5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191160" y="1521247"/>
            <a:ext cx="5225393" cy="3604923"/>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339801661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oan_canh_6289">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836023" y="290648"/>
            <a:ext cx="10511245" cy="5912442"/>
          </a:xfrm>
        </p:spPr>
      </p:pic>
    </p:spTree>
    <p:extLst>
      <p:ext uri="{BB962C8B-B14F-4D97-AF65-F5344CB8AC3E}">
        <p14:creationId xmlns:p14="http://schemas.microsoft.com/office/powerpoint/2010/main" val="118666137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543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ao Việt xót xa, ám ảnh vì vụ cháy chung cư mini ở Hà Nội quá thảm khố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86723" y="1920239"/>
            <a:ext cx="5926899" cy="4467899"/>
          </a:xfrm>
          <a:prstGeom prst="roundRect">
            <a:avLst>
              <a:gd name="adj" fmla="val 8594"/>
            </a:avLst>
          </a:prstGeom>
          <a:solidFill>
            <a:srgbClr val="FFFFFF">
              <a:shade val="85000"/>
            </a:srgbClr>
          </a:solidFill>
          <a:ln>
            <a:noFill/>
          </a:ln>
          <a:effectLst/>
        </p:spPr>
      </p:pic>
      <p:sp>
        <p:nvSpPr>
          <p:cNvPr id="5" name="Title 4">
            <a:extLst>
              <a:ext uri="{FF2B5EF4-FFF2-40B4-BE49-F238E27FC236}">
                <a16:creationId xmlns:a16="http://schemas.microsoft.com/office/drawing/2014/main" xmlns="" id="{D71A05A6-1E70-453A-A673-F5D2DBF0B9B5}"/>
              </a:ext>
            </a:extLst>
          </p:cNvPr>
          <p:cNvSpPr>
            <a:spLocks noGrp="1"/>
          </p:cNvSpPr>
          <p:nvPr>
            <p:ph type="title"/>
          </p:nvPr>
        </p:nvSpPr>
        <p:spPr>
          <a:xfrm>
            <a:off x="1393452" y="483142"/>
            <a:ext cx="9405140" cy="1089529"/>
          </a:xfrm>
          <a:prstGeom prst="rect">
            <a:avLst/>
          </a:prstGeom>
          <a:noFill/>
        </p:spPr>
        <p:txBody>
          <a:bodyPr wrap="none" lIns="91440" tIns="45720" rIns="91440" bIns="45720">
            <a:spAutoFit/>
          </a:bodyPr>
          <a:lstStyle/>
          <a:p>
            <a:pPr algn="ctr"/>
            <a:r>
              <a:rPr lang="en-US" sz="3600" b="1" dirty="0" err="1">
                <a:solidFill>
                  <a:srgbClr val="FF0000"/>
                </a:solidFill>
                <a:latin typeface="Times New Roman" panose="02020603050405020304" pitchFamily="18" charset="0"/>
                <a:cs typeface="Times New Roman" panose="02020603050405020304" pitchFamily="18" charset="0"/>
              </a:rPr>
              <a:t>Bạn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có</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suy</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nghĩ</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như</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thế</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nào</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sau</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khi</a:t>
            </a:r>
            <a:r>
              <a:rPr lang="en-US" sz="3600" b="1" dirty="0">
                <a:solidFill>
                  <a:srgbClr val="FF0000"/>
                </a:solidFill>
                <a:latin typeface="Times New Roman" panose="02020603050405020304" pitchFamily="18" charset="0"/>
                <a:cs typeface="Times New Roman" panose="02020603050405020304" pitchFamily="18" charset="0"/>
              </a:rPr>
              <a:t> </a:t>
            </a:r>
            <a:br>
              <a:rPr lang="en-US" sz="3600" b="1" dirty="0">
                <a:solidFill>
                  <a:srgbClr val="FF0000"/>
                </a:solidFill>
                <a:latin typeface="Times New Roman" panose="02020603050405020304" pitchFamily="18" charset="0"/>
                <a:cs typeface="Times New Roman" panose="02020603050405020304" pitchFamily="18" charset="0"/>
              </a:rPr>
            </a:br>
            <a:r>
              <a:rPr lang="en-US" sz="3600" b="1" dirty="0" err="1">
                <a:solidFill>
                  <a:srgbClr val="FF0000"/>
                </a:solidFill>
                <a:latin typeface="Times New Roman" panose="02020603050405020304" pitchFamily="18" charset="0"/>
                <a:cs typeface="Times New Roman" panose="02020603050405020304" pitchFamily="18" charset="0"/>
              </a:rPr>
              <a:t>theo</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dõi</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đoạn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phim</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và</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quan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sát</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hình</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ảnh</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trên</a:t>
            </a:r>
            <a:r>
              <a:rPr lang="en-US" sz="3600" b="1" dirty="0">
                <a:solidFill>
                  <a:srgbClr val="FF0000"/>
                </a:solidFill>
                <a:latin typeface="Times New Roman" panose="02020603050405020304" pitchFamily="18" charset="0"/>
                <a:cs typeface="Times New Roman" panose="02020603050405020304" pitchFamily="18" charset="0"/>
              </a:rPr>
              <a:t>?</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748" y="1920239"/>
            <a:ext cx="5957199" cy="4467899"/>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205925627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2050"/>
                                        </p:tgtEl>
                                        <p:attrNameLst>
                                          <p:attrName>style.visibility</p:attrName>
                                        </p:attrNameLst>
                                      </p:cBhvr>
                                      <p:to>
                                        <p:strVal val="visible"/>
                                      </p:to>
                                    </p:set>
                                    <p:anim calcmode="lin" valueType="num">
                                      <p:cBhvr>
                                        <p:cTn id="15" dur="500" fill="hold"/>
                                        <p:tgtEl>
                                          <p:spTgt spid="2050"/>
                                        </p:tgtEl>
                                        <p:attrNameLst>
                                          <p:attrName>ppt_w</p:attrName>
                                        </p:attrNameLst>
                                      </p:cBhvr>
                                      <p:tavLst>
                                        <p:tav tm="0">
                                          <p:val>
                                            <p:fltVal val="0"/>
                                          </p:val>
                                        </p:tav>
                                        <p:tav tm="100000">
                                          <p:val>
                                            <p:strVal val="#ppt_w"/>
                                          </p:val>
                                        </p:tav>
                                      </p:tavLst>
                                    </p:anim>
                                    <p:anim calcmode="lin" valueType="num">
                                      <p:cBhvr>
                                        <p:cTn id="16" dur="500" fill="hold"/>
                                        <p:tgtEl>
                                          <p:spTgt spid="2050"/>
                                        </p:tgtEl>
                                        <p:attrNameLst>
                                          <p:attrName>ppt_h</p:attrName>
                                        </p:attrNameLst>
                                      </p:cBhvr>
                                      <p:tavLst>
                                        <p:tav tm="0">
                                          <p:val>
                                            <p:fltVal val="0"/>
                                          </p:val>
                                        </p:tav>
                                        <p:tav tm="100000">
                                          <p:val>
                                            <p:strVal val="#ppt_h"/>
                                          </p:val>
                                        </p:tav>
                                      </p:tavLst>
                                    </p:anim>
                                    <p:animEffect transition="in" filter="fade">
                                      <p:cBhvr>
                                        <p:cTn id="17" dur="500"/>
                                        <p:tgtEl>
                                          <p:spTgt spid="2050"/>
                                        </p:tgtEl>
                                      </p:cBhvr>
                                    </p:animEffect>
                                  </p:childTnLst>
                                </p:cTn>
                              </p:par>
                              <p:par>
                                <p:cTn id="18" presetID="53" presetClass="entr" presetSubtype="16" fill="hold" nodeType="with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p:cTn id="20" dur="500" fill="hold"/>
                                        <p:tgtEl>
                                          <p:spTgt spid="2"/>
                                        </p:tgtEl>
                                        <p:attrNameLst>
                                          <p:attrName>ppt_w</p:attrName>
                                        </p:attrNameLst>
                                      </p:cBhvr>
                                      <p:tavLst>
                                        <p:tav tm="0">
                                          <p:val>
                                            <p:fltVal val="0"/>
                                          </p:val>
                                        </p:tav>
                                        <p:tav tm="100000">
                                          <p:val>
                                            <p:strVal val="#ppt_w"/>
                                          </p:val>
                                        </p:tav>
                                      </p:tavLst>
                                    </p:anim>
                                    <p:anim calcmode="lin" valueType="num">
                                      <p:cBhvr>
                                        <p:cTn id="21" dur="500" fill="hold"/>
                                        <p:tgtEl>
                                          <p:spTgt spid="2"/>
                                        </p:tgtEl>
                                        <p:attrNameLst>
                                          <p:attrName>ppt_h</p:attrName>
                                        </p:attrNameLst>
                                      </p:cBhvr>
                                      <p:tavLst>
                                        <p:tav tm="0">
                                          <p:val>
                                            <p:fltVal val="0"/>
                                          </p:val>
                                        </p:tav>
                                        <p:tav tm="100000">
                                          <p:val>
                                            <p:strVal val="#ppt_h"/>
                                          </p:val>
                                        </p:tav>
                                      </p:tavLst>
                                    </p:anim>
                                    <p:animEffect transition="in" filter="fade">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21240"/>
          </a:xfrm>
          <a:prstGeom prst="rect">
            <a:avLst/>
          </a:prstGeom>
          <a:solidFill>
            <a:srgbClr val="FEE6F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xmlns="" id="{8BB4B027-EA12-4C6C-ACD5-D2D6ADA980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flipH="1">
            <a:off x="6108796" y="667519"/>
            <a:ext cx="7384465" cy="4922976"/>
          </a:xfrm>
          <a:prstGeom prst="rect">
            <a:avLst/>
          </a:prstGeom>
        </p:spPr>
      </p:pic>
      <p:pic>
        <p:nvPicPr>
          <p:cNvPr id="11" name="Picture 10">
            <a:extLst>
              <a:ext uri="{FF2B5EF4-FFF2-40B4-BE49-F238E27FC236}">
                <a16:creationId xmlns:a16="http://schemas.microsoft.com/office/drawing/2014/main" xmlns="" id="{403FD1CF-FD45-4F04-9447-4A0B19B39E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8821" y="2013685"/>
            <a:ext cx="9424583" cy="2830629"/>
          </a:xfrm>
          <a:prstGeom prst="rect">
            <a:avLst/>
          </a:prstGeom>
        </p:spPr>
      </p:pic>
      <p:pic>
        <p:nvPicPr>
          <p:cNvPr id="9" name="Picture 8">
            <a:extLst>
              <a:ext uri="{FF2B5EF4-FFF2-40B4-BE49-F238E27FC236}">
                <a16:creationId xmlns:a16="http://schemas.microsoft.com/office/drawing/2014/main" xmlns="" id="{238241AB-06CA-4D2F-95FB-A01257A13EC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25091" y="3514725"/>
            <a:ext cx="3048000" cy="3048000"/>
          </a:xfrm>
          <a:prstGeom prst="rect">
            <a:avLst/>
          </a:prstGeom>
        </p:spPr>
      </p:pic>
      <p:pic>
        <p:nvPicPr>
          <p:cNvPr id="15" name="Picture 14">
            <a:extLst>
              <a:ext uri="{FF2B5EF4-FFF2-40B4-BE49-F238E27FC236}">
                <a16:creationId xmlns:a16="http://schemas.microsoft.com/office/drawing/2014/main" xmlns="" id="{DCA65CF3-2EA3-4F3A-A93D-254FB8F3024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948" y="121694"/>
            <a:ext cx="6096000" cy="3048000"/>
          </a:xfrm>
          <a:prstGeom prst="rect">
            <a:avLst/>
          </a:prstGeom>
        </p:spPr>
      </p:pic>
      <p:sp>
        <p:nvSpPr>
          <p:cNvPr id="10" name="Rectangle 9">
            <a:extLst>
              <a:ext uri="{FF2B5EF4-FFF2-40B4-BE49-F238E27FC236}">
                <a16:creationId xmlns:a16="http://schemas.microsoft.com/office/drawing/2014/main" xmlns="" id="{D71A05A6-1E70-453A-A673-F5D2DBF0B9B5}"/>
              </a:ext>
            </a:extLst>
          </p:cNvPr>
          <p:cNvSpPr/>
          <p:nvPr/>
        </p:nvSpPr>
        <p:spPr>
          <a:xfrm>
            <a:off x="4365069" y="993725"/>
            <a:ext cx="3756156" cy="923330"/>
          </a:xfrm>
          <a:prstGeom prst="rect">
            <a:avLst/>
          </a:prstGeom>
          <a:noFill/>
        </p:spPr>
        <p:txBody>
          <a:bodyPr wrap="none" lIns="91440" tIns="45720" rIns="91440" bIns="45720">
            <a:spAutoFit/>
          </a:bodyPr>
          <a:lstStyle/>
          <a:p>
            <a:pPr algn="ctr"/>
            <a:r>
              <a:rPr lang="en-US" sz="5400" b="1" cap="none" spc="50">
                <a:ln w="9525" cmpd="sng">
                  <a:solidFill>
                    <a:schemeClr val="bg1"/>
                  </a:solidFill>
                  <a:prstDash val="solid"/>
                </a:ln>
                <a:solidFill>
                  <a:srgbClr val="FF3399"/>
                </a:solidFill>
                <a:effectLst>
                  <a:glow rad="38100">
                    <a:schemeClr val="accent1">
                      <a:alpha val="40000"/>
                    </a:schemeClr>
                  </a:glow>
                </a:effectLst>
                <a:latin typeface="Times New Roman" panose="02020603050405020304" pitchFamily="18" charset="0"/>
                <a:cs typeface="Times New Roman" panose="02020603050405020304" pitchFamily="18" charset="0"/>
              </a:rPr>
              <a:t>TRÒ CH</a:t>
            </a:r>
            <a:r>
              <a:rPr lang="vi-VN" sz="5400" b="1" cap="none" spc="50">
                <a:ln w="9525" cmpd="sng">
                  <a:solidFill>
                    <a:schemeClr val="bg1"/>
                  </a:solidFill>
                  <a:prstDash val="solid"/>
                </a:ln>
                <a:solidFill>
                  <a:srgbClr val="FF3399"/>
                </a:solidFill>
                <a:effectLst>
                  <a:glow rad="38100">
                    <a:schemeClr val="accent1">
                      <a:alpha val="40000"/>
                    </a:schemeClr>
                  </a:glow>
                </a:effectLst>
                <a:latin typeface="Times New Roman" panose="02020603050405020304" pitchFamily="18" charset="0"/>
                <a:cs typeface="Times New Roman" panose="02020603050405020304" pitchFamily="18" charset="0"/>
              </a:rPr>
              <a:t>Ơ</a:t>
            </a:r>
            <a:r>
              <a:rPr lang="en-US" sz="5400" b="1" cap="none" spc="50">
                <a:ln w="9525" cmpd="sng">
                  <a:solidFill>
                    <a:schemeClr val="bg1"/>
                  </a:solidFill>
                  <a:prstDash val="solid"/>
                </a:ln>
                <a:solidFill>
                  <a:srgbClr val="FF3399"/>
                </a:solidFill>
                <a:effectLst>
                  <a:glow rad="38100">
                    <a:schemeClr val="accent1">
                      <a:alpha val="40000"/>
                    </a:schemeClr>
                  </a:glow>
                </a:effectLst>
                <a:latin typeface="Times New Roman" panose="02020603050405020304" pitchFamily="18" charset="0"/>
                <a:cs typeface="Times New Roman" panose="02020603050405020304" pitchFamily="18" charset="0"/>
              </a:rPr>
              <a:t>I</a:t>
            </a:r>
          </a:p>
        </p:txBody>
      </p:sp>
      <p:pic>
        <p:nvPicPr>
          <p:cNvPr id="29" name="Picture 28">
            <a:extLst>
              <a:ext uri="{FF2B5EF4-FFF2-40B4-BE49-F238E27FC236}">
                <a16:creationId xmlns:a16="http://schemas.microsoft.com/office/drawing/2014/main" xmlns="" id="{9DF33CE2-E573-4CDE-B061-8CFB637EA70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00650" y="3057525"/>
            <a:ext cx="495300" cy="438150"/>
          </a:xfrm>
          <a:prstGeom prst="rect">
            <a:avLst/>
          </a:prstGeom>
        </p:spPr>
      </p:pic>
      <p:pic>
        <p:nvPicPr>
          <p:cNvPr id="30" name="Picture 29">
            <a:extLst>
              <a:ext uri="{FF2B5EF4-FFF2-40B4-BE49-F238E27FC236}">
                <a16:creationId xmlns:a16="http://schemas.microsoft.com/office/drawing/2014/main" xmlns="" id="{4F808D0E-1F6C-40AA-917F-E3527E720B9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77814" y="3266324"/>
            <a:ext cx="495300" cy="438150"/>
          </a:xfrm>
          <a:prstGeom prst="rect">
            <a:avLst/>
          </a:prstGeom>
        </p:spPr>
      </p:pic>
      <p:pic>
        <p:nvPicPr>
          <p:cNvPr id="31" name="Picture 30">
            <a:extLst>
              <a:ext uri="{FF2B5EF4-FFF2-40B4-BE49-F238E27FC236}">
                <a16:creationId xmlns:a16="http://schemas.microsoft.com/office/drawing/2014/main" xmlns="" id="{14836D63-18B9-4B0B-AB3A-928F51CD1F6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59657" y="2697454"/>
            <a:ext cx="495300" cy="438150"/>
          </a:xfrm>
          <a:prstGeom prst="rect">
            <a:avLst/>
          </a:prstGeom>
        </p:spPr>
      </p:pic>
      <p:pic>
        <p:nvPicPr>
          <p:cNvPr id="32" name="Picture 31">
            <a:extLst>
              <a:ext uri="{FF2B5EF4-FFF2-40B4-BE49-F238E27FC236}">
                <a16:creationId xmlns:a16="http://schemas.microsoft.com/office/drawing/2014/main" xmlns="" id="{ADED7AC2-8FB9-4B18-833C-1A1BEE10639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00408" y="3047249"/>
            <a:ext cx="495300" cy="438150"/>
          </a:xfrm>
          <a:prstGeom prst="rect">
            <a:avLst/>
          </a:prstGeom>
        </p:spPr>
      </p:pic>
      <p:pic>
        <p:nvPicPr>
          <p:cNvPr id="33" name="Picture 32">
            <a:extLst>
              <a:ext uri="{FF2B5EF4-FFF2-40B4-BE49-F238E27FC236}">
                <a16:creationId xmlns:a16="http://schemas.microsoft.com/office/drawing/2014/main" xmlns="" id="{FC4B740B-89C8-49A9-AC90-0CFD7BA742A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48817" y="2847975"/>
            <a:ext cx="495300" cy="438150"/>
          </a:xfrm>
          <a:prstGeom prst="rect">
            <a:avLst/>
          </a:prstGeom>
        </p:spPr>
      </p:pic>
      <p:pic>
        <p:nvPicPr>
          <p:cNvPr id="34" name="Picture 33">
            <a:extLst>
              <a:ext uri="{FF2B5EF4-FFF2-40B4-BE49-F238E27FC236}">
                <a16:creationId xmlns:a16="http://schemas.microsoft.com/office/drawing/2014/main" xmlns="" id="{5D08869C-455D-4DBB-A471-23878FD9861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603014" y="2760748"/>
            <a:ext cx="495300" cy="438150"/>
          </a:xfrm>
          <a:prstGeom prst="rect">
            <a:avLst/>
          </a:prstGeom>
        </p:spPr>
      </p:pic>
      <p:pic>
        <p:nvPicPr>
          <p:cNvPr id="35" name="Picture 34">
            <a:extLst>
              <a:ext uri="{FF2B5EF4-FFF2-40B4-BE49-F238E27FC236}">
                <a16:creationId xmlns:a16="http://schemas.microsoft.com/office/drawing/2014/main" xmlns="" id="{45FA94B6-7417-4547-A61C-7A97621F3F8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48300" y="3236743"/>
            <a:ext cx="495300" cy="438150"/>
          </a:xfrm>
          <a:prstGeom prst="rect">
            <a:avLst/>
          </a:prstGeom>
        </p:spPr>
      </p:pic>
      <p:pic>
        <p:nvPicPr>
          <p:cNvPr id="36" name="Picture 35">
            <a:extLst>
              <a:ext uri="{FF2B5EF4-FFF2-40B4-BE49-F238E27FC236}">
                <a16:creationId xmlns:a16="http://schemas.microsoft.com/office/drawing/2014/main" xmlns="" id="{32ACA7D7-C2EB-42A0-AC4B-ED65117BEBE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57943" y="2760748"/>
            <a:ext cx="495300" cy="438150"/>
          </a:xfrm>
          <a:prstGeom prst="rect">
            <a:avLst/>
          </a:prstGeom>
        </p:spPr>
      </p:pic>
      <p:pic>
        <p:nvPicPr>
          <p:cNvPr id="37" name="Picture 36">
            <a:extLst>
              <a:ext uri="{FF2B5EF4-FFF2-40B4-BE49-F238E27FC236}">
                <a16:creationId xmlns:a16="http://schemas.microsoft.com/office/drawing/2014/main" xmlns="" id="{A1A6DF41-CF9C-4771-B234-8C8B42D6C7B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71108" y="3057525"/>
            <a:ext cx="495300" cy="438150"/>
          </a:xfrm>
          <a:prstGeom prst="rect">
            <a:avLst/>
          </a:prstGeom>
        </p:spPr>
      </p:pic>
      <p:pic>
        <p:nvPicPr>
          <p:cNvPr id="3" name="tet oi la tet">
            <a:hlinkClick r:id="" action="ppaction://media"/>
          </p:cNvPr>
          <p:cNvPicPr>
            <a:picLocks noChangeAspect="1"/>
          </p:cNvPicPr>
          <p:nvPr>
            <a:audioFile r:link="rId1"/>
            <p:extLst>
              <p:ext uri="{DAA4B4D4-6D71-4841-9C94-3DE7FCFB9230}">
                <p14:media xmlns:p14="http://schemas.microsoft.com/office/powerpoint/2010/main" r:embed="rId2">
                  <p14:trim st="18100"/>
                </p14:media>
              </p:ext>
            </p:extLst>
          </p:nvPr>
        </p:nvPicPr>
        <p:blipFill>
          <a:blip r:embed="rId9" cstate="print"/>
          <a:stretch>
            <a:fillRect/>
          </a:stretch>
        </p:blipFill>
        <p:spPr>
          <a:xfrm>
            <a:off x="12580253" y="2656724"/>
            <a:ext cx="609600" cy="609600"/>
          </a:xfrm>
          <a:prstGeom prst="rect">
            <a:avLst/>
          </a:prstGeom>
        </p:spPr>
      </p:pic>
    </p:spTree>
    <p:extLst>
      <p:ext uri="{BB962C8B-B14F-4D97-AF65-F5344CB8AC3E}">
        <p14:creationId xmlns:p14="http://schemas.microsoft.com/office/powerpoint/2010/main" val="3257964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repeatCount="indefinite" fill="hold" grpId="0" nodeType="withEffect">
                                  <p:stCondLst>
                                    <p:cond delay="0"/>
                                  </p:stCondLst>
                                  <p:iterate type="lt">
                                    <p:tmPct val="10000"/>
                                  </p:iterate>
                                  <p:childTnLst>
                                    <p:set>
                                      <p:cBhvr>
                                        <p:cTn id="6" dur="1" fill="hold">
                                          <p:stCondLst>
                                            <p:cond delay="0"/>
                                          </p:stCondLst>
                                        </p:cTn>
                                        <p:tgtEl>
                                          <p:spTgt spid="10"/>
                                        </p:tgtEl>
                                        <p:attrNameLst>
                                          <p:attrName>style.visibility</p:attrName>
                                        </p:attrNameLst>
                                      </p:cBhvr>
                                      <p:to>
                                        <p:strVal val="visible"/>
                                      </p:to>
                                    </p:set>
                                    <p:anim calcmode="lin" valueType="num">
                                      <p:cBhvr>
                                        <p:cTn id="7" dur="20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8" dur="2000" fill="hold"/>
                                        <p:tgtEl>
                                          <p:spTgt spid="10"/>
                                        </p:tgtEl>
                                        <p:attrNameLst>
                                          <p:attrName>ppt_y</p:attrName>
                                        </p:attrNameLst>
                                      </p:cBhvr>
                                      <p:tavLst>
                                        <p:tav tm="0">
                                          <p:val>
                                            <p:strVal val="#ppt_y"/>
                                          </p:val>
                                        </p:tav>
                                        <p:tav tm="100000">
                                          <p:val>
                                            <p:strVal val="#ppt_y"/>
                                          </p:val>
                                        </p:tav>
                                      </p:tavLst>
                                    </p:anim>
                                    <p:anim calcmode="lin" valueType="num">
                                      <p:cBhvr>
                                        <p:cTn id="9" dur="20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10" dur="20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000" tmFilter="0,0; .5, 1; 1, 1"/>
                                        <p:tgtEl>
                                          <p:spTgt spid="10"/>
                                        </p:tgtEl>
                                      </p:cBhvr>
                                    </p:animEffect>
                                  </p:childTnLst>
                                </p:cTn>
                              </p:par>
                              <p:par>
                                <p:cTn id="12" presetID="32" presetClass="emph" presetSubtype="0" repeatCount="indefinite" fill="hold" nodeType="withEffect">
                                  <p:stCondLst>
                                    <p:cond delay="0"/>
                                  </p:stCondLst>
                                  <p:childTnLst>
                                    <p:animRot by="120000">
                                      <p:cBhvr>
                                        <p:cTn id="13" dur="100" fill="hold">
                                          <p:stCondLst>
                                            <p:cond delay="0"/>
                                          </p:stCondLst>
                                        </p:cTn>
                                        <p:tgtEl>
                                          <p:spTgt spid="9"/>
                                        </p:tgtEl>
                                        <p:attrNameLst>
                                          <p:attrName>r</p:attrName>
                                        </p:attrNameLst>
                                      </p:cBhvr>
                                    </p:animRot>
                                    <p:animRot by="-240000">
                                      <p:cBhvr>
                                        <p:cTn id="14" dur="200" fill="hold">
                                          <p:stCondLst>
                                            <p:cond delay="200"/>
                                          </p:stCondLst>
                                        </p:cTn>
                                        <p:tgtEl>
                                          <p:spTgt spid="9"/>
                                        </p:tgtEl>
                                        <p:attrNameLst>
                                          <p:attrName>r</p:attrName>
                                        </p:attrNameLst>
                                      </p:cBhvr>
                                    </p:animRot>
                                    <p:animRot by="240000">
                                      <p:cBhvr>
                                        <p:cTn id="15" dur="200" fill="hold">
                                          <p:stCondLst>
                                            <p:cond delay="400"/>
                                          </p:stCondLst>
                                        </p:cTn>
                                        <p:tgtEl>
                                          <p:spTgt spid="9"/>
                                        </p:tgtEl>
                                        <p:attrNameLst>
                                          <p:attrName>r</p:attrName>
                                        </p:attrNameLst>
                                      </p:cBhvr>
                                    </p:animRot>
                                    <p:animRot by="-240000">
                                      <p:cBhvr>
                                        <p:cTn id="16" dur="200" fill="hold">
                                          <p:stCondLst>
                                            <p:cond delay="600"/>
                                          </p:stCondLst>
                                        </p:cTn>
                                        <p:tgtEl>
                                          <p:spTgt spid="9"/>
                                        </p:tgtEl>
                                        <p:attrNameLst>
                                          <p:attrName>r</p:attrName>
                                        </p:attrNameLst>
                                      </p:cBhvr>
                                    </p:animRot>
                                    <p:animRot by="120000">
                                      <p:cBhvr>
                                        <p:cTn id="17" dur="200" fill="hold">
                                          <p:stCondLst>
                                            <p:cond delay="800"/>
                                          </p:stCondLst>
                                        </p:cTn>
                                        <p:tgtEl>
                                          <p:spTgt spid="9"/>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16049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2" fill="hold" display="0">
                  <p:stCondLst>
                    <p:cond delay="indefinite"/>
                  </p:stCondLst>
                  <p:endCondLst>
                    <p:cond evt="onStopAudio" delay="0">
                      <p:tgtEl>
                        <p:sldTgt/>
                      </p:tgtEl>
                    </p:cond>
                  </p:endCondLst>
                </p:cTn>
                <p:tgtEl>
                  <p:spTgt spid="3"/>
                </p:tgtEl>
              </p:cMediaNode>
            </p:audio>
          </p:childTnLst>
        </p:cTn>
      </p:par>
    </p:tnLst>
    <p:bldLst>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5944" y="4281410"/>
            <a:ext cx="6087290" cy="1569660"/>
          </a:xfrm>
          <a:prstGeom prst="rect">
            <a:avLst/>
          </a:prstGeom>
          <a:noFill/>
        </p:spPr>
        <p:txBody>
          <a:bodyPr wrap="square" rtlCol="0">
            <a:spAutoFit/>
          </a:bodyPr>
          <a:lstStyle/>
          <a:p>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Cần</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phải</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cẩn</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thận</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phòng</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ngừa</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những</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nguy</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cơ</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tai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nạn</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cháy</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nổ</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xảy</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ra</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a:t>
            </a:r>
          </a:p>
        </p:txBody>
      </p:sp>
      <p:sp>
        <p:nvSpPr>
          <p:cNvPr id="6" name="TextBox 5"/>
          <p:cNvSpPr txBox="1"/>
          <p:nvPr/>
        </p:nvSpPr>
        <p:spPr>
          <a:xfrm>
            <a:off x="195944" y="2536768"/>
            <a:ext cx="5037758" cy="1077218"/>
          </a:xfrm>
          <a:prstGeom prst="rect">
            <a:avLst/>
          </a:prstGeom>
          <a:noFill/>
        </p:spPr>
        <p:txBody>
          <a:bodyPr wrap="square" rtlCol="0">
            <a:spAutoFit/>
          </a:bodyPr>
          <a:lstStyle/>
          <a:p>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Đau</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xót</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trước</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nỗi</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đau</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mất</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mát</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của</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các</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nạn</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nhân</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a:t>
            </a:r>
          </a:p>
        </p:txBody>
      </p:sp>
      <p:sp>
        <p:nvSpPr>
          <p:cNvPr id="5" name="TextBox 4"/>
          <p:cNvSpPr txBox="1"/>
          <p:nvPr/>
        </p:nvSpPr>
        <p:spPr>
          <a:xfrm>
            <a:off x="195944" y="792126"/>
            <a:ext cx="5276388" cy="1077218"/>
          </a:xfrm>
          <a:prstGeom prst="rect">
            <a:avLst/>
          </a:prstGeom>
          <a:noFill/>
        </p:spPr>
        <p:txBody>
          <a:bodyPr wrap="square" rtlCol="0">
            <a:spAutoFit/>
          </a:bodyPr>
          <a:lstStyle/>
          <a:p>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Hậu</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quả</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của</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vụ</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cháy</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để</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lại</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vô</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cùng</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nghiêm</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trọng</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a:t>
            </a:r>
          </a:p>
        </p:txBody>
      </p:sp>
      <p:pic>
        <p:nvPicPr>
          <p:cNvPr id="7"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191794" y="127273"/>
            <a:ext cx="5754664" cy="6516136"/>
          </a:xfrm>
        </p:spPr>
      </p:pic>
      <p:sp>
        <p:nvSpPr>
          <p:cNvPr id="2" name="AutoShape 2" descr="Phòng Chống Cháy Nổ Trong Trường Họ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59950101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80">
                                          <p:stCondLst>
                                            <p:cond delay="0"/>
                                          </p:stCondLst>
                                        </p:cTn>
                                        <p:tgtEl>
                                          <p:spTgt spid="6"/>
                                        </p:tgtEl>
                                      </p:cBhvr>
                                    </p:animEffect>
                                    <p:anim calcmode="lin" valueType="num">
                                      <p:cBhvr>
                                        <p:cTn id="13"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8" dur="26">
                                          <p:stCondLst>
                                            <p:cond delay="650"/>
                                          </p:stCondLst>
                                        </p:cTn>
                                        <p:tgtEl>
                                          <p:spTgt spid="6"/>
                                        </p:tgtEl>
                                      </p:cBhvr>
                                      <p:to x="100000" y="60000"/>
                                    </p:animScale>
                                    <p:animScale>
                                      <p:cBhvr>
                                        <p:cTn id="19" dur="166" decel="50000">
                                          <p:stCondLst>
                                            <p:cond delay="676"/>
                                          </p:stCondLst>
                                        </p:cTn>
                                        <p:tgtEl>
                                          <p:spTgt spid="6"/>
                                        </p:tgtEl>
                                      </p:cBhvr>
                                      <p:to x="100000" y="100000"/>
                                    </p:animScale>
                                    <p:animScale>
                                      <p:cBhvr>
                                        <p:cTn id="20" dur="26">
                                          <p:stCondLst>
                                            <p:cond delay="1312"/>
                                          </p:stCondLst>
                                        </p:cTn>
                                        <p:tgtEl>
                                          <p:spTgt spid="6"/>
                                        </p:tgtEl>
                                      </p:cBhvr>
                                      <p:to x="100000" y="80000"/>
                                    </p:animScale>
                                    <p:animScale>
                                      <p:cBhvr>
                                        <p:cTn id="21" dur="166" decel="50000">
                                          <p:stCondLst>
                                            <p:cond delay="1338"/>
                                          </p:stCondLst>
                                        </p:cTn>
                                        <p:tgtEl>
                                          <p:spTgt spid="6"/>
                                        </p:tgtEl>
                                      </p:cBhvr>
                                      <p:to x="100000" y="100000"/>
                                    </p:animScale>
                                    <p:animScale>
                                      <p:cBhvr>
                                        <p:cTn id="22" dur="26">
                                          <p:stCondLst>
                                            <p:cond delay="1642"/>
                                          </p:stCondLst>
                                        </p:cTn>
                                        <p:tgtEl>
                                          <p:spTgt spid="6"/>
                                        </p:tgtEl>
                                      </p:cBhvr>
                                      <p:to x="100000" y="90000"/>
                                    </p:animScale>
                                    <p:animScale>
                                      <p:cBhvr>
                                        <p:cTn id="23" dur="166" decel="50000">
                                          <p:stCondLst>
                                            <p:cond delay="1668"/>
                                          </p:stCondLst>
                                        </p:cTn>
                                        <p:tgtEl>
                                          <p:spTgt spid="6"/>
                                        </p:tgtEl>
                                      </p:cBhvr>
                                      <p:to x="100000" y="100000"/>
                                    </p:animScale>
                                    <p:animScale>
                                      <p:cBhvr>
                                        <p:cTn id="24" dur="26">
                                          <p:stCondLst>
                                            <p:cond delay="1808"/>
                                          </p:stCondLst>
                                        </p:cTn>
                                        <p:tgtEl>
                                          <p:spTgt spid="6"/>
                                        </p:tgtEl>
                                      </p:cBhvr>
                                      <p:to x="100000" y="95000"/>
                                    </p:animScale>
                                    <p:animScale>
                                      <p:cBhvr>
                                        <p:cTn id="25" dur="166" decel="50000">
                                          <p:stCondLst>
                                            <p:cond delay="1834"/>
                                          </p:stCondLst>
                                        </p:cTn>
                                        <p:tgtEl>
                                          <p:spTgt spid="6"/>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4">
                                            <p:txEl>
                                              <p:pRg st="0" end="0"/>
                                            </p:txEl>
                                          </p:spTgt>
                                        </p:tgtEl>
                                        <p:attrNameLst>
                                          <p:attrName>style.visibility</p:attrName>
                                        </p:attrNameLst>
                                      </p:cBhvr>
                                      <p:to>
                                        <p:strVal val="visible"/>
                                      </p:to>
                                    </p:set>
                                    <p:animEffect transition="in" filter="fade">
                                      <p:cBhvr>
                                        <p:cTn id="30" dur="1000"/>
                                        <p:tgtEl>
                                          <p:spTgt spid="4">
                                            <p:txEl>
                                              <p:pRg st="0" end="0"/>
                                            </p:txEl>
                                          </p:spTgt>
                                        </p:tgtEl>
                                      </p:cBhvr>
                                    </p:animEffect>
                                    <p:anim calcmode="lin" valueType="num">
                                      <p:cBhvr>
                                        <p:cTn id="31"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oàn thành tổng rà soát, kiểm tra an toàn phòng cháy, chữa cháy tại các  chung cư, nhà ở nhiều căn hộ trước ngày 15/11/20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9293" y="1958290"/>
            <a:ext cx="4598580" cy="4329968"/>
          </a:xfrm>
          <a:prstGeom prst="roundRect">
            <a:avLst>
              <a:gd name="adj" fmla="val 8594"/>
            </a:avLst>
          </a:prstGeom>
          <a:solidFill>
            <a:srgbClr val="FFFFFF">
              <a:shade val="85000"/>
            </a:srgbClr>
          </a:solidFill>
          <a:ln>
            <a:noFill/>
          </a:ln>
          <a:effectLst/>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449" y="1958290"/>
            <a:ext cx="6397807" cy="4329968"/>
          </a:xfrm>
          <a:prstGeom prst="roundRect">
            <a:avLst>
              <a:gd name="adj" fmla="val 8594"/>
            </a:avLst>
          </a:prstGeom>
          <a:solidFill>
            <a:srgbClr val="FFFFFF">
              <a:shade val="85000"/>
            </a:srgbClr>
          </a:solidFill>
          <a:ln>
            <a:noFill/>
          </a:ln>
          <a:effectLst/>
        </p:spPr>
      </p:pic>
      <p:sp>
        <p:nvSpPr>
          <p:cNvPr id="6" name="TextBox 5"/>
          <p:cNvSpPr txBox="1"/>
          <p:nvPr/>
        </p:nvSpPr>
        <p:spPr>
          <a:xfrm>
            <a:off x="156756" y="230423"/>
            <a:ext cx="11782696" cy="1077218"/>
          </a:xfrm>
          <a:prstGeom prst="rect">
            <a:avLst/>
          </a:prstGeom>
          <a:noFill/>
        </p:spPr>
        <p:txBody>
          <a:bodyPr wrap="square" rtlCol="0">
            <a:spAutoFit/>
          </a:bodyPr>
          <a:lstStyle/>
          <a:p>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Cần</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nâng</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cao</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ý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thức</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chấp</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hành</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quy</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định</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của</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pháp</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luật</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về</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phòng</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ngừa</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tai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nạn</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vũ</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khí</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cháy</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nổ</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và</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các</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chất</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độc</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hại</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a:t>
            </a:r>
          </a:p>
        </p:txBody>
      </p:sp>
    </p:spTree>
    <p:extLst>
      <p:ext uri="{BB962C8B-B14F-4D97-AF65-F5344CB8AC3E}">
        <p14:creationId xmlns:p14="http://schemas.microsoft.com/office/powerpoint/2010/main" val="106987464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170"/>
                                        </p:tgtEl>
                                        <p:attrNameLst>
                                          <p:attrName>style.visibility</p:attrName>
                                        </p:attrNameLst>
                                      </p:cBhvr>
                                      <p:to>
                                        <p:strVal val="visible"/>
                                      </p:to>
                                    </p:set>
                                    <p:animEffect transition="in" filter="fade">
                                      <p:cBhvr>
                                        <p:cTn id="17" dur="1000"/>
                                        <p:tgtEl>
                                          <p:spTgt spid="7170"/>
                                        </p:tgtEl>
                                      </p:cBhvr>
                                    </p:animEffect>
                                    <p:anim calcmode="lin" valueType="num">
                                      <p:cBhvr>
                                        <p:cTn id="18" dur="1000" fill="hold"/>
                                        <p:tgtEl>
                                          <p:spTgt spid="7170"/>
                                        </p:tgtEl>
                                        <p:attrNameLst>
                                          <p:attrName>ppt_x</p:attrName>
                                        </p:attrNameLst>
                                      </p:cBhvr>
                                      <p:tavLst>
                                        <p:tav tm="0">
                                          <p:val>
                                            <p:strVal val="#ppt_x"/>
                                          </p:val>
                                        </p:tav>
                                        <p:tav tm="100000">
                                          <p:val>
                                            <p:strVal val="#ppt_x"/>
                                          </p:val>
                                        </p:tav>
                                      </p:tavLst>
                                    </p:anim>
                                    <p:anim calcmode="lin" valueType="num">
                                      <p:cBhvr>
                                        <p:cTn id="19" dur="1000" fill="hold"/>
                                        <p:tgtEl>
                                          <p:spTgt spid="717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ó thể là hình minh họ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61931"/>
          </a:xfrm>
          <a:prstGeom prst="rect">
            <a:avLst/>
          </a:prstGeom>
          <a:noFill/>
          <a:extLst>
            <a:ext uri="{909E8E84-426E-40DD-AFC4-6F175D3DCCD1}">
              <a14:hiddenFill xmlns:a14="http://schemas.microsoft.com/office/drawing/2010/main">
                <a:solidFill>
                  <a:srgbClr val="FFFFFF"/>
                </a:solidFill>
              </a14:hiddenFill>
            </a:ext>
          </a:extLst>
        </p:spPr>
      </p:pic>
      <p:sp>
        <p:nvSpPr>
          <p:cNvPr id="13" name="Vertical Scroll 12"/>
          <p:cNvSpPr/>
          <p:nvPr/>
        </p:nvSpPr>
        <p:spPr>
          <a:xfrm>
            <a:off x="5181600" y="1676400"/>
            <a:ext cx="1676400" cy="2286000"/>
          </a:xfrm>
          <a:prstGeom prst="verticalScroll">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3200" b="1">
                <a:solidFill>
                  <a:srgbClr val="FF0000"/>
                </a:solidFill>
                <a:latin typeface="Calibri" pitchFamily="34" charset="0"/>
              </a:rPr>
              <a:t>CÂU</a:t>
            </a:r>
          </a:p>
          <a:p>
            <a:pPr algn="ctr" eaLnBrk="1" hangingPunct="1">
              <a:defRPr/>
            </a:pPr>
            <a:r>
              <a:rPr lang="en-US" sz="3200" b="1">
                <a:solidFill>
                  <a:srgbClr val="FF0000"/>
                </a:solidFill>
                <a:latin typeface="Calibri" pitchFamily="34" charset="0"/>
              </a:rPr>
              <a:t>HỎI ?</a:t>
            </a:r>
          </a:p>
        </p:txBody>
      </p:sp>
      <p:sp>
        <p:nvSpPr>
          <p:cNvPr id="39939" name="Title 1"/>
          <p:cNvSpPr>
            <a:spLocks noGrp="1" noChangeArrowheads="1"/>
          </p:cNvSpPr>
          <p:nvPr>
            <p:ph type="ctrTitle" idx="4294967295"/>
          </p:nvPr>
        </p:nvSpPr>
        <p:spPr>
          <a:xfrm>
            <a:off x="2029097" y="62051"/>
            <a:ext cx="8133806" cy="644433"/>
          </a:xfrm>
          <a:solidFill>
            <a:schemeClr val="bg1"/>
          </a:solidFill>
        </p:spPr>
        <p:txBody>
          <a:bodyPr>
            <a:normAutofit fontScale="90000"/>
          </a:bodyPr>
          <a:lstStyle/>
          <a:p>
            <a:pPr algn="ctr" eaLnBrk="1" hangingPunct="1"/>
            <a:r>
              <a:rPr lang="en-US" altLang="vi-VN" sz="3200" b="1" dirty="0">
                <a:solidFill>
                  <a:srgbClr val="FF0000"/>
                </a:solidFill>
                <a:latin typeface="Times New Roman" panose="02020603050405020304" pitchFamily="18" charset="0"/>
                <a:cs typeface="Times New Roman" panose="02020603050405020304" pitchFamily="18" charset="0"/>
              </a:rPr>
              <a:t>TRÒ CHƠI “ BÍ MẬT TRONG TRÁI BÓNG”</a:t>
            </a:r>
          </a:p>
        </p:txBody>
      </p:sp>
      <p:pic>
        <p:nvPicPr>
          <p:cNvPr id="4" name="Picture 3" descr="cau mon 5.png"/>
          <p:cNvPicPr>
            <a:picLocks noChangeAspect="1"/>
          </p:cNvPicPr>
          <p:nvPr/>
        </p:nvPicPr>
        <p:blipFill>
          <a:blip r:embed="rId3">
            <a:extLst>
              <a:ext uri="{28A0092B-C50C-407E-A947-70E740481C1C}">
                <a14:useLocalDpi xmlns:a14="http://schemas.microsoft.com/office/drawing/2010/main" val="0"/>
              </a:ext>
            </a:extLst>
          </a:blip>
          <a:srcRect r="49013"/>
          <a:stretch>
            <a:fillRect/>
          </a:stretch>
        </p:blipFill>
        <p:spPr bwMode="auto">
          <a:xfrm>
            <a:off x="4343400" y="1219200"/>
            <a:ext cx="1665288" cy="326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cau mon 5.png"/>
          <p:cNvPicPr>
            <a:picLocks noChangeAspect="1"/>
          </p:cNvPicPr>
          <p:nvPr/>
        </p:nvPicPr>
        <p:blipFill>
          <a:blip r:embed="rId3">
            <a:extLst>
              <a:ext uri="{28A0092B-C50C-407E-A947-70E740481C1C}">
                <a14:useLocalDpi xmlns:a14="http://schemas.microsoft.com/office/drawing/2010/main" val="0"/>
              </a:ext>
            </a:extLst>
          </a:blip>
          <a:srcRect l="50987"/>
          <a:stretch>
            <a:fillRect/>
          </a:stretch>
        </p:blipFill>
        <p:spPr bwMode="auto">
          <a:xfrm>
            <a:off x="6007100" y="1219200"/>
            <a:ext cx="1600200" cy="326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cau mon 5.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143000"/>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cau mon 5.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2743200"/>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cau mon 5.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2362200"/>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cau mon 5.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48600" y="2667000"/>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cau mon 5.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82000" y="1066800"/>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cau mon 5.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220200" y="1905000"/>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cau mon 5.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4648200"/>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010295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4" presetClass="path" presetSubtype="0" repeatCount="indefinite" accel="50000" decel="50000" fill="hold" nodeType="withEffect">
                                  <p:stCondLst>
                                    <p:cond delay="0"/>
                                  </p:stCondLst>
                                  <p:childTnLst>
                                    <p:animMotion origin="layout" path="M 3.33333E-6 1.11008E-6 C -0.00018 -0.01735 -0.0007 -0.03377 -0.00087 -0.03377 C -0.00209 -0.03377 -0.0033 0.2315 -0.0033 0.49745 C -0.0033 0.36309 -0.004 0.2315 -0.00452 0.2315 C -0.00521 0.2315 -0.00573 0.36494 -0.00573 0.49745 C -0.00573 0.43108 -0.00608 0.36309 -0.00643 0.36309 C -0.00677 0.36309 -0.00712 0.429 -0.00712 0.49745 C -0.00712 0.46276 -0.00729 0.43108 -0.00729 0.43108 C -0.00747 0.43108 -0.00764 0.46485 -0.00764 0.49745 C -0.00764 0.48011 -0.00782 0.46276 -0.00782 0.46276 C -0.00782 0.46276 -0.00799 0.48011 -0.00799 0.49745 C -0.00799 0.4882 -0.00799 0.48011 -0.00816 0.48011 C -0.00816 0.48219 -0.00816 0.4882 -0.00816 0.49745 C -0.00816 0.49237 -0.00816 0.4882 -0.00816 0.4882 C -0.00816 0.49075 -0.00816 0.49283 -0.00816 0.49745 C -0.00816 0.49491 -0.00816 0.49237 -0.00816 0.49075 C -0.00834 0.49075 -0.00834 0.49283 -0.00834 0.49537 C -0.00834 0.49537 -0.00834 0.49283 -0.00834 0.49075 C -0.00834 0.49075 -0.00834 0.49283 -0.00834 0.49537 " pathEditMode="relative" rAng="0" ptsTypes="fffffffffffffffffff">
                                      <p:cBhvr>
                                        <p:cTn id="6" dur="5000" fill="hold"/>
                                        <p:tgtEl>
                                          <p:spTgt spid="6"/>
                                        </p:tgtEl>
                                        <p:attrNameLst>
                                          <p:attrName>ppt_x</p:attrName>
                                          <p:attrName>ppt_y</p:attrName>
                                        </p:attrNameLst>
                                      </p:cBhvr>
                                      <p:rCtr x="-400" y="23200"/>
                                    </p:animMotion>
                                  </p:childTnLst>
                                </p:cTn>
                              </p:par>
                              <p:par>
                                <p:cTn id="7" presetID="54" presetClass="path" presetSubtype="0" repeatCount="indefinite" accel="50000" decel="50000" fill="hold" nodeType="withEffect">
                                  <p:stCondLst>
                                    <p:cond delay="0"/>
                                  </p:stCondLst>
                                  <p:childTnLst>
                                    <p:animMotion origin="layout" path="M -0.025 0.01319 C -0.02466 -0.00277 -0.02153 -0.01827 -0.02066 -0.01827 C -0.01459 -0.01827 -0.00851 0.22919 -0.00851 0.47734 C -0.00851 0.35222 -0.00556 0.22919 -0.00243 0.22919 C 0.00052 0.22919 0.00364 0.35384 0.00364 0.47734 C 0.00364 0.41536 0.00538 0.35222 0.00659 0.35222 C 0.00833 0.35222 0.00972 0.41328 0.00972 0.47734 C 0.00972 0.44496 0.01059 0.41536 0.01146 0.41536 C 0.01232 0.41536 0.01319 0.44681 0.01319 0.47734 C 0.01319 0.46092 0.01354 0.44496 0.01354 0.44519 C 0.01406 0.44496 0.01441 0.46092 0.01441 0.47734 C 0.01441 0.46878 0.01493 0.46092 0.01493 0.46115 C 0.01493 0.46323 0.01527 0.46878 0.01527 0.47734 C 0.01527 0.47295 0.01527 0.46878 0.0158 0.46878 C 0.0158 0.47086 0.0158 0.47318 0.0158 0.47734 C 0.0158 0.4748 0.0158 0.47295 0.0158 0.47086 C 0.01614 0.47086 0.01614 0.47318 0.01614 0.47526 C 0.01614 0.47572 0.01614 0.47318 0.01614 0.47086 C 0.01666 0.47086 0.01666 0.47318 0.01666 0.47526 " pathEditMode="relative" rAng="0" ptsTypes="fffffffffffffffffff">
                                      <p:cBhvr>
                                        <p:cTn id="8" dur="5000" fill="hold"/>
                                        <p:tgtEl>
                                          <p:spTgt spid="7"/>
                                        </p:tgtEl>
                                        <p:attrNameLst>
                                          <p:attrName>ppt_x</p:attrName>
                                          <p:attrName>ppt_y</p:attrName>
                                        </p:attrNameLst>
                                      </p:cBhvr>
                                      <p:rCtr x="2100" y="21600"/>
                                    </p:animMotion>
                                  </p:childTnLst>
                                </p:cTn>
                              </p:par>
                              <p:par>
                                <p:cTn id="9" presetID="54" presetClass="path" presetSubtype="0" repeatCount="indefinite" accel="50000" decel="50000" fill="hold" nodeType="withEffect">
                                  <p:stCondLst>
                                    <p:cond delay="0"/>
                                  </p:stCondLst>
                                  <p:childTnLst>
                                    <p:animMotion origin="layout" path="M -0.05833 0.17646 C -0.05798 0.16582 -0.05625 0.15541 -0.05573 0.15541 C -0.05208 0.15541 -0.04843 0.32192 -0.04843 0.48844 C -0.04843 0.40426 -0.04652 0.32192 -0.04479 0.32192 C -0.04288 0.32192 -0.04114 0.40564 -0.04114 0.48844 C -0.04114 0.44681 -0.0401 0.40426 -0.03923 0.40426 C -0.03819 0.40426 -0.03732 0.44565 -0.03732 0.48844 C -0.03732 0.46693 -0.0368 0.44681 -0.03645 0.44681 C -0.03593 0.44681 -0.03541 0.46809 -0.03541 0.48844 C -0.03541 0.47757 -0.03524 0.46693 -0.03507 0.46693 C -0.03489 0.46693 -0.03455 0.47757 -0.03455 0.48844 C -0.03455 0.48289 -0.03437 0.47757 -0.0342 0.47757 C -0.0342 0.47895 -0.03402 0.48289 -0.03402 0.48844 C -0.03402 0.48543 -0.03402 0.48289 -0.03385 0.48289 C -0.03385 0.48427 -0.03385 0.48566 -0.03385 0.48844 C -0.03385 0.48682 -0.03385 0.48543 -0.03385 0.48427 C -0.03368 0.48427 -0.03368 0.48566 -0.03368 0.48705 C -0.0335 0.48705 -0.0335 0.48566 -0.0335 0.48427 C -0.03333 0.48427 -0.03333 0.48566 -0.03333 0.48705 " pathEditMode="relative" rAng="0" ptsTypes="fffffffffffffffffff">
                                      <p:cBhvr>
                                        <p:cTn id="10" dur="5000" fill="hold"/>
                                        <p:tgtEl>
                                          <p:spTgt spid="8"/>
                                        </p:tgtEl>
                                        <p:attrNameLst>
                                          <p:attrName>ppt_x</p:attrName>
                                          <p:attrName>ppt_y</p:attrName>
                                        </p:attrNameLst>
                                      </p:cBhvr>
                                      <p:rCtr x="1300" y="14500"/>
                                    </p:animMotion>
                                  </p:childTnLst>
                                </p:cTn>
                              </p:par>
                              <p:par>
                                <p:cTn id="11" presetID="54" presetClass="path" presetSubtype="0" repeatCount="indefinite" accel="50000" decel="50000" fill="hold" nodeType="withEffect">
                                  <p:stCondLst>
                                    <p:cond delay="0"/>
                                  </p:stCondLst>
                                  <p:childTnLst>
                                    <p:animMotion origin="layout" path="M 3.33333E-6 -4.96762E-6 C 0.00052 -0.00855 0.0026 -0.01688 0.0033 -0.01688 C 0.00798 -0.01688 0.01267 0.11679 0.01267 0.25047 C 0.01267 0.18294 0.0151 0.11679 0.01736 0.11679 C 0.01979 0.11679 0.02187 0.18386 0.02187 0.25047 C 0.02187 0.21693 0.02309 0.18294 0.0243 0.18294 C 0.02552 0.18294 0.02673 0.21601 0.02673 0.25047 C 0.02673 0.23312 0.02725 0.21693 0.02795 0.21693 C 0.02847 0.21693 0.02916 0.23405 0.02916 0.25047 C 0.02916 0.24168 0.02934 0.23312 0.02968 0.23312 C 0.02986 0.23312 0.03021 0.24168 0.03021 0.25047 C 0.03021 0.24584 0.03038 0.24168 0.03055 0.24168 C 0.03055 0.24284 0.0309 0.24584 0.0309 0.25047 C 0.0309 0.24815 0.0309 0.24584 0.03107 0.24584 C 0.03107 0.247 0.03125 0.24815 0.03125 0.25047 C 0.03125 0.24931 0.03125 0.24815 0.03125 0.247 C 0.03142 0.247 0.03142 0.24815 0.03142 0.24931 C 0.03159 0.24931 0.03159 0.24815 0.03159 0.247 C 0.03177 0.247 0.03177 0.24815 0.03177 0.24931 " pathEditMode="relative" rAng="0" ptsTypes="fffffffffffffffffff">
                                      <p:cBhvr>
                                        <p:cTn id="12" dur="5000" fill="hold"/>
                                        <p:tgtEl>
                                          <p:spTgt spid="12"/>
                                        </p:tgtEl>
                                        <p:attrNameLst>
                                          <p:attrName>ppt_x</p:attrName>
                                          <p:attrName>ppt_y</p:attrName>
                                        </p:attrNameLst>
                                      </p:cBhvr>
                                      <p:rCtr x="1600" y="11700"/>
                                    </p:animMotion>
                                  </p:childTnLst>
                                </p:cTn>
                              </p:par>
                              <p:par>
                                <p:cTn id="13" presetID="54" presetClass="path" presetSubtype="0" repeatCount="indefinite" accel="50000" decel="50000" fill="hold" nodeType="withEffect">
                                  <p:stCondLst>
                                    <p:cond delay="0"/>
                                  </p:stCondLst>
                                  <p:childTnLst>
                                    <p:animMotion origin="layout" path="M 3.33333E-6 1.68363E-6 C -0.00035 -0.01411 -0.00209 -0.02799 -0.00261 -0.02799 C -0.00625 -0.02799 -0.0099 0.19796 -0.0099 0.42461 C -0.0099 0.31036 -0.01181 0.19796 -0.01354 0.19796 C -0.01545 0.19796 -0.01719 0.31152 -0.01719 0.42461 C -0.01719 0.36748 -0.01823 0.31036 -0.0191 0.31036 C -0.02014 0.31036 -0.02084 0.36633 -0.02084 0.42461 C -0.02084 0.39523 -0.02136 0.36748 -0.02188 0.36748 C -0.0224 0.36748 -0.02292 0.39639 -0.02292 0.42461 C -0.02292 0.40957 -0.02292 0.39523 -0.02327 0.39523 C -0.02344 0.39523 -0.02379 0.40957 -0.02379 0.42461 C -0.02379 0.41651 -0.02396 0.40957 -0.02396 0.41004 C -0.02396 0.41165 -0.02431 0.41651 -0.02431 0.42461 C -0.02431 0.42021 -0.02431 0.41651 -0.02448 0.41651 C -0.02448 0.41882 -0.02448 0.42067 -0.02448 0.42461 C -0.02448 0.42229 -0.02448 0.42021 -0.02448 0.41882 C -0.02448 0.41905 -0.02448 0.42067 -0.02448 0.42252 C -0.02483 0.42252 -0.02483 0.42067 -0.02483 0.41882 C -0.025 0.41882 -0.025 0.42067 -0.025 0.42252 " pathEditMode="relative" rAng="0" ptsTypes="fffffffffffffffffff">
                                      <p:cBhvr>
                                        <p:cTn id="14" dur="5000" fill="hold"/>
                                        <p:tgtEl>
                                          <p:spTgt spid="9"/>
                                        </p:tgtEl>
                                        <p:attrNameLst>
                                          <p:attrName>ppt_x</p:attrName>
                                          <p:attrName>ppt_y</p:attrName>
                                        </p:attrNameLst>
                                      </p:cBhvr>
                                      <p:rCtr x="-1300" y="19800"/>
                                    </p:animMotion>
                                  </p:childTnLst>
                                </p:cTn>
                              </p:par>
                              <p:par>
                                <p:cTn id="15" presetID="54" presetClass="path" presetSubtype="0" repeatCount="indefinite" accel="50000" decel="50000" fill="hold" nodeType="withEffect">
                                  <p:stCondLst>
                                    <p:cond delay="0"/>
                                  </p:stCondLst>
                                  <p:childTnLst>
                                    <p:animMotion origin="layout" path="M -3.33333E-6 0.01804 C 0.0007 -0.00161 0.0033 -0.02035 0.00417 -0.02035 C 0.01007 -0.02035 0.01598 0.284 0.01598 0.58835 C 0.01598 0.43479 0.0191 0.284 0.02188 0.284 C 0.02483 0.284 0.02778 0.43641 0.02778 0.58835 C 0.02778 0.51226 0.02917 0.43479 0.03073 0.43479 C 0.0323 0.43479 0.03368 0.50995 0.03368 0.58835 C 0.03368 0.5488 0.03455 0.51226 0.03525 0.51226 C 0.03594 0.51226 0.03681 0.55111 0.03681 0.58835 C 0.03681 0.56846 0.03716 0.5488 0.0375 0.5488 C 0.03768 0.5488 0.0382 0.56846 0.0382 0.58835 C 0.0382 0.57817 0.03837 0.56846 0.03872 0.56846 C 0.03872 0.57123 0.03907 0.57817 0.03907 0.58835 C 0.03907 0.58303 0.03907 0.57817 0.03924 0.57817 C 0.03924 0.58072 0.03941 0.58349 0.03941 0.58835 C 0.03941 0.58557 0.03941 0.58303 0.03941 0.58072 C 0.03959 0.58072 0.03959 0.58349 0.03959 0.58604 C 0.03976 0.58604 0.03976 0.58349 0.03976 0.58072 C 0.04011 0.58072 0.04011 0.58349 0.04011 0.58604 " pathEditMode="relative" rAng="0" ptsTypes="fffffffffffffffffff">
                                      <p:cBhvr>
                                        <p:cTn id="16" dur="5000" fill="hold"/>
                                        <p:tgtEl>
                                          <p:spTgt spid="11"/>
                                        </p:tgtEl>
                                        <p:attrNameLst>
                                          <p:attrName>ppt_x</p:attrName>
                                          <p:attrName>ppt_y</p:attrName>
                                        </p:attrNameLst>
                                      </p:cBhvr>
                                      <p:rCtr x="2000" y="26600"/>
                                    </p:animMotion>
                                  </p:childTnLst>
                                </p:cTn>
                              </p:par>
                              <p:par>
                                <p:cTn id="17" presetID="54" presetClass="path" presetSubtype="0" repeatCount="indefinite" accel="50000" decel="50000" fill="hold" nodeType="withEffect">
                                  <p:stCondLst>
                                    <p:cond delay="0"/>
                                  </p:stCondLst>
                                  <p:childTnLst>
                                    <p:animMotion origin="layout" path="M -3.33333E-6 -2.77521E-7 C 0.00035 -0.01549 0.00209 -0.03006 0.00261 -0.03006 C 0.0066 -0.03006 0.01042 0.20722 0.01042 0.44565 C 0.01042 0.32516 0.0125 0.20722 0.01424 0.20722 C 0.01632 0.20722 0.01823 0.32701 0.01823 0.44565 C 0.01823 0.38622 0.01927 0.32516 0.02014 0.32516 C 0.02118 0.32516 0.02223 0.38414 0.02223 0.44565 C 0.02223 0.41443 0.02275 0.38622 0.02309 0.38622 C 0.02379 0.38622 0.02431 0.41628 0.02431 0.44565 C 0.02431 0.4297 0.02448 0.41443 0.02466 0.41443 C 0.02483 0.41443 0.02518 0.4297 0.02518 0.44565 C 0.02518 0.43756 0.02535 0.4297 0.02535 0.43016 C 0.02535 0.43178 0.0257 0.43756 0.0257 0.44565 C 0.0257 0.44103 0.0257 0.43756 0.02587 0.43756 C 0.02587 0.43941 0.02587 0.44126 0.02587 0.44565 C 0.02587 0.44288 0.02587 0.44103 0.02587 0.43941 C 0.02605 0.43941 0.02605 0.44126 0.02605 0.44334 C 0.02622 0.44334 0.02622 0.44126 0.02622 0.43941 C 0.02657 0.43941 0.02657 0.44126 0.02657 0.44334 " pathEditMode="relative" rAng="0" ptsTypes="fffffffffffffffffff">
                                      <p:cBhvr>
                                        <p:cTn id="18" dur="5000" fill="hold"/>
                                        <p:tgtEl>
                                          <p:spTgt spid="10"/>
                                        </p:tgtEl>
                                        <p:attrNameLst>
                                          <p:attrName>ppt_x</p:attrName>
                                          <p:attrName>ppt_y</p:attrName>
                                        </p:attrNameLst>
                                      </p:cBhvr>
                                      <p:rCtr x="1300" y="20800"/>
                                    </p:animMotion>
                                  </p:childTnLst>
                                </p:cTn>
                              </p:par>
                              <p:par>
                                <p:cTn id="19" presetID="0" presetClass="path" presetSubtype="0" repeatCount="indefinite" accel="50000" decel="50000" fill="hold" nodeType="withEffect">
                                  <p:stCondLst>
                                    <p:cond delay="0"/>
                                  </p:stCondLst>
                                  <p:childTnLst>
                                    <p:animMotion origin="layout" path="M 0.06736 -0.00463 L -0.11598 -0.00463 " pathEditMode="relative" rAng="0" ptsTypes="AA">
                                      <p:cBhvr>
                                        <p:cTn id="20" dur="1000" fill="hold"/>
                                        <p:tgtEl>
                                          <p:spTgt spid="4"/>
                                        </p:tgtEl>
                                        <p:attrNameLst>
                                          <p:attrName>ppt_x</p:attrName>
                                          <p:attrName>ppt_y</p:attrName>
                                        </p:attrNameLst>
                                      </p:cBhvr>
                                      <p:rCtr x="-9167" y="0"/>
                                    </p:animMotion>
                                  </p:childTnLst>
                                </p:cTn>
                              </p:par>
                              <p:par>
                                <p:cTn id="21" presetID="0" presetClass="path" presetSubtype="0" repeatCount="indefinite" accel="50000" decel="50000" fill="hold" nodeType="withEffect">
                                  <p:stCondLst>
                                    <p:cond delay="0"/>
                                  </p:stCondLst>
                                  <p:childTnLst>
                                    <p:animMotion origin="layout" path="M -0.08611 -0.00463 L 0.08055 -0.00463 " pathEditMode="relative" rAng="0" ptsTypes="AA">
                                      <p:cBhvr>
                                        <p:cTn id="22" dur="1000" fill="hold"/>
                                        <p:tgtEl>
                                          <p:spTgt spid="5"/>
                                        </p:tgtEl>
                                        <p:attrNameLst>
                                          <p:attrName>ppt_x</p:attrName>
                                          <p:attrName>ppt_y</p:attrName>
                                        </p:attrNameLst>
                                      </p:cBhvr>
                                      <p:rCtr x="833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ó thể là hình ảnh về ho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12192001" cy="6843461"/>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a:hlinkClick r:id="rId3" action="ppaction://hlinksldjump"/>
          </p:cNvPr>
          <p:cNvSpPr/>
          <p:nvPr/>
        </p:nvSpPr>
        <p:spPr>
          <a:xfrm>
            <a:off x="838200" y="2514600"/>
            <a:ext cx="1143000" cy="1143000"/>
          </a:xfrm>
          <a:prstGeom prst="ellipse">
            <a:avLst/>
          </a:prstGeom>
          <a:blipFill>
            <a:blip r:embed="rId4"/>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4000" b="1" dirty="0">
                <a:solidFill>
                  <a:srgbClr val="FFFF00"/>
                </a:solidFill>
              </a:rPr>
              <a:t>1</a:t>
            </a:r>
          </a:p>
        </p:txBody>
      </p:sp>
      <p:sp>
        <p:nvSpPr>
          <p:cNvPr id="5" name="Oval 4">
            <a:hlinkClick r:id="rId5" action="ppaction://hlinksldjump"/>
          </p:cNvPr>
          <p:cNvSpPr/>
          <p:nvPr/>
        </p:nvSpPr>
        <p:spPr>
          <a:xfrm>
            <a:off x="3124200" y="2514600"/>
            <a:ext cx="1143000" cy="1143000"/>
          </a:xfrm>
          <a:prstGeom prst="ellipse">
            <a:avLst/>
          </a:prstGeom>
          <a:blipFill>
            <a:blip r:embed="rId4"/>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4000" b="1" dirty="0">
                <a:solidFill>
                  <a:srgbClr val="FFFF00"/>
                </a:solidFill>
              </a:rPr>
              <a:t>2</a:t>
            </a:r>
          </a:p>
        </p:txBody>
      </p:sp>
      <p:sp>
        <p:nvSpPr>
          <p:cNvPr id="6" name="Oval 5">
            <a:hlinkClick r:id="rId6" action="ppaction://hlinksldjump"/>
          </p:cNvPr>
          <p:cNvSpPr/>
          <p:nvPr/>
        </p:nvSpPr>
        <p:spPr>
          <a:xfrm>
            <a:off x="5334000" y="2514600"/>
            <a:ext cx="1143000" cy="1143000"/>
          </a:xfrm>
          <a:prstGeom prst="ellipse">
            <a:avLst/>
          </a:prstGeom>
          <a:blipFill>
            <a:blip r:embed="rId4"/>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4000" b="1">
                <a:solidFill>
                  <a:srgbClr val="FFFF00"/>
                </a:solidFill>
              </a:rPr>
              <a:t>3</a:t>
            </a:r>
          </a:p>
        </p:txBody>
      </p:sp>
      <p:sp>
        <p:nvSpPr>
          <p:cNvPr id="7" name="Oval 6">
            <a:hlinkClick r:id="rId7" action="ppaction://hlinksldjump"/>
          </p:cNvPr>
          <p:cNvSpPr/>
          <p:nvPr/>
        </p:nvSpPr>
        <p:spPr>
          <a:xfrm>
            <a:off x="7581900" y="2514600"/>
            <a:ext cx="1143000" cy="1143000"/>
          </a:xfrm>
          <a:prstGeom prst="ellipse">
            <a:avLst/>
          </a:prstGeom>
          <a:blipFill>
            <a:blip r:embed="rId4"/>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4000" b="1">
                <a:solidFill>
                  <a:srgbClr val="FFFF00"/>
                </a:solidFill>
              </a:rPr>
              <a:t>4</a:t>
            </a:r>
          </a:p>
        </p:txBody>
      </p:sp>
      <p:sp>
        <p:nvSpPr>
          <p:cNvPr id="8" name="Oval 7">
            <a:hlinkClick r:id="rId8" action="ppaction://hlinksldjump"/>
          </p:cNvPr>
          <p:cNvSpPr/>
          <p:nvPr/>
        </p:nvSpPr>
        <p:spPr>
          <a:xfrm>
            <a:off x="9829800" y="2514600"/>
            <a:ext cx="1143000" cy="1143000"/>
          </a:xfrm>
          <a:prstGeom prst="ellipse">
            <a:avLst/>
          </a:prstGeom>
          <a:blipFill>
            <a:blip r:embed="rId4"/>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4000" b="1">
                <a:solidFill>
                  <a:srgbClr val="FFFF00"/>
                </a:solidFill>
              </a:rPr>
              <a:t>5</a:t>
            </a:r>
          </a:p>
        </p:txBody>
      </p:sp>
      <p:sp>
        <p:nvSpPr>
          <p:cNvPr id="14" name="Up Arrow Callout 13"/>
          <p:cNvSpPr/>
          <p:nvPr/>
        </p:nvSpPr>
        <p:spPr>
          <a:xfrm>
            <a:off x="3962400" y="4373880"/>
            <a:ext cx="4191000" cy="1447800"/>
          </a:xfrm>
          <a:prstGeom prst="upArrowCallo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4400" b="1">
                <a:solidFill>
                  <a:srgbClr val="FFFF00"/>
                </a:solidFill>
                <a:latin typeface="Times New Roman" panose="02020603050405020304" pitchFamily="18" charset="0"/>
                <a:cs typeface="Times New Roman" panose="02020603050405020304" pitchFamily="18" charset="0"/>
              </a:rPr>
              <a:t>CHỌN BÓNG</a:t>
            </a:r>
          </a:p>
        </p:txBody>
      </p:sp>
      <p:sp>
        <p:nvSpPr>
          <p:cNvPr id="2" name="Oval 1">
            <a:hlinkClick r:id="rId9" action="ppaction://hlinksldjump"/>
          </p:cNvPr>
          <p:cNvSpPr/>
          <p:nvPr/>
        </p:nvSpPr>
        <p:spPr>
          <a:xfrm>
            <a:off x="5452613" y="6172201"/>
            <a:ext cx="905774" cy="6712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20246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mph" presetSubtype="0" repeatCount="indefinite" fill="hold" grpId="0" nodeType="withEffect">
                                  <p:stCondLst>
                                    <p:cond delay="0"/>
                                  </p:stCondLst>
                                  <p:childTnLst>
                                    <p:animRot by="21600000">
                                      <p:cBhvr>
                                        <p:cTn id="6" dur="1000" fill="hold"/>
                                        <p:tgtEl>
                                          <p:spTgt spid="4"/>
                                        </p:tgtEl>
                                        <p:attrNameLst>
                                          <p:attrName>r</p:attrName>
                                        </p:attrNameLst>
                                      </p:cBhvr>
                                    </p:animRot>
                                  </p:childTnLst>
                                </p:cTn>
                              </p:par>
                              <p:par>
                                <p:cTn id="7" presetID="8" presetClass="emph" presetSubtype="0" repeatCount="indefinite" fill="hold" grpId="0" nodeType="withEffect">
                                  <p:stCondLst>
                                    <p:cond delay="0"/>
                                  </p:stCondLst>
                                  <p:childTnLst>
                                    <p:animRot by="21600000">
                                      <p:cBhvr>
                                        <p:cTn id="8" dur="1000" fill="hold"/>
                                        <p:tgtEl>
                                          <p:spTgt spid="6"/>
                                        </p:tgtEl>
                                        <p:attrNameLst>
                                          <p:attrName>r</p:attrName>
                                        </p:attrNameLst>
                                      </p:cBhvr>
                                    </p:animRot>
                                  </p:childTnLst>
                                </p:cTn>
                              </p:par>
                              <p:par>
                                <p:cTn id="9" presetID="8" presetClass="emph" presetSubtype="0" repeatCount="indefinite" fill="hold" grpId="0" nodeType="withEffect">
                                  <p:stCondLst>
                                    <p:cond delay="0"/>
                                  </p:stCondLst>
                                  <p:childTnLst>
                                    <p:animRot by="21600000">
                                      <p:cBhvr>
                                        <p:cTn id="10" dur="1000" fill="hold"/>
                                        <p:tgtEl>
                                          <p:spTgt spid="8"/>
                                        </p:tgtEl>
                                        <p:attrNameLst>
                                          <p:attrName>r</p:attrName>
                                        </p:attrNameLst>
                                      </p:cBhvr>
                                    </p:animRot>
                                  </p:childTnLst>
                                </p:cTn>
                              </p:par>
                              <p:par>
                                <p:cTn id="11" presetID="8" presetClass="emph" presetSubtype="0" repeatCount="indefinite" fill="hold" grpId="0" nodeType="withEffect">
                                  <p:stCondLst>
                                    <p:cond delay="0"/>
                                  </p:stCondLst>
                                  <p:childTnLst>
                                    <p:animRot by="-21600000">
                                      <p:cBhvr>
                                        <p:cTn id="12" dur="1000" fill="hold"/>
                                        <p:tgtEl>
                                          <p:spTgt spid="5"/>
                                        </p:tgtEl>
                                        <p:attrNameLst>
                                          <p:attrName>r</p:attrName>
                                        </p:attrNameLst>
                                      </p:cBhvr>
                                    </p:animRot>
                                  </p:childTnLst>
                                </p:cTn>
                              </p:par>
                              <p:par>
                                <p:cTn id="13" presetID="8" presetClass="emph" presetSubtype="0" repeatCount="indefinite" fill="hold" grpId="0" nodeType="withEffect">
                                  <p:stCondLst>
                                    <p:cond delay="0"/>
                                  </p:stCondLst>
                                  <p:childTnLst>
                                    <p:animRot by="-21600000">
                                      <p:cBhvr>
                                        <p:cTn id="14" dur="1000" fill="hold"/>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4"/>
                    </p:tgtEl>
                  </p:cond>
                </p:stCondLst>
                <p:endSync evt="end" delay="0">
                  <p:rtn val="all"/>
                </p:endSync>
                <p:childTnLst>
                  <p:par>
                    <p:cTn id="16" fill="hold" nodeType="clickPar">
                      <p:stCondLst>
                        <p:cond delay="0"/>
                      </p:stCondLst>
                      <p:childTnLst>
                        <p:par>
                          <p:cTn id="17" fill="hold" nodeType="withGroup">
                            <p:stCondLst>
                              <p:cond delay="0"/>
                            </p:stCondLst>
                            <p:childTnLst>
                              <p:par>
                                <p:cTn id="18" presetID="3" presetClass="exit" presetSubtype="10" fill="hold" grpId="1" nodeType="clickEffect">
                                  <p:stCondLst>
                                    <p:cond delay="0"/>
                                  </p:stCondLst>
                                  <p:childTnLst>
                                    <p:animEffect transition="out" filter="blinds(horizontal)">
                                      <p:cBhvr>
                                        <p:cTn id="19" dur="500"/>
                                        <p:tgtEl>
                                          <p:spTgt spid="4"/>
                                        </p:tgtEl>
                                      </p:cBhvr>
                                    </p:animEffect>
                                    <p:set>
                                      <p:cBhvr>
                                        <p:cTn id="20"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21" restart="whenNotActive" fill="hold" evtFilter="cancelBubble" nodeType="interactiveSeq">
                <p:stCondLst>
                  <p:cond evt="onClick" delay="0">
                    <p:tgtEl>
                      <p:spTgt spid="5"/>
                    </p:tgtEl>
                  </p:cond>
                </p:stCondLst>
                <p:endSync evt="end" delay="0">
                  <p:rtn val="all"/>
                </p:endSync>
                <p:childTnLst>
                  <p:par>
                    <p:cTn id="22" fill="hold" nodeType="clickPar">
                      <p:stCondLst>
                        <p:cond delay="0"/>
                      </p:stCondLst>
                      <p:childTnLst>
                        <p:par>
                          <p:cTn id="23" fill="hold" nodeType="withGroup">
                            <p:stCondLst>
                              <p:cond delay="0"/>
                            </p:stCondLst>
                            <p:childTnLst>
                              <p:par>
                                <p:cTn id="24" presetID="3" presetClass="exit" presetSubtype="10" fill="hold" grpId="1" nodeType="clickEffect">
                                  <p:stCondLst>
                                    <p:cond delay="0"/>
                                  </p:stCondLst>
                                  <p:childTnLst>
                                    <p:animEffect transition="out" filter="blinds(horizontal)">
                                      <p:cBhvr>
                                        <p:cTn id="25" dur="500"/>
                                        <p:tgtEl>
                                          <p:spTgt spid="5"/>
                                        </p:tgtEl>
                                      </p:cBhvr>
                                    </p:animEffect>
                                    <p:set>
                                      <p:cBhvr>
                                        <p:cTn id="26"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27" restart="whenNotActive" fill="hold" evtFilter="cancelBubble" nodeType="interactiveSeq">
                <p:stCondLst>
                  <p:cond evt="onClick" delay="0">
                    <p:tgtEl>
                      <p:spTgt spid="6"/>
                    </p:tgtEl>
                  </p:cond>
                </p:stCondLst>
                <p:endSync evt="end" delay="0">
                  <p:rtn val="all"/>
                </p:endSync>
                <p:childTnLst>
                  <p:par>
                    <p:cTn id="28" fill="hold" nodeType="clickPar">
                      <p:stCondLst>
                        <p:cond delay="0"/>
                      </p:stCondLst>
                      <p:childTnLst>
                        <p:par>
                          <p:cTn id="29" fill="hold" nodeType="withGroup">
                            <p:stCondLst>
                              <p:cond delay="0"/>
                            </p:stCondLst>
                            <p:childTnLst>
                              <p:par>
                                <p:cTn id="30" presetID="3" presetClass="exit" presetSubtype="10" fill="hold" grpId="1" nodeType="clickEffect">
                                  <p:stCondLst>
                                    <p:cond delay="0"/>
                                  </p:stCondLst>
                                  <p:childTnLst>
                                    <p:animEffect transition="out" filter="blinds(horizontal)">
                                      <p:cBhvr>
                                        <p:cTn id="31" dur="500"/>
                                        <p:tgtEl>
                                          <p:spTgt spid="6"/>
                                        </p:tgtEl>
                                      </p:cBhvr>
                                    </p:animEffect>
                                    <p:set>
                                      <p:cBhvr>
                                        <p:cTn id="32"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33" restart="whenNotActive" fill="hold" evtFilter="cancelBubble" nodeType="interactiveSeq">
                <p:stCondLst>
                  <p:cond evt="onClick" delay="0">
                    <p:tgtEl>
                      <p:spTgt spid="7"/>
                    </p:tgtEl>
                  </p:cond>
                </p:stCondLst>
                <p:endSync evt="end" delay="0">
                  <p:rtn val="all"/>
                </p:endSync>
                <p:childTnLst>
                  <p:par>
                    <p:cTn id="34" fill="hold" nodeType="clickPar">
                      <p:stCondLst>
                        <p:cond delay="0"/>
                      </p:stCondLst>
                      <p:childTnLst>
                        <p:par>
                          <p:cTn id="35" fill="hold" nodeType="withGroup">
                            <p:stCondLst>
                              <p:cond delay="0"/>
                            </p:stCondLst>
                            <p:childTnLst>
                              <p:par>
                                <p:cTn id="36" presetID="3" presetClass="exit" presetSubtype="10" fill="hold" grpId="1" nodeType="clickEffect">
                                  <p:stCondLst>
                                    <p:cond delay="0"/>
                                  </p:stCondLst>
                                  <p:childTnLst>
                                    <p:animEffect transition="out" filter="blinds(horizontal)">
                                      <p:cBhvr>
                                        <p:cTn id="37" dur="500"/>
                                        <p:tgtEl>
                                          <p:spTgt spid="7"/>
                                        </p:tgtEl>
                                      </p:cBhvr>
                                    </p:animEffect>
                                    <p:set>
                                      <p:cBhvr>
                                        <p:cTn id="38"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39" restart="whenNotActive" fill="hold" evtFilter="cancelBubble" nodeType="interactiveSeq">
                <p:stCondLst>
                  <p:cond evt="onClick" delay="0">
                    <p:tgtEl>
                      <p:spTgt spid="8"/>
                    </p:tgtEl>
                  </p:cond>
                </p:stCondLst>
                <p:endSync evt="end" delay="0">
                  <p:rtn val="all"/>
                </p:endSync>
                <p:childTnLst>
                  <p:par>
                    <p:cTn id="40" fill="hold" nodeType="clickPar">
                      <p:stCondLst>
                        <p:cond delay="0"/>
                      </p:stCondLst>
                      <p:childTnLst>
                        <p:par>
                          <p:cTn id="41" fill="hold" nodeType="withGroup">
                            <p:stCondLst>
                              <p:cond delay="0"/>
                            </p:stCondLst>
                            <p:childTnLst>
                              <p:par>
                                <p:cTn id="42" presetID="3" presetClass="exit" presetSubtype="10" fill="hold" grpId="1" nodeType="clickEffect">
                                  <p:stCondLst>
                                    <p:cond delay="0"/>
                                  </p:stCondLst>
                                  <p:childTnLst>
                                    <p:animEffect transition="out" filter="blinds(horizontal)">
                                      <p:cBhvr>
                                        <p:cTn id="43" dur="500"/>
                                        <p:tgtEl>
                                          <p:spTgt spid="8"/>
                                        </p:tgtEl>
                                      </p:cBhvr>
                                    </p:animEffect>
                                    <p:set>
                                      <p:cBhvr>
                                        <p:cTn id="44"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4" grpId="0" animBg="1"/>
      <p:bldP spid="4" grpId="1" animBg="1"/>
      <p:bldP spid="5" grpId="0" animBg="1"/>
      <p:bldP spid="5" grpId="1" animBg="1"/>
      <p:bldP spid="6" grpId="0" animBg="1"/>
      <p:bldP spid="6" grpId="1" animBg="1"/>
      <p:bldP spid="7" grpId="0" animBg="1"/>
      <p:bldP spid="7" grpId="1" animBg="1"/>
      <p:bldP spid="8" grpId="0" animBg="1"/>
      <p:bldP spid="8"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8025" y="103187"/>
            <a:ext cx="12192000" cy="6858000"/>
          </a:xfrm>
          <a:prstGeom prst="rect">
            <a:avLst/>
          </a:prstGeom>
          <a:solidFill>
            <a:schemeClr val="accent2">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3697357" y="1066800"/>
            <a:ext cx="4492486" cy="45720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3000" b="1" dirty="0">
                <a:solidFill>
                  <a:srgbClr val="0000CC"/>
                </a:solidFill>
                <a:latin typeface="Times New Roman" pitchFamily="18" charset="0"/>
                <a:cs typeface="Times New Roman" pitchFamily="18" charset="0"/>
              </a:rPr>
              <a:t>H</a:t>
            </a:r>
            <a:r>
              <a:rPr lang="vi-VN" sz="3000" b="1" dirty="0">
                <a:solidFill>
                  <a:srgbClr val="0000CC"/>
                </a:solidFill>
                <a:latin typeface="Times New Roman" pitchFamily="18" charset="0"/>
                <a:cs typeface="Times New Roman" pitchFamily="18" charset="0"/>
              </a:rPr>
              <a:t>ãy nêu quan điểm của mình về ý kiến sau: </a:t>
            </a:r>
            <a:endParaRPr lang="en-US" sz="3000" b="1" dirty="0">
              <a:solidFill>
                <a:srgbClr val="0000CC"/>
              </a:solidFill>
              <a:latin typeface="Times New Roman" pitchFamily="18" charset="0"/>
              <a:cs typeface="Times New Roman" pitchFamily="18" charset="0"/>
            </a:endParaRPr>
          </a:p>
          <a:p>
            <a:pPr algn="just">
              <a:defRPr/>
            </a:pPr>
            <a:r>
              <a:rPr lang="vi-VN" sz="3000" b="1" i="1" dirty="0">
                <a:solidFill>
                  <a:schemeClr val="tx1"/>
                </a:solidFill>
                <a:latin typeface="Times New Roman" pitchFamily="18" charset="0"/>
                <a:cs typeface="Times New Roman" pitchFamily="18" charset="0"/>
              </a:rPr>
              <a:t>Tai nạn vũ khí, cháy, nổ và các chất độc hại  chỉ ảnh hưởng đến môi trường?</a:t>
            </a:r>
            <a:endParaRPr lang="en-US" sz="3000" b="1" i="1" dirty="0">
              <a:solidFill>
                <a:schemeClr val="tx1"/>
              </a:solidFill>
              <a:latin typeface="Times New Roman" pitchFamily="18" charset="0"/>
              <a:cs typeface="Times New Roman" pitchFamily="18" charset="0"/>
            </a:endParaRPr>
          </a:p>
          <a:p>
            <a:pPr algn="just">
              <a:defRPr/>
            </a:pPr>
            <a:endParaRPr lang="en-US" sz="3000" b="1" dirty="0">
              <a:solidFill>
                <a:srgbClr val="0000CC"/>
              </a:solidFill>
              <a:latin typeface="Times New Roman" pitchFamily="18" charset="0"/>
              <a:cs typeface="Times New Roman" pitchFamily="18" charset="0"/>
            </a:endParaRPr>
          </a:p>
        </p:txBody>
      </p:sp>
      <p:pic>
        <p:nvPicPr>
          <p:cNvPr id="8" name="Picture 7" descr="cau mon 5.png"/>
          <p:cNvPicPr>
            <a:picLocks noChangeAspect="1"/>
          </p:cNvPicPr>
          <p:nvPr/>
        </p:nvPicPr>
        <p:blipFill>
          <a:blip r:embed="rId2">
            <a:extLst>
              <a:ext uri="{28A0092B-C50C-407E-A947-70E740481C1C}">
                <a14:useLocalDpi xmlns:a14="http://schemas.microsoft.com/office/drawing/2010/main" val="0"/>
              </a:ext>
            </a:extLst>
          </a:blip>
          <a:srcRect r="49013"/>
          <a:stretch>
            <a:fillRect/>
          </a:stretch>
        </p:blipFill>
        <p:spPr bwMode="auto">
          <a:xfrm>
            <a:off x="2210205" y="103185"/>
            <a:ext cx="3368675" cy="660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cau mon 5.png"/>
          <p:cNvPicPr>
            <a:picLocks noChangeAspect="1"/>
          </p:cNvPicPr>
          <p:nvPr/>
        </p:nvPicPr>
        <p:blipFill>
          <a:blip r:embed="rId2">
            <a:extLst>
              <a:ext uri="{28A0092B-C50C-407E-A947-70E740481C1C}">
                <a14:useLocalDpi xmlns:a14="http://schemas.microsoft.com/office/drawing/2010/main" val="0"/>
              </a:ext>
            </a:extLst>
          </a:blip>
          <a:srcRect l="50987"/>
          <a:stretch>
            <a:fillRect/>
          </a:stretch>
        </p:blipFill>
        <p:spPr bwMode="auto">
          <a:xfrm>
            <a:off x="5584285" y="103186"/>
            <a:ext cx="3238500" cy="660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Up Arrow Callout 11"/>
          <p:cNvSpPr/>
          <p:nvPr/>
        </p:nvSpPr>
        <p:spPr>
          <a:xfrm>
            <a:off x="858350" y="4646021"/>
            <a:ext cx="1940900" cy="735875"/>
          </a:xfrm>
          <a:prstGeom prst="upArrowCallo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3000" b="1">
                <a:solidFill>
                  <a:srgbClr val="FFFFFF"/>
                </a:solidFill>
                <a:latin typeface="Times New Roman" panose="02020603050405020304" pitchFamily="18" charset="0"/>
                <a:cs typeface="Times New Roman" panose="02020603050405020304" pitchFamily="18" charset="0"/>
              </a:rPr>
              <a:t>MỞ</a:t>
            </a:r>
          </a:p>
        </p:txBody>
      </p:sp>
      <p:sp>
        <p:nvSpPr>
          <p:cNvPr id="14" name="Rectangle 13">
            <a:extLst>
              <a:ext uri="{FF2B5EF4-FFF2-40B4-BE49-F238E27FC236}">
                <a16:creationId xmlns:a16="http://schemas.microsoft.com/office/drawing/2014/main" xmlns="" id="{8A1AF95E-ACBD-46E9-8F43-1F6D65A0D221}"/>
              </a:ext>
            </a:extLst>
          </p:cNvPr>
          <p:cNvSpPr/>
          <p:nvPr/>
        </p:nvSpPr>
        <p:spPr>
          <a:xfrm rot="5400000">
            <a:off x="10573363" y="2252274"/>
            <a:ext cx="1733550" cy="211138"/>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 name="Arrow: Pentagon 30">
            <a:hlinkClick r:id="rId4" action="ppaction://hlinksldjump"/>
            <a:extLst>
              <a:ext uri="{FF2B5EF4-FFF2-40B4-BE49-F238E27FC236}">
                <a16:creationId xmlns:a16="http://schemas.microsoft.com/office/drawing/2014/main" xmlns="" id="{AA693000-41B6-4481-BACC-F3E8F4F6DBBA}"/>
              </a:ext>
            </a:extLst>
          </p:cNvPr>
          <p:cNvSpPr/>
          <p:nvPr/>
        </p:nvSpPr>
        <p:spPr>
          <a:xfrm flipH="1">
            <a:off x="9940835" y="751746"/>
            <a:ext cx="2251165" cy="739322"/>
          </a:xfrm>
          <a:prstGeom prst="homePlate">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b="1">
                <a:latin typeface="Tahoma" panose="020B0604030504040204" pitchFamily="34" charset="0"/>
                <a:ea typeface="Tahoma" panose="020B0604030504040204" pitchFamily="34" charset="0"/>
                <a:cs typeface="Tahoma" panose="020B0604030504040204" pitchFamily="34" charset="0"/>
              </a:rPr>
              <a:t>GO HOME</a:t>
            </a:r>
          </a:p>
        </p:txBody>
      </p:sp>
      <p:pic>
        <p:nvPicPr>
          <p:cNvPr id="16" name="Picture 43"/>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99544" y="-167372"/>
            <a:ext cx="1204431" cy="1152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3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1323760" y="2276965"/>
            <a:ext cx="9525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8"/>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528550" y="205356"/>
            <a:ext cx="77787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0"/>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flipH="1">
            <a:off x="11479456" y="189116"/>
            <a:ext cx="881063" cy="842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012829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nodeType="clickPar">
                      <p:stCondLst>
                        <p:cond delay="0"/>
                      </p:stCondLst>
                      <p:childTnLst>
                        <p:par>
                          <p:cTn id="4" fill="hold" nodeType="withGroup">
                            <p:stCondLst>
                              <p:cond delay="0"/>
                            </p:stCondLst>
                            <p:childTnLst>
                              <p:par>
                                <p:cTn id="5" presetID="12" presetClass="exit" presetSubtype="8" fill="hold" nodeType="withEffect">
                                  <p:stCondLst>
                                    <p:cond delay="0"/>
                                  </p:stCondLst>
                                  <p:childTnLst>
                                    <p:animEffect transition="out" filter="slide(fromLeft)">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2" presetClass="exit" presetSubtype="2" fill="hold" nodeType="withEffect">
                                  <p:stCondLst>
                                    <p:cond delay="0"/>
                                  </p:stCondLst>
                                  <p:childTnLst>
                                    <p:animEffect transition="out" filter="slide(fromRight)">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0"/>
            <a:ext cx="12192000" cy="68580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11762" y="3891371"/>
            <a:ext cx="1970088" cy="1412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165725" y="3378609"/>
            <a:ext cx="2060575"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Folded Corner 8">
            <a:extLst>
              <a:ext uri="{FF2B5EF4-FFF2-40B4-BE49-F238E27FC236}">
                <a16:creationId xmlns:a16="http://schemas.microsoft.com/office/drawing/2014/main" xmlns="" id="{6FCD71A2-4BFE-4953-931C-BECE5B4A1D66}"/>
              </a:ext>
            </a:extLst>
          </p:cNvPr>
          <p:cNvSpPr/>
          <p:nvPr/>
        </p:nvSpPr>
        <p:spPr>
          <a:xfrm>
            <a:off x="5365750" y="2949984"/>
            <a:ext cx="1470025" cy="1328737"/>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US" altLang="en-US" b="1">
                <a:solidFill>
                  <a:srgbClr val="000000"/>
                </a:solidFill>
                <a:latin typeface="Tahoma" panose="020B0604030504040204" pitchFamily="34" charset="0"/>
                <a:cs typeface="Tahoma" panose="020B0604030504040204" pitchFamily="34" charset="0"/>
              </a:rPr>
              <a:t>1 gói bánh</a:t>
            </a:r>
          </a:p>
        </p:txBody>
      </p:sp>
      <p:sp>
        <p:nvSpPr>
          <p:cNvPr id="6" name="Rounded Rectangle 5"/>
          <p:cNvSpPr/>
          <p:nvPr/>
        </p:nvSpPr>
        <p:spPr>
          <a:xfrm>
            <a:off x="4167051" y="744584"/>
            <a:ext cx="4116524" cy="26626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b="1">
                <a:solidFill>
                  <a:srgbClr val="FF0000"/>
                </a:solidFill>
                <a:latin typeface="Times New Roman" panose="02020603050405020304" pitchFamily="18" charset="0"/>
                <a:ea typeface="Tahoma" panose="020B0604030504040204" pitchFamily="34" charset="0"/>
                <a:cs typeface="Times New Roman" panose="02020603050405020304" pitchFamily="18" charset="0"/>
              </a:rPr>
              <a:t>CHÚC MỪNG BẠN ĐÃ CHỌN ĐƯỢC</a:t>
            </a:r>
          </a:p>
          <a:p>
            <a:pPr algn="ctr">
              <a:defRPr/>
            </a:pPr>
            <a:r>
              <a:rPr lang="en-US" sz="3600" b="1">
                <a:solidFill>
                  <a:srgbClr val="FF0000"/>
                </a:solidFill>
                <a:latin typeface="Times New Roman" panose="02020603050405020304" pitchFamily="18" charset="0"/>
                <a:ea typeface="Tahoma" panose="020B0604030504040204" pitchFamily="34" charset="0"/>
                <a:cs typeface="Times New Roman" panose="02020603050405020304" pitchFamily="18" charset="0"/>
              </a:rPr>
              <a:t>QUẢ BÓNG MAY MẮN</a:t>
            </a:r>
          </a:p>
        </p:txBody>
      </p:sp>
      <p:pic>
        <p:nvPicPr>
          <p:cNvPr id="8" name="Picture 7" descr="cau mon 5.png"/>
          <p:cNvPicPr>
            <a:picLocks noChangeAspect="1"/>
          </p:cNvPicPr>
          <p:nvPr/>
        </p:nvPicPr>
        <p:blipFill>
          <a:blip r:embed="rId6">
            <a:extLst>
              <a:ext uri="{28A0092B-C50C-407E-A947-70E740481C1C}">
                <a14:useLocalDpi xmlns:a14="http://schemas.microsoft.com/office/drawing/2010/main" val="0"/>
              </a:ext>
            </a:extLst>
          </a:blip>
          <a:srcRect r="49013"/>
          <a:stretch>
            <a:fillRect/>
          </a:stretch>
        </p:blipFill>
        <p:spPr bwMode="auto">
          <a:xfrm>
            <a:off x="2714761" y="0"/>
            <a:ext cx="3368675" cy="660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cau mon 5.png"/>
          <p:cNvPicPr>
            <a:picLocks noChangeAspect="1"/>
          </p:cNvPicPr>
          <p:nvPr/>
        </p:nvPicPr>
        <p:blipFill>
          <a:blip r:embed="rId6">
            <a:extLst>
              <a:ext uri="{28A0092B-C50C-407E-A947-70E740481C1C}">
                <a14:useLocalDpi xmlns:a14="http://schemas.microsoft.com/office/drawing/2010/main" val="0"/>
              </a:ext>
            </a:extLst>
          </a:blip>
          <a:srcRect l="50987"/>
          <a:stretch>
            <a:fillRect/>
          </a:stretch>
        </p:blipFill>
        <p:spPr bwMode="auto">
          <a:xfrm>
            <a:off x="6083436" y="-2"/>
            <a:ext cx="3238500" cy="660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Up Arrow Callout 11"/>
          <p:cNvSpPr/>
          <p:nvPr/>
        </p:nvSpPr>
        <p:spPr>
          <a:xfrm>
            <a:off x="1817529" y="4217126"/>
            <a:ext cx="934765" cy="1066800"/>
          </a:xfrm>
          <a:prstGeom prst="upArrowCallo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3200" b="1" dirty="0">
                <a:solidFill>
                  <a:srgbClr val="FFFFFF"/>
                </a:solidFill>
                <a:latin typeface="Times New Roman" panose="02020603050405020304" pitchFamily="18" charset="0"/>
                <a:cs typeface="Times New Roman" panose="02020603050405020304" pitchFamily="18" charset="0"/>
              </a:rPr>
              <a:t>MỞ</a:t>
            </a:r>
          </a:p>
        </p:txBody>
      </p:sp>
      <p:sp>
        <p:nvSpPr>
          <p:cNvPr id="16" name="Rectangle 15">
            <a:extLst>
              <a:ext uri="{FF2B5EF4-FFF2-40B4-BE49-F238E27FC236}">
                <a16:creationId xmlns:a16="http://schemas.microsoft.com/office/drawing/2014/main" xmlns="" id="{8A1AF95E-ACBD-46E9-8F43-1F6D65A0D221}"/>
              </a:ext>
            </a:extLst>
          </p:cNvPr>
          <p:cNvSpPr/>
          <p:nvPr/>
        </p:nvSpPr>
        <p:spPr>
          <a:xfrm rot="5400000">
            <a:off x="10573363" y="2252274"/>
            <a:ext cx="1733550" cy="211138"/>
          </a:xfrm>
          <a:prstGeom prst="rect">
            <a:avLst/>
          </a:prstGeom>
          <a:blipFill>
            <a:blip r:embed="rId7"/>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7" name="Arrow: Pentagon 30">
            <a:hlinkClick r:id="rId8" action="ppaction://hlinksldjump"/>
            <a:extLst>
              <a:ext uri="{FF2B5EF4-FFF2-40B4-BE49-F238E27FC236}">
                <a16:creationId xmlns:a16="http://schemas.microsoft.com/office/drawing/2014/main" xmlns="" id="{AA693000-41B6-4481-BACC-F3E8F4F6DBBA}"/>
              </a:ext>
            </a:extLst>
          </p:cNvPr>
          <p:cNvSpPr/>
          <p:nvPr/>
        </p:nvSpPr>
        <p:spPr>
          <a:xfrm flipH="1">
            <a:off x="9940835" y="751746"/>
            <a:ext cx="2251165" cy="739322"/>
          </a:xfrm>
          <a:prstGeom prst="homePlate">
            <a:avLst/>
          </a:prstGeom>
          <a:blipFill>
            <a:blip r:embed="rId7"/>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b="1">
                <a:latin typeface="Tahoma" panose="020B0604030504040204" pitchFamily="34" charset="0"/>
                <a:ea typeface="Tahoma" panose="020B0604030504040204" pitchFamily="34" charset="0"/>
                <a:cs typeface="Tahoma" panose="020B0604030504040204" pitchFamily="34" charset="0"/>
              </a:rPr>
              <a:t>GO HOME</a:t>
            </a:r>
          </a:p>
        </p:txBody>
      </p:sp>
      <p:pic>
        <p:nvPicPr>
          <p:cNvPr id="18" name="Picture 43"/>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799544" y="-167372"/>
            <a:ext cx="1204431" cy="1152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34"/>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1323760" y="2276965"/>
            <a:ext cx="9525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8"/>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0528550" y="205356"/>
            <a:ext cx="77787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0"/>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flipH="1">
            <a:off x="11479456" y="189116"/>
            <a:ext cx="881063" cy="842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859149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nodeType="clickPar">
                      <p:stCondLst>
                        <p:cond delay="0"/>
                      </p:stCondLst>
                      <p:childTnLst>
                        <p:par>
                          <p:cTn id="4" fill="hold" nodeType="withGroup">
                            <p:stCondLst>
                              <p:cond delay="0"/>
                            </p:stCondLst>
                            <p:childTnLst>
                              <p:par>
                                <p:cTn id="5" presetID="12" presetClass="exit" presetSubtype="8" fill="hold" nodeType="withEffect">
                                  <p:stCondLst>
                                    <p:cond delay="0"/>
                                  </p:stCondLst>
                                  <p:childTnLst>
                                    <p:animEffect transition="out" filter="slide(fromLeft)">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2" presetClass="exit" presetSubtype="2" fill="hold" nodeType="withEffect">
                                  <p:stCondLst>
                                    <p:cond delay="0"/>
                                  </p:stCondLst>
                                  <p:childTnLst>
                                    <p:animEffect transition="out" filter="slide(fromRight)">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1" restart="whenNotActive" fill="hold" evtFilter="cancelBubble" nodeType="interactiveSeq">
                <p:stCondLst>
                  <p:cond evt="onClick" delay="0">
                    <p:tgtEl>
                      <p:spTgt spid="11"/>
                    </p:tgtEl>
                  </p:cond>
                </p:stCondLst>
                <p:endSync evt="end" delay="0">
                  <p:rtn val="all"/>
                </p:endSync>
                <p:childTnLst>
                  <p:par>
                    <p:cTn id="12" fill="hold">
                      <p:stCondLst>
                        <p:cond delay="0"/>
                      </p:stCondLst>
                      <p:childTnLst>
                        <p:par>
                          <p:cTn id="13" fill="hold">
                            <p:stCondLst>
                              <p:cond delay="0"/>
                            </p:stCondLst>
                            <p:childTnLst>
                              <p:par>
                                <p:cTn id="14" presetID="64" presetClass="path" presetSubtype="0" accel="50000" decel="50000" fill="hold" nodeType="clickEffect">
                                  <p:stCondLst>
                                    <p:cond delay="0"/>
                                  </p:stCondLst>
                                  <p:childTnLst>
                                    <p:animMotion origin="layout" path="M -3.125E-6 1.48148E-6 L -3.125E-6 -0.22477 " pathEditMode="relative" rAng="0" ptsTypes="AA">
                                      <p:cBhvr>
                                        <p:cTn id="15" dur="2000" fill="hold"/>
                                        <p:tgtEl>
                                          <p:spTgt spid="11"/>
                                        </p:tgtEl>
                                        <p:attrNameLst>
                                          <p:attrName>ppt_x</p:attrName>
                                          <p:attrName>ppt_y</p:attrName>
                                        </p:attrNameLst>
                                      </p:cBhvr>
                                      <p:rCtr x="0" y="-11250"/>
                                    </p:animMotion>
                                  </p:childTnLst>
                                  <p:subTnLst>
                                    <p:audio>
                                      <p:cMediaNode>
                                        <p:cTn display="0" masterRel="sameClick">
                                          <p:stCondLst>
                                            <p:cond evt="begin" delay="0">
                                              <p:tn val="14"/>
                                            </p:cond>
                                          </p:stCondLst>
                                          <p:endCondLst>
                                            <p:cond evt="onStopAudio" delay="0">
                                              <p:tgtEl>
                                                <p:sldTgt/>
                                              </p:tgtEl>
                                            </p:cond>
                                          </p:endCondLst>
                                        </p:cTn>
                                        <p:tgtEl>
                                          <p:sndTgt r:embed="rId2" name="chimes.wav"/>
                                        </p:tgtEl>
                                      </p:cMediaNode>
                                    </p:audio>
                                  </p:subTnLst>
                                </p:cTn>
                              </p:par>
                            </p:childTnLst>
                          </p:cTn>
                        </p:par>
                        <p:par>
                          <p:cTn id="16" fill="hold">
                            <p:stCondLst>
                              <p:cond delay="2000"/>
                            </p:stCondLst>
                            <p:childTnLst>
                              <p:par>
                                <p:cTn id="17" presetID="22" presetClass="entr" presetSubtype="4"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down)">
                                      <p:cBhvr>
                                        <p:cTn id="19" dur="500"/>
                                        <p:tgtEl>
                                          <p:spTgt spid="14"/>
                                        </p:tgtEl>
                                      </p:cBhvr>
                                    </p:animEffect>
                                  </p:childTnLst>
                                  <p:subTnLst>
                                    <p:audio>
                                      <p:cMediaNode>
                                        <p:cTn display="0" masterRel="sameClick">
                                          <p:stCondLst>
                                            <p:cond evt="begin" delay="0">
                                              <p:tn val="17"/>
                                            </p:cond>
                                          </p:stCondLst>
                                          <p:endCondLst>
                                            <p:cond evt="onStopAudio" delay="0">
                                              <p:tgtEl>
                                                <p:sldTgt/>
                                              </p:tgtEl>
                                            </p:cond>
                                          </p:endCondLst>
                                        </p:cTn>
                                        <p:tgtEl>
                                          <p:sndTgt r:embed="rId3" name="applause.wav"/>
                                        </p:tgtEl>
                                      </p:cMediaNode>
                                    </p:audio>
                                  </p:subTnLst>
                                </p:cTn>
                              </p:par>
                            </p:childTnLst>
                          </p:cTn>
                        </p:par>
                        <p:par>
                          <p:cTn id="20" fill="hold">
                            <p:stCondLst>
                              <p:cond delay="2500"/>
                            </p:stCondLst>
                            <p:childTnLst>
                              <p:par>
                                <p:cTn id="21" presetID="32" presetClass="emph" presetSubtype="0" repeatCount="indefinite" fill="hold" grpId="1" nodeType="afterEffect">
                                  <p:stCondLst>
                                    <p:cond delay="0"/>
                                  </p:stCondLst>
                                  <p:childTnLst>
                                    <p:animRot by="120000">
                                      <p:cBhvr>
                                        <p:cTn id="22" dur="100" fill="hold">
                                          <p:stCondLst>
                                            <p:cond delay="0"/>
                                          </p:stCondLst>
                                        </p:cTn>
                                        <p:tgtEl>
                                          <p:spTgt spid="14"/>
                                        </p:tgtEl>
                                        <p:attrNameLst>
                                          <p:attrName>r</p:attrName>
                                        </p:attrNameLst>
                                      </p:cBhvr>
                                    </p:animRot>
                                    <p:animRot by="-240000">
                                      <p:cBhvr>
                                        <p:cTn id="23" dur="200" fill="hold">
                                          <p:stCondLst>
                                            <p:cond delay="200"/>
                                          </p:stCondLst>
                                        </p:cTn>
                                        <p:tgtEl>
                                          <p:spTgt spid="14"/>
                                        </p:tgtEl>
                                        <p:attrNameLst>
                                          <p:attrName>r</p:attrName>
                                        </p:attrNameLst>
                                      </p:cBhvr>
                                    </p:animRot>
                                    <p:animRot by="240000">
                                      <p:cBhvr>
                                        <p:cTn id="24" dur="200" fill="hold">
                                          <p:stCondLst>
                                            <p:cond delay="400"/>
                                          </p:stCondLst>
                                        </p:cTn>
                                        <p:tgtEl>
                                          <p:spTgt spid="14"/>
                                        </p:tgtEl>
                                        <p:attrNameLst>
                                          <p:attrName>r</p:attrName>
                                        </p:attrNameLst>
                                      </p:cBhvr>
                                    </p:animRot>
                                    <p:animRot by="-240000">
                                      <p:cBhvr>
                                        <p:cTn id="25" dur="200" fill="hold">
                                          <p:stCondLst>
                                            <p:cond delay="600"/>
                                          </p:stCondLst>
                                        </p:cTn>
                                        <p:tgtEl>
                                          <p:spTgt spid="14"/>
                                        </p:tgtEl>
                                        <p:attrNameLst>
                                          <p:attrName>r</p:attrName>
                                        </p:attrNameLst>
                                      </p:cBhvr>
                                    </p:animRot>
                                    <p:animRot by="120000">
                                      <p:cBhvr>
                                        <p:cTn id="26" dur="200" fill="hold">
                                          <p:stCondLst>
                                            <p:cond delay="800"/>
                                          </p:stCondLst>
                                        </p:cTn>
                                        <p:tgtEl>
                                          <p:spTgt spid="14"/>
                                        </p:tgtEl>
                                        <p:attrNameLst>
                                          <p:attrName>r</p:attrName>
                                        </p:attrNameLst>
                                      </p:cBhvr>
                                    </p:animRot>
                                  </p:childTnLst>
                                </p:cTn>
                              </p:par>
                            </p:childTnLst>
                          </p:cTn>
                        </p:par>
                      </p:childTnLst>
                    </p:cTn>
                  </p:par>
                </p:childTnLst>
              </p:cTn>
              <p:nextCondLst>
                <p:cond evt="onClick" delay="0">
                  <p:tgtEl>
                    <p:spTgt spid="11"/>
                  </p:tgtEl>
                </p:cond>
              </p:nextCondLst>
            </p:seq>
          </p:childTnLst>
        </p:cTn>
      </p:par>
    </p:tnLst>
    <p:bldLst>
      <p:bldP spid="14" grpId="0" animBg="1"/>
      <p:bldP spid="14"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45469"/>
            <a:ext cx="12192000" cy="68580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4038600" y="1175657"/>
            <a:ext cx="4386943" cy="4140926"/>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vi-VN" sz="2400" b="1" dirty="0">
                <a:solidFill>
                  <a:srgbClr val="0000CC"/>
                </a:solidFill>
                <a:latin typeface="Times New Roman" pitchFamily="18" charset="0"/>
                <a:cs typeface="Times New Roman" pitchFamily="18" charset="0"/>
              </a:rPr>
              <a:t>Hãy </a:t>
            </a:r>
            <a:r>
              <a:rPr lang="en-US" sz="2400" b="1" dirty="0" err="1">
                <a:solidFill>
                  <a:srgbClr val="0000CC"/>
                </a:solidFill>
                <a:latin typeface="Times New Roman" pitchFamily="18" charset="0"/>
                <a:cs typeface="Times New Roman" pitchFamily="18" charset="0"/>
              </a:rPr>
              <a:t>chỉ</a:t>
            </a:r>
            <a:r>
              <a:rPr lang="en-US" sz="2400" b="1" dirty="0">
                <a:solidFill>
                  <a:srgbClr val="0000CC"/>
                </a:solidFill>
                <a:latin typeface="Times New Roman" pitchFamily="18" charset="0"/>
                <a:cs typeface="Times New Roman" pitchFamily="18" charset="0"/>
              </a:rPr>
              <a:t> </a:t>
            </a:r>
            <a:r>
              <a:rPr lang="en-US" sz="2400" b="1" dirty="0" err="1">
                <a:solidFill>
                  <a:srgbClr val="0000CC"/>
                </a:solidFill>
                <a:latin typeface="Times New Roman" pitchFamily="18" charset="0"/>
                <a:cs typeface="Times New Roman" pitchFamily="18" charset="0"/>
              </a:rPr>
              <a:t>ra</a:t>
            </a:r>
            <a:r>
              <a:rPr lang="en-US" sz="2400" b="1" dirty="0">
                <a:solidFill>
                  <a:srgbClr val="0000CC"/>
                </a:solidFill>
                <a:latin typeface="Times New Roman" pitchFamily="18" charset="0"/>
                <a:cs typeface="Times New Roman" pitchFamily="18" charset="0"/>
              </a:rPr>
              <a:t> </a:t>
            </a:r>
            <a:r>
              <a:rPr lang="vi-VN" sz="2400" b="1" dirty="0">
                <a:solidFill>
                  <a:srgbClr val="0000CC"/>
                </a:solidFill>
                <a:latin typeface="Times New Roman" pitchFamily="18" charset="0"/>
                <a:cs typeface="Times New Roman" pitchFamily="18" charset="0"/>
              </a:rPr>
              <a:t> nguy cơ và phân tích hậu quả có thể xảy ra của hành vi sau sau đây: </a:t>
            </a:r>
            <a:endParaRPr lang="en-US" sz="2400" b="1" dirty="0">
              <a:solidFill>
                <a:srgbClr val="0000CC"/>
              </a:solidFill>
              <a:latin typeface="Times New Roman" pitchFamily="18" charset="0"/>
              <a:cs typeface="Times New Roman" pitchFamily="18" charset="0"/>
            </a:endParaRPr>
          </a:p>
          <a:p>
            <a:pPr algn="just">
              <a:defRPr/>
            </a:pPr>
            <a:r>
              <a:rPr lang="vi-VN" sz="2400" b="1" i="1" dirty="0">
                <a:solidFill>
                  <a:schemeClr val="tx1"/>
                </a:solidFill>
                <a:latin typeface="Times New Roman" pitchFamily="18" charset="0"/>
                <a:cs typeface="Times New Roman" pitchFamily="18" charset="0"/>
              </a:rPr>
              <a:t>Bác Nam sử dụng phẩm màu không nằm trong danh mục của Bộ Y tế trong chế biến thực phẩm.</a:t>
            </a:r>
            <a:endParaRPr lang="en-US" sz="2400" b="1" i="1" dirty="0">
              <a:solidFill>
                <a:schemeClr val="tx1"/>
              </a:solidFill>
              <a:latin typeface="Times New Roman" pitchFamily="18" charset="0"/>
              <a:cs typeface="Times New Roman" pitchFamily="18" charset="0"/>
            </a:endParaRPr>
          </a:p>
          <a:p>
            <a:pPr algn="ctr">
              <a:defRPr/>
            </a:pPr>
            <a:endParaRPr lang="en-US" sz="2400" b="1" dirty="0">
              <a:solidFill>
                <a:schemeClr val="tx1"/>
              </a:solidFill>
              <a:latin typeface="Times New Roman" pitchFamily="18" charset="0"/>
              <a:cs typeface="Times New Roman" pitchFamily="18" charset="0"/>
            </a:endParaRPr>
          </a:p>
        </p:txBody>
      </p:sp>
      <p:pic>
        <p:nvPicPr>
          <p:cNvPr id="8" name="Picture 7" descr="cau mon 5.png"/>
          <p:cNvPicPr>
            <a:picLocks noChangeAspect="1"/>
          </p:cNvPicPr>
          <p:nvPr/>
        </p:nvPicPr>
        <p:blipFill>
          <a:blip r:embed="rId2">
            <a:extLst>
              <a:ext uri="{28A0092B-C50C-407E-A947-70E740481C1C}">
                <a14:useLocalDpi xmlns:a14="http://schemas.microsoft.com/office/drawing/2010/main" val="0"/>
              </a:ext>
            </a:extLst>
          </a:blip>
          <a:srcRect r="49013"/>
          <a:stretch>
            <a:fillRect/>
          </a:stretch>
        </p:blipFill>
        <p:spPr bwMode="auto">
          <a:xfrm>
            <a:off x="2979419" y="-7448"/>
            <a:ext cx="3368675" cy="660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cau mon 5.png"/>
          <p:cNvPicPr>
            <a:picLocks noChangeAspect="1"/>
          </p:cNvPicPr>
          <p:nvPr/>
        </p:nvPicPr>
        <p:blipFill>
          <a:blip r:embed="rId2">
            <a:extLst>
              <a:ext uri="{28A0092B-C50C-407E-A947-70E740481C1C}">
                <a14:useLocalDpi xmlns:a14="http://schemas.microsoft.com/office/drawing/2010/main" val="0"/>
              </a:ext>
            </a:extLst>
          </a:blip>
          <a:srcRect l="50987"/>
          <a:stretch>
            <a:fillRect/>
          </a:stretch>
        </p:blipFill>
        <p:spPr bwMode="auto">
          <a:xfrm>
            <a:off x="6358903" y="0"/>
            <a:ext cx="3238500" cy="660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Up Arrow Callout 11"/>
          <p:cNvSpPr/>
          <p:nvPr/>
        </p:nvSpPr>
        <p:spPr>
          <a:xfrm>
            <a:off x="1912619" y="4489269"/>
            <a:ext cx="1066800" cy="1066800"/>
          </a:xfrm>
          <a:prstGeom prst="upArrowCallo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3200" b="1">
                <a:solidFill>
                  <a:srgbClr val="FFFFFF"/>
                </a:solidFill>
                <a:latin typeface="Times New Roman" panose="02020603050405020304" pitchFamily="18" charset="0"/>
                <a:cs typeface="Times New Roman" panose="02020603050405020304" pitchFamily="18" charset="0"/>
              </a:rPr>
              <a:t>MỞ</a:t>
            </a:r>
          </a:p>
        </p:txBody>
      </p:sp>
      <p:sp>
        <p:nvSpPr>
          <p:cNvPr id="11" name="Rectangle 10">
            <a:extLst>
              <a:ext uri="{FF2B5EF4-FFF2-40B4-BE49-F238E27FC236}">
                <a16:creationId xmlns:a16="http://schemas.microsoft.com/office/drawing/2014/main" xmlns="" id="{8A1AF95E-ACBD-46E9-8F43-1F6D65A0D221}"/>
              </a:ext>
            </a:extLst>
          </p:cNvPr>
          <p:cNvSpPr/>
          <p:nvPr/>
        </p:nvSpPr>
        <p:spPr>
          <a:xfrm rot="5400000">
            <a:off x="10573363" y="2252274"/>
            <a:ext cx="1733550" cy="211138"/>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Arrow: Pentagon 30">
            <a:hlinkClick r:id="rId4" action="ppaction://hlinksldjump"/>
            <a:extLst>
              <a:ext uri="{FF2B5EF4-FFF2-40B4-BE49-F238E27FC236}">
                <a16:creationId xmlns:a16="http://schemas.microsoft.com/office/drawing/2014/main" xmlns="" id="{AA693000-41B6-4481-BACC-F3E8F4F6DBBA}"/>
              </a:ext>
            </a:extLst>
          </p:cNvPr>
          <p:cNvSpPr/>
          <p:nvPr/>
        </p:nvSpPr>
        <p:spPr>
          <a:xfrm flipH="1">
            <a:off x="9940835" y="751746"/>
            <a:ext cx="2251165" cy="739322"/>
          </a:xfrm>
          <a:prstGeom prst="homePlate">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b="1">
                <a:latin typeface="Tahoma" panose="020B0604030504040204" pitchFamily="34" charset="0"/>
                <a:ea typeface="Tahoma" panose="020B0604030504040204" pitchFamily="34" charset="0"/>
                <a:cs typeface="Tahoma" panose="020B0604030504040204" pitchFamily="34" charset="0"/>
              </a:rPr>
              <a:t>GO HOME</a:t>
            </a:r>
          </a:p>
        </p:txBody>
      </p:sp>
      <p:pic>
        <p:nvPicPr>
          <p:cNvPr id="15" name="Picture 43"/>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99544" y="-167372"/>
            <a:ext cx="1204431" cy="1152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3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1323760" y="2276965"/>
            <a:ext cx="9525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8"/>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528550" y="205356"/>
            <a:ext cx="77787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0"/>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flipH="1">
            <a:off x="11479456" y="189116"/>
            <a:ext cx="881063" cy="842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075383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nodeType="clickPar">
                      <p:stCondLst>
                        <p:cond delay="0"/>
                      </p:stCondLst>
                      <p:childTnLst>
                        <p:par>
                          <p:cTn id="4" fill="hold" nodeType="withGroup">
                            <p:stCondLst>
                              <p:cond delay="0"/>
                            </p:stCondLst>
                            <p:childTnLst>
                              <p:par>
                                <p:cTn id="5" presetID="12" presetClass="exit" presetSubtype="8" fill="hold" nodeType="withEffect">
                                  <p:stCondLst>
                                    <p:cond delay="0"/>
                                  </p:stCondLst>
                                  <p:childTnLst>
                                    <p:animEffect transition="out" filter="slide(fromLeft)">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2" presetClass="exit" presetSubtype="2" fill="hold" nodeType="withEffect">
                                  <p:stCondLst>
                                    <p:cond delay="0"/>
                                  </p:stCondLst>
                                  <p:childTnLst>
                                    <p:animEffect transition="out" filter="slide(fromRight)">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12192000" cy="68580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4038599" y="1066800"/>
            <a:ext cx="4176713" cy="45720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vi-VN" sz="2800" b="1" dirty="0">
                <a:solidFill>
                  <a:srgbClr val="0000CC"/>
                </a:solidFill>
                <a:latin typeface="Times New Roman" pitchFamily="18" charset="0"/>
                <a:cs typeface="Times New Roman" pitchFamily="18" charset="0"/>
              </a:rPr>
              <a:t>Việc làm dưới đây có thể gây ra hậu quả gì?</a:t>
            </a:r>
            <a:endParaRPr lang="en-US" sz="2800" b="1" dirty="0">
              <a:solidFill>
                <a:srgbClr val="0000CC"/>
              </a:solidFill>
              <a:latin typeface="Times New Roman" pitchFamily="18" charset="0"/>
              <a:cs typeface="Times New Roman" pitchFamily="18" charset="0"/>
            </a:endParaRPr>
          </a:p>
          <a:p>
            <a:pPr algn="ctr">
              <a:defRPr/>
            </a:pPr>
            <a:r>
              <a:rPr lang="vi-VN" sz="2800" b="1" i="1" dirty="0">
                <a:solidFill>
                  <a:schemeClr val="tx1"/>
                </a:solidFill>
                <a:latin typeface="Times New Roman" pitchFamily="18" charset="0"/>
                <a:cs typeface="Times New Roman" pitchFamily="18" charset="0"/>
              </a:rPr>
              <a:t>Mải nói chuyện với bạn, N quên không tắt bếp ga khi đã nấu xong.</a:t>
            </a:r>
            <a:endParaRPr lang="en-US" sz="2800" b="1" i="1" dirty="0">
              <a:solidFill>
                <a:schemeClr val="tx1"/>
              </a:solidFill>
              <a:latin typeface="Times New Roman" pitchFamily="18" charset="0"/>
              <a:cs typeface="Times New Roman" pitchFamily="18" charset="0"/>
            </a:endParaRPr>
          </a:p>
        </p:txBody>
      </p:sp>
      <p:pic>
        <p:nvPicPr>
          <p:cNvPr id="8" name="Picture 7" descr="cau mon 5.png"/>
          <p:cNvPicPr>
            <a:picLocks noChangeAspect="1"/>
          </p:cNvPicPr>
          <p:nvPr/>
        </p:nvPicPr>
        <p:blipFill>
          <a:blip r:embed="rId2">
            <a:extLst>
              <a:ext uri="{28A0092B-C50C-407E-A947-70E740481C1C}">
                <a14:useLocalDpi xmlns:a14="http://schemas.microsoft.com/office/drawing/2010/main" val="0"/>
              </a:ext>
            </a:extLst>
          </a:blip>
          <a:srcRect r="49013"/>
          <a:stretch>
            <a:fillRect/>
          </a:stretch>
        </p:blipFill>
        <p:spPr bwMode="auto">
          <a:xfrm>
            <a:off x="2918944" y="189115"/>
            <a:ext cx="3368675" cy="660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cau mon 5.png"/>
          <p:cNvPicPr>
            <a:picLocks noChangeAspect="1"/>
          </p:cNvPicPr>
          <p:nvPr/>
        </p:nvPicPr>
        <p:blipFill>
          <a:blip r:embed="rId2">
            <a:extLst>
              <a:ext uri="{28A0092B-C50C-407E-A947-70E740481C1C}">
                <a14:useLocalDpi xmlns:a14="http://schemas.microsoft.com/office/drawing/2010/main" val="0"/>
              </a:ext>
            </a:extLst>
          </a:blip>
          <a:srcRect l="50987"/>
          <a:stretch>
            <a:fillRect/>
          </a:stretch>
        </p:blipFill>
        <p:spPr bwMode="auto">
          <a:xfrm>
            <a:off x="6281750" y="189116"/>
            <a:ext cx="3238500" cy="660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Up Arrow Callout 11"/>
          <p:cNvSpPr/>
          <p:nvPr/>
        </p:nvSpPr>
        <p:spPr>
          <a:xfrm>
            <a:off x="1581150" y="4371703"/>
            <a:ext cx="1066800" cy="1066800"/>
          </a:xfrm>
          <a:prstGeom prst="upArrowCallo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3200" b="1">
                <a:solidFill>
                  <a:srgbClr val="FFFFFF"/>
                </a:solidFill>
                <a:latin typeface="Times New Roman" panose="02020603050405020304" pitchFamily="18" charset="0"/>
                <a:cs typeface="Times New Roman" panose="02020603050405020304" pitchFamily="18" charset="0"/>
              </a:rPr>
              <a:t>MỞ</a:t>
            </a:r>
          </a:p>
        </p:txBody>
      </p:sp>
      <p:sp>
        <p:nvSpPr>
          <p:cNvPr id="11" name="Rectangle 10">
            <a:extLst>
              <a:ext uri="{FF2B5EF4-FFF2-40B4-BE49-F238E27FC236}">
                <a16:creationId xmlns:a16="http://schemas.microsoft.com/office/drawing/2014/main" xmlns="" id="{8A1AF95E-ACBD-46E9-8F43-1F6D65A0D221}"/>
              </a:ext>
            </a:extLst>
          </p:cNvPr>
          <p:cNvSpPr/>
          <p:nvPr/>
        </p:nvSpPr>
        <p:spPr>
          <a:xfrm rot="5400000">
            <a:off x="10573363" y="2252274"/>
            <a:ext cx="1733550" cy="211138"/>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Arrow: Pentagon 30">
            <a:hlinkClick r:id="rId4" action="ppaction://hlinksldjump"/>
            <a:extLst>
              <a:ext uri="{FF2B5EF4-FFF2-40B4-BE49-F238E27FC236}">
                <a16:creationId xmlns:a16="http://schemas.microsoft.com/office/drawing/2014/main" xmlns="" id="{AA693000-41B6-4481-BACC-F3E8F4F6DBBA}"/>
              </a:ext>
            </a:extLst>
          </p:cNvPr>
          <p:cNvSpPr/>
          <p:nvPr/>
        </p:nvSpPr>
        <p:spPr>
          <a:xfrm flipH="1">
            <a:off x="9940835" y="751746"/>
            <a:ext cx="2251165" cy="739322"/>
          </a:xfrm>
          <a:prstGeom prst="homePlate">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b="1">
                <a:latin typeface="Tahoma" panose="020B0604030504040204" pitchFamily="34" charset="0"/>
                <a:ea typeface="Tahoma" panose="020B0604030504040204" pitchFamily="34" charset="0"/>
                <a:cs typeface="Tahoma" panose="020B0604030504040204" pitchFamily="34" charset="0"/>
              </a:rPr>
              <a:t>GO HOME</a:t>
            </a:r>
          </a:p>
        </p:txBody>
      </p:sp>
      <p:pic>
        <p:nvPicPr>
          <p:cNvPr id="15" name="Picture 43"/>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99544" y="-167372"/>
            <a:ext cx="1204431" cy="1152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3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1323760" y="2276965"/>
            <a:ext cx="9525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8"/>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528550" y="205356"/>
            <a:ext cx="77787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0"/>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flipH="1">
            <a:off x="11479456" y="189116"/>
            <a:ext cx="881063" cy="842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37564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nodeType="clickPar">
                      <p:stCondLst>
                        <p:cond delay="0"/>
                      </p:stCondLst>
                      <p:childTnLst>
                        <p:par>
                          <p:cTn id="4" fill="hold" nodeType="withGroup">
                            <p:stCondLst>
                              <p:cond delay="0"/>
                            </p:stCondLst>
                            <p:childTnLst>
                              <p:par>
                                <p:cTn id="5" presetID="12" presetClass="exit" presetSubtype="8" fill="hold" nodeType="withEffect">
                                  <p:stCondLst>
                                    <p:cond delay="0"/>
                                  </p:stCondLst>
                                  <p:childTnLst>
                                    <p:animEffect transition="out" filter="slide(fromLeft)">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2" presetClass="exit" presetSubtype="2" fill="hold" nodeType="withEffect">
                                  <p:stCondLst>
                                    <p:cond delay="0"/>
                                  </p:stCondLst>
                                  <p:childTnLst>
                                    <p:animEffect transition="out" filter="slide(fromRight)">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0"/>
            <a:ext cx="12192000" cy="68580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11762" y="3891371"/>
            <a:ext cx="1970088" cy="1412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165725" y="3378609"/>
            <a:ext cx="2060575"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Folded Corner 8">
            <a:extLst>
              <a:ext uri="{FF2B5EF4-FFF2-40B4-BE49-F238E27FC236}">
                <a16:creationId xmlns:a16="http://schemas.microsoft.com/office/drawing/2014/main" xmlns="" id="{6FCD71A2-4BFE-4953-931C-BECE5B4A1D66}"/>
              </a:ext>
            </a:extLst>
          </p:cNvPr>
          <p:cNvSpPr/>
          <p:nvPr/>
        </p:nvSpPr>
        <p:spPr>
          <a:xfrm>
            <a:off x="5365750" y="2949984"/>
            <a:ext cx="1470025" cy="1328737"/>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US" altLang="en-US" b="1">
                <a:solidFill>
                  <a:srgbClr val="000000"/>
                </a:solidFill>
                <a:latin typeface="Tahoma" panose="020B0604030504040204" pitchFamily="34" charset="0"/>
                <a:cs typeface="Tahoma" panose="020B0604030504040204" pitchFamily="34" charset="0"/>
              </a:rPr>
              <a:t>1 gói bánh</a:t>
            </a:r>
          </a:p>
        </p:txBody>
      </p:sp>
      <p:sp>
        <p:nvSpPr>
          <p:cNvPr id="6" name="Rounded Rectangle 5"/>
          <p:cNvSpPr/>
          <p:nvPr/>
        </p:nvSpPr>
        <p:spPr>
          <a:xfrm>
            <a:off x="4167051" y="744584"/>
            <a:ext cx="4116524" cy="26626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b="1">
                <a:solidFill>
                  <a:srgbClr val="FF0000"/>
                </a:solidFill>
                <a:latin typeface="Times New Roman" panose="02020603050405020304" pitchFamily="18" charset="0"/>
                <a:ea typeface="Tahoma" panose="020B0604030504040204" pitchFamily="34" charset="0"/>
                <a:cs typeface="Times New Roman" panose="02020603050405020304" pitchFamily="18" charset="0"/>
              </a:rPr>
              <a:t>CHÚC MỪNG BẠN ĐÃ CHỌN ĐƯỢC</a:t>
            </a:r>
          </a:p>
          <a:p>
            <a:pPr algn="ctr">
              <a:defRPr/>
            </a:pPr>
            <a:r>
              <a:rPr lang="en-US" sz="3600" b="1">
                <a:solidFill>
                  <a:srgbClr val="FF0000"/>
                </a:solidFill>
                <a:latin typeface="Times New Roman" panose="02020603050405020304" pitchFamily="18" charset="0"/>
                <a:ea typeface="Tahoma" panose="020B0604030504040204" pitchFamily="34" charset="0"/>
                <a:cs typeface="Times New Roman" panose="02020603050405020304" pitchFamily="18" charset="0"/>
              </a:rPr>
              <a:t>QUẢ BÓNG MAY MẮN</a:t>
            </a:r>
          </a:p>
        </p:txBody>
      </p:sp>
      <p:pic>
        <p:nvPicPr>
          <p:cNvPr id="8" name="Picture 7" descr="cau mon 5.png"/>
          <p:cNvPicPr>
            <a:picLocks noChangeAspect="1"/>
          </p:cNvPicPr>
          <p:nvPr/>
        </p:nvPicPr>
        <p:blipFill>
          <a:blip r:embed="rId6">
            <a:extLst>
              <a:ext uri="{28A0092B-C50C-407E-A947-70E740481C1C}">
                <a14:useLocalDpi xmlns:a14="http://schemas.microsoft.com/office/drawing/2010/main" val="0"/>
              </a:ext>
            </a:extLst>
          </a:blip>
          <a:srcRect r="49013"/>
          <a:stretch>
            <a:fillRect/>
          </a:stretch>
        </p:blipFill>
        <p:spPr bwMode="auto">
          <a:xfrm>
            <a:off x="2742584" y="-7448"/>
            <a:ext cx="3368675" cy="660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cau mon 5.png"/>
          <p:cNvPicPr>
            <a:picLocks noChangeAspect="1"/>
          </p:cNvPicPr>
          <p:nvPr/>
        </p:nvPicPr>
        <p:blipFill>
          <a:blip r:embed="rId6">
            <a:extLst>
              <a:ext uri="{28A0092B-C50C-407E-A947-70E740481C1C}">
                <a14:useLocalDpi xmlns:a14="http://schemas.microsoft.com/office/drawing/2010/main" val="0"/>
              </a:ext>
            </a:extLst>
          </a:blip>
          <a:srcRect l="50987"/>
          <a:stretch>
            <a:fillRect/>
          </a:stretch>
        </p:blipFill>
        <p:spPr bwMode="auto">
          <a:xfrm>
            <a:off x="6083436" y="-2"/>
            <a:ext cx="3238500" cy="660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Up Arrow Callout 11"/>
          <p:cNvSpPr/>
          <p:nvPr/>
        </p:nvSpPr>
        <p:spPr>
          <a:xfrm>
            <a:off x="1822518" y="4236720"/>
            <a:ext cx="1066800" cy="1066800"/>
          </a:xfrm>
          <a:prstGeom prst="upArrowCallo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3600" b="1">
                <a:solidFill>
                  <a:srgbClr val="FFFFFF"/>
                </a:solidFill>
                <a:latin typeface="Times New Roman" panose="02020603050405020304" pitchFamily="18" charset="0"/>
                <a:cs typeface="Times New Roman" panose="02020603050405020304" pitchFamily="18" charset="0"/>
              </a:rPr>
              <a:t>MỞ</a:t>
            </a:r>
          </a:p>
        </p:txBody>
      </p:sp>
      <p:sp>
        <p:nvSpPr>
          <p:cNvPr id="17" name="Rectangle 16">
            <a:extLst>
              <a:ext uri="{FF2B5EF4-FFF2-40B4-BE49-F238E27FC236}">
                <a16:creationId xmlns:a16="http://schemas.microsoft.com/office/drawing/2014/main" xmlns="" id="{8A1AF95E-ACBD-46E9-8F43-1F6D65A0D221}"/>
              </a:ext>
            </a:extLst>
          </p:cNvPr>
          <p:cNvSpPr/>
          <p:nvPr/>
        </p:nvSpPr>
        <p:spPr>
          <a:xfrm rot="5400000">
            <a:off x="10573363" y="2252274"/>
            <a:ext cx="1733550" cy="211138"/>
          </a:xfrm>
          <a:prstGeom prst="rect">
            <a:avLst/>
          </a:prstGeom>
          <a:blipFill>
            <a:blip r:embed="rId7"/>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8" name="Arrow: Pentagon 30">
            <a:hlinkClick r:id="rId8" action="ppaction://hlinksldjump"/>
            <a:extLst>
              <a:ext uri="{FF2B5EF4-FFF2-40B4-BE49-F238E27FC236}">
                <a16:creationId xmlns:a16="http://schemas.microsoft.com/office/drawing/2014/main" xmlns="" id="{AA693000-41B6-4481-BACC-F3E8F4F6DBBA}"/>
              </a:ext>
            </a:extLst>
          </p:cNvPr>
          <p:cNvSpPr/>
          <p:nvPr/>
        </p:nvSpPr>
        <p:spPr>
          <a:xfrm flipH="1">
            <a:off x="9940835" y="751746"/>
            <a:ext cx="2251165" cy="739322"/>
          </a:xfrm>
          <a:prstGeom prst="homePlate">
            <a:avLst/>
          </a:prstGeom>
          <a:blipFill>
            <a:blip r:embed="rId7"/>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b="1">
                <a:latin typeface="Tahoma" panose="020B0604030504040204" pitchFamily="34" charset="0"/>
                <a:ea typeface="Tahoma" panose="020B0604030504040204" pitchFamily="34" charset="0"/>
                <a:cs typeface="Tahoma" panose="020B0604030504040204" pitchFamily="34" charset="0"/>
              </a:rPr>
              <a:t>GO HOME</a:t>
            </a:r>
          </a:p>
        </p:txBody>
      </p:sp>
      <p:pic>
        <p:nvPicPr>
          <p:cNvPr id="19" name="Picture 43"/>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799544" y="-167372"/>
            <a:ext cx="1204431" cy="1152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34"/>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1323760" y="2276965"/>
            <a:ext cx="9525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8"/>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0528550" y="205356"/>
            <a:ext cx="77787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0"/>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flipH="1">
            <a:off x="11479456" y="189116"/>
            <a:ext cx="881063" cy="842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838304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nodeType="clickPar">
                      <p:stCondLst>
                        <p:cond delay="0"/>
                      </p:stCondLst>
                      <p:childTnLst>
                        <p:par>
                          <p:cTn id="4" fill="hold" nodeType="withGroup">
                            <p:stCondLst>
                              <p:cond delay="0"/>
                            </p:stCondLst>
                            <p:childTnLst>
                              <p:par>
                                <p:cTn id="5" presetID="12" presetClass="exit" presetSubtype="8" fill="hold" nodeType="withEffect">
                                  <p:stCondLst>
                                    <p:cond delay="0"/>
                                  </p:stCondLst>
                                  <p:childTnLst>
                                    <p:animEffect transition="out" filter="slide(fromLeft)">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2" presetClass="exit" presetSubtype="2" fill="hold" nodeType="withEffect">
                                  <p:stCondLst>
                                    <p:cond delay="0"/>
                                  </p:stCondLst>
                                  <p:childTnLst>
                                    <p:animEffect transition="out" filter="slide(fromRight)">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1" restart="whenNotActive" fill="hold" evtFilter="cancelBubble" nodeType="interactiveSeq">
                <p:stCondLst>
                  <p:cond evt="onClick" delay="0">
                    <p:tgtEl>
                      <p:spTgt spid="11"/>
                    </p:tgtEl>
                  </p:cond>
                </p:stCondLst>
                <p:endSync evt="end" delay="0">
                  <p:rtn val="all"/>
                </p:endSync>
                <p:childTnLst>
                  <p:par>
                    <p:cTn id="12" fill="hold">
                      <p:stCondLst>
                        <p:cond delay="0"/>
                      </p:stCondLst>
                      <p:childTnLst>
                        <p:par>
                          <p:cTn id="13" fill="hold">
                            <p:stCondLst>
                              <p:cond delay="0"/>
                            </p:stCondLst>
                            <p:childTnLst>
                              <p:par>
                                <p:cTn id="14" presetID="64" presetClass="path" presetSubtype="0" accel="50000" decel="50000" fill="hold" nodeType="clickEffect">
                                  <p:stCondLst>
                                    <p:cond delay="0"/>
                                  </p:stCondLst>
                                  <p:childTnLst>
                                    <p:animMotion origin="layout" path="M -3.125E-6 1.48148E-6 L -3.125E-6 -0.22477 " pathEditMode="relative" rAng="0" ptsTypes="AA">
                                      <p:cBhvr>
                                        <p:cTn id="15" dur="2000" fill="hold"/>
                                        <p:tgtEl>
                                          <p:spTgt spid="11"/>
                                        </p:tgtEl>
                                        <p:attrNameLst>
                                          <p:attrName>ppt_x</p:attrName>
                                          <p:attrName>ppt_y</p:attrName>
                                        </p:attrNameLst>
                                      </p:cBhvr>
                                      <p:rCtr x="0" y="-11250"/>
                                    </p:animMotion>
                                  </p:childTnLst>
                                  <p:subTnLst>
                                    <p:audio>
                                      <p:cMediaNode>
                                        <p:cTn display="0" masterRel="sameClick">
                                          <p:stCondLst>
                                            <p:cond evt="begin" delay="0">
                                              <p:tn val="14"/>
                                            </p:cond>
                                          </p:stCondLst>
                                          <p:endCondLst>
                                            <p:cond evt="onStopAudio" delay="0">
                                              <p:tgtEl>
                                                <p:sldTgt/>
                                              </p:tgtEl>
                                            </p:cond>
                                          </p:endCondLst>
                                        </p:cTn>
                                        <p:tgtEl>
                                          <p:sndTgt r:embed="rId2" name="chimes.wav"/>
                                        </p:tgtEl>
                                      </p:cMediaNode>
                                    </p:audio>
                                  </p:subTnLst>
                                </p:cTn>
                              </p:par>
                            </p:childTnLst>
                          </p:cTn>
                        </p:par>
                        <p:par>
                          <p:cTn id="16" fill="hold">
                            <p:stCondLst>
                              <p:cond delay="2000"/>
                            </p:stCondLst>
                            <p:childTnLst>
                              <p:par>
                                <p:cTn id="17" presetID="22" presetClass="entr" presetSubtype="4"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down)">
                                      <p:cBhvr>
                                        <p:cTn id="19" dur="500"/>
                                        <p:tgtEl>
                                          <p:spTgt spid="14"/>
                                        </p:tgtEl>
                                      </p:cBhvr>
                                    </p:animEffect>
                                  </p:childTnLst>
                                  <p:subTnLst>
                                    <p:audio>
                                      <p:cMediaNode>
                                        <p:cTn display="0" masterRel="sameClick">
                                          <p:stCondLst>
                                            <p:cond evt="begin" delay="0">
                                              <p:tn val="17"/>
                                            </p:cond>
                                          </p:stCondLst>
                                          <p:endCondLst>
                                            <p:cond evt="onStopAudio" delay="0">
                                              <p:tgtEl>
                                                <p:sldTgt/>
                                              </p:tgtEl>
                                            </p:cond>
                                          </p:endCondLst>
                                        </p:cTn>
                                        <p:tgtEl>
                                          <p:sndTgt r:embed="rId3" name="applause.wav"/>
                                        </p:tgtEl>
                                      </p:cMediaNode>
                                    </p:audio>
                                  </p:subTnLst>
                                </p:cTn>
                              </p:par>
                            </p:childTnLst>
                          </p:cTn>
                        </p:par>
                        <p:par>
                          <p:cTn id="20" fill="hold">
                            <p:stCondLst>
                              <p:cond delay="2500"/>
                            </p:stCondLst>
                            <p:childTnLst>
                              <p:par>
                                <p:cTn id="21" presetID="32" presetClass="emph" presetSubtype="0" repeatCount="indefinite" fill="hold" grpId="1" nodeType="afterEffect">
                                  <p:stCondLst>
                                    <p:cond delay="0"/>
                                  </p:stCondLst>
                                  <p:childTnLst>
                                    <p:animRot by="120000">
                                      <p:cBhvr>
                                        <p:cTn id="22" dur="100" fill="hold">
                                          <p:stCondLst>
                                            <p:cond delay="0"/>
                                          </p:stCondLst>
                                        </p:cTn>
                                        <p:tgtEl>
                                          <p:spTgt spid="14"/>
                                        </p:tgtEl>
                                        <p:attrNameLst>
                                          <p:attrName>r</p:attrName>
                                        </p:attrNameLst>
                                      </p:cBhvr>
                                    </p:animRot>
                                    <p:animRot by="-240000">
                                      <p:cBhvr>
                                        <p:cTn id="23" dur="200" fill="hold">
                                          <p:stCondLst>
                                            <p:cond delay="200"/>
                                          </p:stCondLst>
                                        </p:cTn>
                                        <p:tgtEl>
                                          <p:spTgt spid="14"/>
                                        </p:tgtEl>
                                        <p:attrNameLst>
                                          <p:attrName>r</p:attrName>
                                        </p:attrNameLst>
                                      </p:cBhvr>
                                    </p:animRot>
                                    <p:animRot by="240000">
                                      <p:cBhvr>
                                        <p:cTn id="24" dur="200" fill="hold">
                                          <p:stCondLst>
                                            <p:cond delay="400"/>
                                          </p:stCondLst>
                                        </p:cTn>
                                        <p:tgtEl>
                                          <p:spTgt spid="14"/>
                                        </p:tgtEl>
                                        <p:attrNameLst>
                                          <p:attrName>r</p:attrName>
                                        </p:attrNameLst>
                                      </p:cBhvr>
                                    </p:animRot>
                                    <p:animRot by="-240000">
                                      <p:cBhvr>
                                        <p:cTn id="25" dur="200" fill="hold">
                                          <p:stCondLst>
                                            <p:cond delay="600"/>
                                          </p:stCondLst>
                                        </p:cTn>
                                        <p:tgtEl>
                                          <p:spTgt spid="14"/>
                                        </p:tgtEl>
                                        <p:attrNameLst>
                                          <p:attrName>r</p:attrName>
                                        </p:attrNameLst>
                                      </p:cBhvr>
                                    </p:animRot>
                                    <p:animRot by="120000">
                                      <p:cBhvr>
                                        <p:cTn id="26" dur="200" fill="hold">
                                          <p:stCondLst>
                                            <p:cond delay="800"/>
                                          </p:stCondLst>
                                        </p:cTn>
                                        <p:tgtEl>
                                          <p:spTgt spid="14"/>
                                        </p:tgtEl>
                                        <p:attrNameLst>
                                          <p:attrName>r</p:attrName>
                                        </p:attrNameLst>
                                      </p:cBhvr>
                                    </p:animRot>
                                  </p:childTnLst>
                                </p:cTn>
                              </p:par>
                            </p:childTnLst>
                          </p:cTn>
                        </p:par>
                      </p:childTnLst>
                    </p:cTn>
                  </p:par>
                </p:childTnLst>
              </p:cTn>
              <p:nextCondLst>
                <p:cond evt="onClick" delay="0">
                  <p:tgtEl>
                    <p:spTgt spid="11"/>
                  </p:tgtEl>
                </p:cond>
              </p:nextCondLst>
            </p:seq>
          </p:childTnLst>
        </p:cTn>
      </p:par>
    </p:tnLst>
    <p:bldLst>
      <p:bldP spid="14" grpId="0" animBg="1"/>
      <p:bldP spid="14"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E6D3827-EA2E-7512-8D6D-EBC9FDD6B42F}"/>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xmlns="" id="{090CE137-B5BD-1228-3730-DF9D64FEE5E9}"/>
              </a:ext>
            </a:extLst>
          </p:cNvPr>
          <p:cNvSpPr/>
          <p:nvPr/>
        </p:nvSpPr>
        <p:spPr>
          <a:xfrm>
            <a:off x="-1191421" y="5346538"/>
            <a:ext cx="8474946" cy="2074009"/>
          </a:xfrm>
          <a:custGeom>
            <a:avLst/>
            <a:gdLst/>
            <a:ahLst/>
            <a:cxnLst/>
            <a:rect l="l" t="t" r="r" b="b"/>
            <a:pathLst>
              <a:path w="12688174" h="5156889">
                <a:moveTo>
                  <a:pt x="0" y="0"/>
                </a:moveTo>
                <a:lnTo>
                  <a:pt x="12688175" y="0"/>
                </a:lnTo>
                <a:lnTo>
                  <a:pt x="12688175" y="5156890"/>
                </a:lnTo>
                <a:lnTo>
                  <a:pt x="0" y="515689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en-US" sz="1200"/>
          </a:p>
        </p:txBody>
      </p:sp>
      <p:sp>
        <p:nvSpPr>
          <p:cNvPr id="4" name="Freeform 4">
            <a:extLst>
              <a:ext uri="{FF2B5EF4-FFF2-40B4-BE49-F238E27FC236}">
                <a16:creationId xmlns:a16="http://schemas.microsoft.com/office/drawing/2014/main" xmlns="" id="{5A2516DE-EFA5-E358-8AB2-A7B5E8426D2C}"/>
              </a:ext>
            </a:extLst>
          </p:cNvPr>
          <p:cNvSpPr/>
          <p:nvPr/>
        </p:nvSpPr>
        <p:spPr>
          <a:xfrm flipH="1">
            <a:off x="6386035" y="5346538"/>
            <a:ext cx="8474946" cy="2074009"/>
          </a:xfrm>
          <a:custGeom>
            <a:avLst/>
            <a:gdLst/>
            <a:ahLst/>
            <a:cxnLst/>
            <a:rect l="l" t="t" r="r" b="b"/>
            <a:pathLst>
              <a:path w="12688174" h="5156889">
                <a:moveTo>
                  <a:pt x="12688174" y="0"/>
                </a:moveTo>
                <a:lnTo>
                  <a:pt x="0" y="0"/>
                </a:lnTo>
                <a:lnTo>
                  <a:pt x="0" y="5156889"/>
                </a:lnTo>
                <a:lnTo>
                  <a:pt x="12688174" y="5156889"/>
                </a:lnTo>
                <a:lnTo>
                  <a:pt x="12688174"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en-US" sz="1200"/>
          </a:p>
        </p:txBody>
      </p:sp>
      <p:sp>
        <p:nvSpPr>
          <p:cNvPr id="5" name="Freeform 5">
            <a:extLst>
              <a:ext uri="{FF2B5EF4-FFF2-40B4-BE49-F238E27FC236}">
                <a16:creationId xmlns:a16="http://schemas.microsoft.com/office/drawing/2014/main" xmlns="" id="{25A46A3B-E1E4-9BE5-1F16-E35CBEDD060F}"/>
              </a:ext>
            </a:extLst>
          </p:cNvPr>
          <p:cNvSpPr/>
          <p:nvPr/>
        </p:nvSpPr>
        <p:spPr>
          <a:xfrm flipH="1">
            <a:off x="6580910" y="5530273"/>
            <a:ext cx="8474946" cy="2074009"/>
          </a:xfrm>
          <a:custGeom>
            <a:avLst/>
            <a:gdLst/>
            <a:ahLst/>
            <a:cxnLst/>
            <a:rect l="l" t="t" r="r" b="b"/>
            <a:pathLst>
              <a:path w="12688174" h="5156889">
                <a:moveTo>
                  <a:pt x="12688174" y="0"/>
                </a:moveTo>
                <a:lnTo>
                  <a:pt x="0" y="0"/>
                </a:lnTo>
                <a:lnTo>
                  <a:pt x="0" y="5156890"/>
                </a:lnTo>
                <a:lnTo>
                  <a:pt x="12688174" y="5156890"/>
                </a:lnTo>
                <a:lnTo>
                  <a:pt x="12688174"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en-US" sz="1200"/>
          </a:p>
        </p:txBody>
      </p:sp>
      <p:sp>
        <p:nvSpPr>
          <p:cNvPr id="6" name="Freeform 6">
            <a:extLst>
              <a:ext uri="{FF2B5EF4-FFF2-40B4-BE49-F238E27FC236}">
                <a16:creationId xmlns:a16="http://schemas.microsoft.com/office/drawing/2014/main" xmlns="" id="{D5684097-FD4B-3D23-0164-670F83F4031E}"/>
              </a:ext>
            </a:extLst>
          </p:cNvPr>
          <p:cNvSpPr/>
          <p:nvPr/>
        </p:nvSpPr>
        <p:spPr>
          <a:xfrm>
            <a:off x="-1227281" y="5530273"/>
            <a:ext cx="8474946" cy="2074009"/>
          </a:xfrm>
          <a:custGeom>
            <a:avLst/>
            <a:gdLst/>
            <a:ahLst/>
            <a:cxnLst/>
            <a:rect l="l" t="t" r="r" b="b"/>
            <a:pathLst>
              <a:path w="12688174" h="5156889">
                <a:moveTo>
                  <a:pt x="0" y="0"/>
                </a:moveTo>
                <a:lnTo>
                  <a:pt x="12688174" y="0"/>
                </a:lnTo>
                <a:lnTo>
                  <a:pt x="12688174" y="5156890"/>
                </a:lnTo>
                <a:lnTo>
                  <a:pt x="0" y="515689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en-US" sz="1200"/>
          </a:p>
        </p:txBody>
      </p:sp>
      <p:sp>
        <p:nvSpPr>
          <p:cNvPr id="7" name="Freeform 7">
            <a:extLst>
              <a:ext uri="{FF2B5EF4-FFF2-40B4-BE49-F238E27FC236}">
                <a16:creationId xmlns:a16="http://schemas.microsoft.com/office/drawing/2014/main" xmlns="" id="{578B743B-11C2-F1D1-1335-833D596C726B}"/>
              </a:ext>
            </a:extLst>
          </p:cNvPr>
          <p:cNvSpPr/>
          <p:nvPr/>
        </p:nvSpPr>
        <p:spPr>
          <a:xfrm>
            <a:off x="-2045602" y="5934376"/>
            <a:ext cx="8474946" cy="2074009"/>
          </a:xfrm>
          <a:custGeom>
            <a:avLst/>
            <a:gdLst/>
            <a:ahLst/>
            <a:cxnLst/>
            <a:rect l="l" t="t" r="r" b="b"/>
            <a:pathLst>
              <a:path w="12688174" h="5156889">
                <a:moveTo>
                  <a:pt x="0" y="0"/>
                </a:moveTo>
                <a:lnTo>
                  <a:pt x="12688174" y="0"/>
                </a:lnTo>
                <a:lnTo>
                  <a:pt x="12688174" y="5156889"/>
                </a:lnTo>
                <a:lnTo>
                  <a:pt x="0" y="515688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en-US" sz="1200"/>
          </a:p>
        </p:txBody>
      </p:sp>
      <p:sp>
        <p:nvSpPr>
          <p:cNvPr id="8" name="Freeform 8">
            <a:extLst>
              <a:ext uri="{FF2B5EF4-FFF2-40B4-BE49-F238E27FC236}">
                <a16:creationId xmlns:a16="http://schemas.microsoft.com/office/drawing/2014/main" xmlns="" id="{CF282BFE-AD2D-C8FD-941E-C878C3840EA9}"/>
              </a:ext>
            </a:extLst>
          </p:cNvPr>
          <p:cNvSpPr/>
          <p:nvPr/>
        </p:nvSpPr>
        <p:spPr>
          <a:xfrm flipH="1">
            <a:off x="6617359" y="5788874"/>
            <a:ext cx="8474946" cy="2074009"/>
          </a:xfrm>
          <a:custGeom>
            <a:avLst/>
            <a:gdLst/>
            <a:ahLst/>
            <a:cxnLst/>
            <a:rect l="l" t="t" r="r" b="b"/>
            <a:pathLst>
              <a:path w="12688174" h="5156889">
                <a:moveTo>
                  <a:pt x="12688174" y="0"/>
                </a:moveTo>
                <a:lnTo>
                  <a:pt x="0" y="0"/>
                </a:lnTo>
                <a:lnTo>
                  <a:pt x="0" y="5156889"/>
                </a:lnTo>
                <a:lnTo>
                  <a:pt x="12688174" y="5156889"/>
                </a:lnTo>
                <a:lnTo>
                  <a:pt x="12688174"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en-US" sz="1200"/>
          </a:p>
        </p:txBody>
      </p:sp>
      <p:sp>
        <p:nvSpPr>
          <p:cNvPr id="14" name="Freeform 14">
            <a:extLst>
              <a:ext uri="{FF2B5EF4-FFF2-40B4-BE49-F238E27FC236}">
                <a16:creationId xmlns:a16="http://schemas.microsoft.com/office/drawing/2014/main" xmlns="" id="{19B133F4-6F99-BEC6-4653-ED8757015A7A}"/>
              </a:ext>
            </a:extLst>
          </p:cNvPr>
          <p:cNvSpPr/>
          <p:nvPr/>
        </p:nvSpPr>
        <p:spPr>
          <a:xfrm>
            <a:off x="5821124" y="4807819"/>
            <a:ext cx="1129822" cy="690333"/>
          </a:xfrm>
          <a:custGeom>
            <a:avLst/>
            <a:gdLst/>
            <a:ahLst/>
            <a:cxnLst/>
            <a:rect l="l" t="t" r="r" b="b"/>
            <a:pathLst>
              <a:path w="1691501" h="1716468">
                <a:moveTo>
                  <a:pt x="0" y="0"/>
                </a:moveTo>
                <a:lnTo>
                  <a:pt x="1691502" y="0"/>
                </a:lnTo>
                <a:lnTo>
                  <a:pt x="1691502" y="1716469"/>
                </a:lnTo>
                <a:lnTo>
                  <a:pt x="0" y="1716469"/>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txBody>
          <a:bodyPr/>
          <a:lstStyle/>
          <a:p>
            <a:endParaRPr lang="en-US" sz="1200"/>
          </a:p>
        </p:txBody>
      </p:sp>
      <p:pic>
        <p:nvPicPr>
          <p:cNvPr id="17" name="Content Placeholder 3">
            <a:extLst>
              <a:ext uri="{FF2B5EF4-FFF2-40B4-BE49-F238E27FC236}">
                <a16:creationId xmlns:a16="http://schemas.microsoft.com/office/drawing/2014/main" xmlns="" id="{B1EDF3FC-FDDC-26E7-99B2-B727F2ECE0E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0" y="0"/>
            <a:ext cx="12192000" cy="5605139"/>
          </a:xfrm>
          <a:prstGeom prst="rect">
            <a:avLst/>
          </a:prstGeom>
        </p:spPr>
      </p:pic>
      <p:sp>
        <p:nvSpPr>
          <p:cNvPr id="20" name="TextBox 19">
            <a:extLst>
              <a:ext uri="{FF2B5EF4-FFF2-40B4-BE49-F238E27FC236}">
                <a16:creationId xmlns:a16="http://schemas.microsoft.com/office/drawing/2014/main" xmlns="" id="{A8A54B45-BE2C-7C7F-81AE-3B31AAECF52A}"/>
              </a:ext>
            </a:extLst>
          </p:cNvPr>
          <p:cNvSpPr txBox="1"/>
          <p:nvPr/>
        </p:nvSpPr>
        <p:spPr>
          <a:xfrm>
            <a:off x="2356165" y="2073105"/>
            <a:ext cx="7737012" cy="1200329"/>
          </a:xfrm>
          <a:prstGeom prst="rect">
            <a:avLst/>
          </a:prstGeom>
          <a:solidFill>
            <a:schemeClr val="accent1">
              <a:lumMod val="20000"/>
              <a:lumOff val="80000"/>
            </a:schemeClr>
          </a:solidFill>
        </p:spPr>
        <p:txBody>
          <a:bodyPr wrap="square" rtlCol="0">
            <a:spAutoFit/>
          </a:bodyPr>
          <a:lstStyle/>
          <a:p>
            <a:pPr algn="ctr"/>
            <a:r>
              <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XIN MỜI QUÝ THẦY CÔ CÙNG CÁC BẠN THEO DÕI TIỂU PHẨM</a:t>
            </a:r>
          </a:p>
        </p:txBody>
      </p:sp>
    </p:spTree>
    <p:extLst>
      <p:ext uri="{BB962C8B-B14F-4D97-AF65-F5344CB8AC3E}">
        <p14:creationId xmlns:p14="http://schemas.microsoft.com/office/powerpoint/2010/main" val="73769666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p:cNvSpPr/>
          <p:nvPr/>
        </p:nvSpPr>
        <p:spPr>
          <a:xfrm>
            <a:off x="0" y="0"/>
            <a:ext cx="12192000" cy="6821240"/>
          </a:xfrm>
          <a:prstGeom prst="rect">
            <a:avLst/>
          </a:prstGeom>
          <a:solidFill>
            <a:srgbClr val="FEE6F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xmlns="" id="{C3242CB7-E87E-49E4-9717-B4A5AD0090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9554015">
            <a:off x="6323365" y="1538715"/>
            <a:ext cx="4919720" cy="2459860"/>
          </a:xfrm>
          <a:prstGeom prst="rect">
            <a:avLst/>
          </a:prstGeom>
        </p:spPr>
      </p:pic>
      <p:pic>
        <p:nvPicPr>
          <p:cNvPr id="7" name="Picture 6">
            <a:extLst>
              <a:ext uri="{FF2B5EF4-FFF2-40B4-BE49-F238E27FC236}">
                <a16:creationId xmlns:a16="http://schemas.microsoft.com/office/drawing/2014/main" xmlns="" id="{857472FD-0989-46C8-89B2-F37067C39EA6}"/>
              </a:ext>
            </a:extLst>
          </p:cNvPr>
          <p:cNvPicPr>
            <a:picLocks noChangeAspect="1"/>
          </p:cNvPicPr>
          <p:nvPr/>
        </p:nvPicPr>
        <p:blipFill rotWithShape="1">
          <a:blip r:embed="rId3">
            <a:extLst>
              <a:ext uri="{28A0092B-C50C-407E-A947-70E740481C1C}">
                <a14:useLocalDpi xmlns:a14="http://schemas.microsoft.com/office/drawing/2010/main" val="0"/>
              </a:ext>
            </a:extLst>
          </a:blip>
          <a:srcRect r="9447" b="23832"/>
          <a:stretch/>
        </p:blipFill>
        <p:spPr>
          <a:xfrm>
            <a:off x="-98613" y="-50099"/>
            <a:ext cx="6934363" cy="3888532"/>
          </a:xfrm>
          <a:prstGeom prst="rect">
            <a:avLst/>
          </a:prstGeom>
        </p:spPr>
      </p:pic>
      <p:sp>
        <p:nvSpPr>
          <p:cNvPr id="92" name="Rectangle 91">
            <a:extLst>
              <a:ext uri="{FF2B5EF4-FFF2-40B4-BE49-F238E27FC236}">
                <a16:creationId xmlns:a16="http://schemas.microsoft.com/office/drawing/2014/main" xmlns="" id="{5C34A079-2C49-4B70-AF69-F9B956CB1C17}"/>
              </a:ext>
            </a:extLst>
          </p:cNvPr>
          <p:cNvSpPr/>
          <p:nvPr/>
        </p:nvSpPr>
        <p:spPr>
          <a:xfrm>
            <a:off x="0" y="6111547"/>
            <a:ext cx="6096000" cy="746453"/>
          </a:xfrm>
          <a:prstGeom prst="rect">
            <a:avLst/>
          </a:prstGeom>
          <a:solidFill>
            <a:srgbClr val="FBDA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rgbClr val="E86189"/>
                </a:solidFill>
              </a:rPr>
              <a:t>HÁI LỘC NÀO</a:t>
            </a:r>
          </a:p>
        </p:txBody>
      </p:sp>
      <p:pic>
        <p:nvPicPr>
          <p:cNvPr id="54" name="Picture 53">
            <a:extLst>
              <a:ext uri="{FF2B5EF4-FFF2-40B4-BE49-F238E27FC236}">
                <a16:creationId xmlns:a16="http://schemas.microsoft.com/office/drawing/2014/main" xmlns="" id="{6E3D9DB2-330D-4A86-A271-32652724979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1844" y="2764171"/>
            <a:ext cx="607536" cy="1232097"/>
          </a:xfrm>
          <a:prstGeom prst="rect">
            <a:avLst/>
          </a:prstGeom>
        </p:spPr>
      </p:pic>
      <p:pic>
        <p:nvPicPr>
          <p:cNvPr id="41" name="Picture 40">
            <a:hlinkClick r:id="rId5" action="ppaction://hlinksldjump"/>
            <a:extLst>
              <a:ext uri="{FF2B5EF4-FFF2-40B4-BE49-F238E27FC236}">
                <a16:creationId xmlns:a16="http://schemas.microsoft.com/office/drawing/2014/main" xmlns="" id="{591DDF5F-3410-443B-9DDB-CB70F087617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6471" y="2737273"/>
            <a:ext cx="607536" cy="1232097"/>
          </a:xfrm>
          <a:prstGeom prst="rect">
            <a:avLst/>
          </a:prstGeom>
        </p:spPr>
      </p:pic>
      <p:pic>
        <p:nvPicPr>
          <p:cNvPr id="35" name="Picture 34">
            <a:extLst>
              <a:ext uri="{FF2B5EF4-FFF2-40B4-BE49-F238E27FC236}">
                <a16:creationId xmlns:a16="http://schemas.microsoft.com/office/drawing/2014/main" xmlns="" id="{3C9839B8-3B94-4A2B-B566-09F95D8E4DA0}"/>
              </a:ext>
            </a:extLst>
          </p:cNvPr>
          <p:cNvPicPr>
            <a:picLocks noChangeAspect="1"/>
          </p:cNvPicPr>
          <p:nvPr/>
        </p:nvPicPr>
        <p:blipFill rotWithShape="1">
          <a:blip r:embed="rId2">
            <a:extLst>
              <a:ext uri="{28A0092B-C50C-407E-A947-70E740481C1C}">
                <a14:useLocalDpi xmlns:a14="http://schemas.microsoft.com/office/drawing/2010/main" val="0"/>
              </a:ext>
            </a:extLst>
          </a:blip>
          <a:srcRect l="45350" t="46798"/>
          <a:stretch/>
        </p:blipFill>
        <p:spPr>
          <a:xfrm rot="7626350">
            <a:off x="6592753" y="2082933"/>
            <a:ext cx="2688618" cy="1308680"/>
          </a:xfrm>
          <a:prstGeom prst="rect">
            <a:avLst/>
          </a:prstGeom>
        </p:spPr>
      </p:pic>
      <p:pic>
        <p:nvPicPr>
          <p:cNvPr id="69" name="Picture 68">
            <a:hlinkClick r:id="" action="ppaction://noaction"/>
            <a:extLst>
              <a:ext uri="{FF2B5EF4-FFF2-40B4-BE49-F238E27FC236}">
                <a16:creationId xmlns:a16="http://schemas.microsoft.com/office/drawing/2014/main" xmlns="" id="{329D6B0E-1EFF-4520-84F5-35ECF1E3E7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70891" y="3119637"/>
            <a:ext cx="607536" cy="1194593"/>
          </a:xfrm>
          <a:prstGeom prst="rect">
            <a:avLst/>
          </a:prstGeom>
        </p:spPr>
      </p:pic>
      <p:pic>
        <p:nvPicPr>
          <p:cNvPr id="70" name="Picture 69">
            <a:hlinkClick r:id="rId7" action="ppaction://hlinksldjump"/>
            <a:extLst>
              <a:ext uri="{FF2B5EF4-FFF2-40B4-BE49-F238E27FC236}">
                <a16:creationId xmlns:a16="http://schemas.microsoft.com/office/drawing/2014/main" xmlns="" id="{5332D7E4-140E-44BE-AA1D-FB43FD7B320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66722" y="3128525"/>
            <a:ext cx="607536" cy="1194593"/>
          </a:xfrm>
          <a:prstGeom prst="rect">
            <a:avLst/>
          </a:prstGeom>
        </p:spPr>
      </p:pic>
      <p:pic>
        <p:nvPicPr>
          <p:cNvPr id="68" name="Picture 67">
            <a:extLst>
              <a:ext uri="{FF2B5EF4-FFF2-40B4-BE49-F238E27FC236}">
                <a16:creationId xmlns:a16="http://schemas.microsoft.com/office/drawing/2014/main" xmlns="" id="{7FE8525C-FEE0-475A-82ED-B260FAA1D63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119604" y="3787229"/>
            <a:ext cx="607536" cy="1154074"/>
          </a:xfrm>
          <a:prstGeom prst="rect">
            <a:avLst/>
          </a:prstGeom>
        </p:spPr>
      </p:pic>
      <p:pic>
        <p:nvPicPr>
          <p:cNvPr id="73" name="Picture 72">
            <a:hlinkClick r:id="rId9" action="ppaction://hlinksldjump"/>
            <a:extLst>
              <a:ext uri="{FF2B5EF4-FFF2-40B4-BE49-F238E27FC236}">
                <a16:creationId xmlns:a16="http://schemas.microsoft.com/office/drawing/2014/main" xmlns="" id="{204EA077-50C0-4870-A812-ED78B4FF3FB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119604" y="3783137"/>
            <a:ext cx="607536" cy="1154074"/>
          </a:xfrm>
          <a:prstGeom prst="rect">
            <a:avLst/>
          </a:prstGeom>
        </p:spPr>
      </p:pic>
      <p:pic>
        <p:nvPicPr>
          <p:cNvPr id="63" name="Picture 62">
            <a:extLst>
              <a:ext uri="{FF2B5EF4-FFF2-40B4-BE49-F238E27FC236}">
                <a16:creationId xmlns:a16="http://schemas.microsoft.com/office/drawing/2014/main" xmlns="" id="{04EC3F88-3411-4EEE-8466-C35DAF909DC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860491" y="3119637"/>
            <a:ext cx="607536" cy="1125147"/>
          </a:xfrm>
          <a:prstGeom prst="rect">
            <a:avLst/>
          </a:prstGeom>
        </p:spPr>
      </p:pic>
      <p:pic>
        <p:nvPicPr>
          <p:cNvPr id="64" name="Picture 63">
            <a:hlinkClick r:id="rId11" action="ppaction://hlinksldjump"/>
            <a:extLst>
              <a:ext uri="{FF2B5EF4-FFF2-40B4-BE49-F238E27FC236}">
                <a16:creationId xmlns:a16="http://schemas.microsoft.com/office/drawing/2014/main" xmlns="" id="{2347BB8F-4021-4F4C-8137-FEC92E5E7A7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868685" y="3112723"/>
            <a:ext cx="607536" cy="1125147"/>
          </a:xfrm>
          <a:prstGeom prst="rect">
            <a:avLst/>
          </a:prstGeom>
        </p:spPr>
      </p:pic>
      <p:pic>
        <p:nvPicPr>
          <p:cNvPr id="31" name="Picture 30">
            <a:extLst>
              <a:ext uri="{FF2B5EF4-FFF2-40B4-BE49-F238E27FC236}">
                <a16:creationId xmlns:a16="http://schemas.microsoft.com/office/drawing/2014/main" xmlns="" id="{E290E8AA-D7D8-4291-B349-82FA4D6135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153945">
            <a:off x="7292395" y="754864"/>
            <a:ext cx="4919720" cy="2459860"/>
          </a:xfrm>
          <a:prstGeom prst="rect">
            <a:avLst/>
          </a:prstGeom>
        </p:spPr>
      </p:pic>
      <p:pic>
        <p:nvPicPr>
          <p:cNvPr id="32" name="Picture 31">
            <a:extLst>
              <a:ext uri="{FF2B5EF4-FFF2-40B4-BE49-F238E27FC236}">
                <a16:creationId xmlns:a16="http://schemas.microsoft.com/office/drawing/2014/main" xmlns="" id="{8A7B03A0-6164-492B-AA67-EB51E7388B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938705">
            <a:off x="6655388" y="-59613"/>
            <a:ext cx="4919720" cy="2459860"/>
          </a:xfrm>
          <a:prstGeom prst="rect">
            <a:avLst/>
          </a:prstGeom>
        </p:spPr>
      </p:pic>
      <p:pic>
        <p:nvPicPr>
          <p:cNvPr id="34" name="Picture 33">
            <a:extLst>
              <a:ext uri="{FF2B5EF4-FFF2-40B4-BE49-F238E27FC236}">
                <a16:creationId xmlns:a16="http://schemas.microsoft.com/office/drawing/2014/main" xmlns="" id="{B52D2616-0779-407F-B8C4-F4D4CC37807F}"/>
              </a:ext>
            </a:extLst>
          </p:cNvPr>
          <p:cNvPicPr>
            <a:picLocks noChangeAspect="1"/>
          </p:cNvPicPr>
          <p:nvPr/>
        </p:nvPicPr>
        <p:blipFill rotWithShape="1">
          <a:blip r:embed="rId2">
            <a:extLst>
              <a:ext uri="{28A0092B-C50C-407E-A947-70E740481C1C}">
                <a14:useLocalDpi xmlns:a14="http://schemas.microsoft.com/office/drawing/2010/main" val="0"/>
              </a:ext>
            </a:extLst>
          </a:blip>
          <a:srcRect l="45350" t="53293"/>
          <a:stretch/>
        </p:blipFill>
        <p:spPr>
          <a:xfrm rot="7626350">
            <a:off x="8614315" y="2298641"/>
            <a:ext cx="2688618" cy="1148935"/>
          </a:xfrm>
          <a:prstGeom prst="rect">
            <a:avLst/>
          </a:prstGeom>
        </p:spPr>
      </p:pic>
      <p:sp>
        <p:nvSpPr>
          <p:cNvPr id="93" name="Rectangle 92">
            <a:extLst>
              <a:ext uri="{FF2B5EF4-FFF2-40B4-BE49-F238E27FC236}">
                <a16:creationId xmlns:a16="http://schemas.microsoft.com/office/drawing/2014/main" xmlns="" id="{1E1F7A1F-FA15-4DD2-A1DA-408FFAA01E1C}"/>
              </a:ext>
            </a:extLst>
          </p:cNvPr>
          <p:cNvSpPr/>
          <p:nvPr/>
        </p:nvSpPr>
        <p:spPr>
          <a:xfrm>
            <a:off x="6096000" y="6111547"/>
            <a:ext cx="6096000" cy="746453"/>
          </a:xfrm>
          <a:prstGeom prst="rect">
            <a:avLst/>
          </a:prstGeom>
          <a:solidFill>
            <a:srgbClr val="E861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rgbClr val="FCDC22"/>
                </a:solidFill>
              </a:rPr>
              <a:t>HÁI LỘC NÀO</a:t>
            </a:r>
          </a:p>
        </p:txBody>
      </p:sp>
      <p:pic>
        <p:nvPicPr>
          <p:cNvPr id="95" name="Picture 94">
            <a:extLst>
              <a:ext uri="{FF2B5EF4-FFF2-40B4-BE49-F238E27FC236}">
                <a16:creationId xmlns:a16="http://schemas.microsoft.com/office/drawing/2014/main" xmlns="" id="{D068AFE4-1C87-457F-8B8C-A00DBEDE3458}"/>
              </a:ext>
            </a:extLst>
          </p:cNvPr>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18400" b="82400" l="20000" r="81800"/>
                    </a14:imgEffect>
                  </a14:imgLayer>
                </a14:imgProps>
              </a:ext>
              <a:ext uri="{28A0092B-C50C-407E-A947-70E740481C1C}">
                <a14:useLocalDpi xmlns:a14="http://schemas.microsoft.com/office/drawing/2010/main" val="0"/>
              </a:ext>
            </a:extLst>
          </a:blip>
          <a:srcRect l="20442" t="18904" r="18744" b="17859"/>
          <a:stretch/>
        </p:blipFill>
        <p:spPr>
          <a:xfrm>
            <a:off x="1025042" y="3319511"/>
            <a:ext cx="454357" cy="472452"/>
          </a:xfrm>
          <a:prstGeom prst="rect">
            <a:avLst/>
          </a:prstGeom>
        </p:spPr>
      </p:pic>
      <p:pic>
        <p:nvPicPr>
          <p:cNvPr id="98" name="Picture 97">
            <a:extLst>
              <a:ext uri="{FF2B5EF4-FFF2-40B4-BE49-F238E27FC236}">
                <a16:creationId xmlns:a16="http://schemas.microsoft.com/office/drawing/2014/main" xmlns="" id="{C84A9399-84DA-4DC7-AF37-2F6718016AF8}"/>
              </a:ext>
            </a:extLst>
          </p:cNvPr>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18400" b="82400" l="20000" r="81800"/>
                    </a14:imgEffect>
                  </a14:imgLayer>
                </a14:imgProps>
              </a:ext>
              <a:ext uri="{28A0092B-C50C-407E-A947-70E740481C1C}">
                <a14:useLocalDpi xmlns:a14="http://schemas.microsoft.com/office/drawing/2010/main" val="0"/>
              </a:ext>
            </a:extLst>
          </a:blip>
          <a:srcRect l="20442" t="18904" r="18744" b="17859"/>
          <a:stretch/>
        </p:blipFill>
        <p:spPr>
          <a:xfrm>
            <a:off x="3484415" y="3583318"/>
            <a:ext cx="454357" cy="472452"/>
          </a:xfrm>
          <a:prstGeom prst="rect">
            <a:avLst/>
          </a:prstGeom>
        </p:spPr>
      </p:pic>
      <p:pic>
        <p:nvPicPr>
          <p:cNvPr id="100" name="Picture 99">
            <a:extLst>
              <a:ext uri="{FF2B5EF4-FFF2-40B4-BE49-F238E27FC236}">
                <a16:creationId xmlns:a16="http://schemas.microsoft.com/office/drawing/2014/main" xmlns="" id="{3ABAA8AB-0A81-4C63-8EF1-4B6B14DE2194}"/>
              </a:ext>
            </a:extLst>
          </p:cNvPr>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18400" b="82400" l="20000" r="81800"/>
                    </a14:imgEffect>
                  </a14:imgLayer>
                </a14:imgProps>
              </a:ext>
              <a:ext uri="{28A0092B-C50C-407E-A947-70E740481C1C}">
                <a14:useLocalDpi xmlns:a14="http://schemas.microsoft.com/office/drawing/2010/main" val="0"/>
              </a:ext>
            </a:extLst>
          </a:blip>
          <a:srcRect l="20442" t="18904" r="18744" b="17859"/>
          <a:stretch/>
        </p:blipFill>
        <p:spPr>
          <a:xfrm>
            <a:off x="7757741" y="3834864"/>
            <a:ext cx="454357" cy="472452"/>
          </a:xfrm>
          <a:prstGeom prst="rect">
            <a:avLst/>
          </a:prstGeom>
        </p:spPr>
      </p:pic>
      <p:pic>
        <p:nvPicPr>
          <p:cNvPr id="106" name="Picture 105">
            <a:extLst>
              <a:ext uri="{FF2B5EF4-FFF2-40B4-BE49-F238E27FC236}">
                <a16:creationId xmlns:a16="http://schemas.microsoft.com/office/drawing/2014/main" xmlns="" id="{AC747A7F-AAF6-42DE-91EB-CC795634F348}"/>
              </a:ext>
            </a:extLst>
          </p:cNvPr>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18400" b="82400" l="20000" r="81800"/>
                    </a14:imgEffect>
                  </a14:imgLayer>
                </a14:imgProps>
              </a:ext>
              <a:ext uri="{28A0092B-C50C-407E-A947-70E740481C1C}">
                <a14:useLocalDpi xmlns:a14="http://schemas.microsoft.com/office/drawing/2010/main" val="0"/>
              </a:ext>
            </a:extLst>
          </a:blip>
          <a:srcRect l="20442" t="18904" r="18744" b="17859"/>
          <a:stretch/>
        </p:blipFill>
        <p:spPr>
          <a:xfrm>
            <a:off x="9761353" y="4484069"/>
            <a:ext cx="454357" cy="472452"/>
          </a:xfrm>
          <a:prstGeom prst="rect">
            <a:avLst/>
          </a:prstGeom>
        </p:spPr>
      </p:pic>
      <p:pic>
        <p:nvPicPr>
          <p:cNvPr id="43" name="Picture 42">
            <a:hlinkClick r:id="rId14" action="ppaction://hlinksldjump"/>
            <a:extLst>
              <a:ext uri="{FF2B5EF4-FFF2-40B4-BE49-F238E27FC236}">
                <a16:creationId xmlns:a16="http://schemas.microsoft.com/office/drawing/2014/main" xmlns="" id="{4A172535-2963-47D1-A4FF-8EB29E4DBFE8}"/>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646727" y="5770143"/>
            <a:ext cx="1073919" cy="1085851"/>
          </a:xfrm>
          <a:prstGeom prst="rect">
            <a:avLst/>
          </a:prstGeom>
        </p:spPr>
      </p:pic>
      <p:pic>
        <p:nvPicPr>
          <p:cNvPr id="24" name="Picture 23">
            <a:extLst>
              <a:ext uri="{FF2B5EF4-FFF2-40B4-BE49-F238E27FC236}">
                <a16:creationId xmlns:a16="http://schemas.microsoft.com/office/drawing/2014/main" xmlns="" id="{899F0732-A440-4720-BF0C-8D48DB7A48B6}"/>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5294476" y="2257058"/>
            <a:ext cx="577716" cy="1232097"/>
          </a:xfrm>
          <a:prstGeom prst="rect">
            <a:avLst/>
          </a:prstGeom>
        </p:spPr>
      </p:pic>
      <p:pic>
        <p:nvPicPr>
          <p:cNvPr id="25" name="Picture 24">
            <a:hlinkClick r:id="rId17" action="ppaction://hlinksldjump"/>
            <a:extLst>
              <a:ext uri="{FF2B5EF4-FFF2-40B4-BE49-F238E27FC236}">
                <a16:creationId xmlns:a16="http://schemas.microsoft.com/office/drawing/2014/main" xmlns="" id="{E92888E9-FEDD-499D-B90D-E4BD6D2DAACF}"/>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5287304" y="2257058"/>
            <a:ext cx="577716" cy="1232097"/>
          </a:xfrm>
          <a:prstGeom prst="rect">
            <a:avLst/>
          </a:prstGeom>
        </p:spPr>
      </p:pic>
      <p:pic>
        <p:nvPicPr>
          <p:cNvPr id="26" name="Picture 25">
            <a:extLst>
              <a:ext uri="{FF2B5EF4-FFF2-40B4-BE49-F238E27FC236}">
                <a16:creationId xmlns:a16="http://schemas.microsoft.com/office/drawing/2014/main" xmlns="" id="{A7585DE6-7086-4356-B2D1-1105CC85E8BC}"/>
              </a:ext>
            </a:extLst>
          </p:cNvPr>
          <p:cNvPicPr>
            <a:picLocks noChangeAspect="1"/>
          </p:cNvPicPr>
          <p:nvPr/>
        </p:nvPicPr>
        <p:blipFill rotWithShape="1">
          <a:blip r:embed="rId18" cstate="print">
            <a:extLst>
              <a:ext uri="{28A0092B-C50C-407E-A947-70E740481C1C}">
                <a14:useLocalDpi xmlns:a14="http://schemas.microsoft.com/office/drawing/2010/main" val="0"/>
              </a:ext>
            </a:extLst>
          </a:blip>
          <a:srcRect l="20442" t="18904" r="18744" b="17859"/>
          <a:stretch/>
        </p:blipFill>
        <p:spPr>
          <a:xfrm>
            <a:off x="5885509" y="3016703"/>
            <a:ext cx="454357" cy="472452"/>
          </a:xfrm>
          <a:prstGeom prst="rect">
            <a:avLst/>
          </a:prstGeom>
        </p:spPr>
      </p:pic>
      <p:sp>
        <p:nvSpPr>
          <p:cNvPr id="2" name="Rectangle 1">
            <a:extLst>
              <a:ext uri="{FF2B5EF4-FFF2-40B4-BE49-F238E27FC236}">
                <a16:creationId xmlns:a16="http://schemas.microsoft.com/office/drawing/2014/main" xmlns="" id="{B7A56761-1D62-9233-1DCE-A3609681F9DD}"/>
              </a:ext>
            </a:extLst>
          </p:cNvPr>
          <p:cNvSpPr/>
          <p:nvPr/>
        </p:nvSpPr>
        <p:spPr>
          <a:xfrm>
            <a:off x="389057" y="4098179"/>
            <a:ext cx="493136" cy="432101"/>
          </a:xfrm>
          <a:prstGeom prst="rect">
            <a:avLst/>
          </a:prstGeom>
          <a:solidFill>
            <a:schemeClr val="accent6">
              <a:lumMod val="40000"/>
              <a:lumOff val="6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x-none" sz="2800" b="1" dirty="0">
                <a:solidFill>
                  <a:schemeClr val="tx1"/>
                </a:solidFill>
                <a:latin typeface="Times New Roman" panose="02020603050405020304" pitchFamily="18" charset="0"/>
                <a:cs typeface="Times New Roman" panose="02020603050405020304" pitchFamily="18" charset="0"/>
              </a:rPr>
              <a:t>1</a:t>
            </a:r>
          </a:p>
        </p:txBody>
      </p:sp>
      <p:sp>
        <p:nvSpPr>
          <p:cNvPr id="3" name="Rectangle 2">
            <a:extLst>
              <a:ext uri="{FF2B5EF4-FFF2-40B4-BE49-F238E27FC236}">
                <a16:creationId xmlns:a16="http://schemas.microsoft.com/office/drawing/2014/main" xmlns="" id="{9942EA46-1A31-6762-498F-96A356C860AF}"/>
              </a:ext>
            </a:extLst>
          </p:cNvPr>
          <p:cNvSpPr/>
          <p:nvPr/>
        </p:nvSpPr>
        <p:spPr>
          <a:xfrm>
            <a:off x="5374808" y="3555737"/>
            <a:ext cx="493136" cy="432101"/>
          </a:xfrm>
          <a:prstGeom prst="rect">
            <a:avLst/>
          </a:prstGeom>
          <a:solidFill>
            <a:srgbClr val="EF7A8A"/>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x-none" sz="2800" b="1" dirty="0">
                <a:solidFill>
                  <a:schemeClr val="tx1"/>
                </a:solidFill>
                <a:latin typeface="Times New Roman" panose="02020603050405020304" pitchFamily="18" charset="0"/>
                <a:cs typeface="Times New Roman" panose="02020603050405020304" pitchFamily="18" charset="0"/>
              </a:rPr>
              <a:t>3</a:t>
            </a:r>
          </a:p>
        </p:txBody>
      </p:sp>
      <p:sp>
        <p:nvSpPr>
          <p:cNvPr id="4" name="Rectangle 3">
            <a:extLst>
              <a:ext uri="{FF2B5EF4-FFF2-40B4-BE49-F238E27FC236}">
                <a16:creationId xmlns:a16="http://schemas.microsoft.com/office/drawing/2014/main" xmlns="" id="{B5907474-A48B-74E1-EC50-BCC59C9F4EE3}"/>
              </a:ext>
            </a:extLst>
          </p:cNvPr>
          <p:cNvSpPr/>
          <p:nvPr/>
        </p:nvSpPr>
        <p:spPr>
          <a:xfrm>
            <a:off x="7125826" y="4399087"/>
            <a:ext cx="493136" cy="432101"/>
          </a:xfrm>
          <a:prstGeom prst="rect">
            <a:avLst/>
          </a:prstGeom>
          <a:solidFill>
            <a:schemeClr val="accent4">
              <a:lumMod val="20000"/>
              <a:lumOff val="8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x-none" sz="2800" b="1" dirty="0">
                <a:solidFill>
                  <a:schemeClr val="tx1"/>
                </a:solidFill>
                <a:latin typeface="Times New Roman" panose="02020603050405020304" pitchFamily="18" charset="0"/>
                <a:cs typeface="Times New Roman" panose="02020603050405020304" pitchFamily="18" charset="0"/>
              </a:rPr>
              <a:t>4</a:t>
            </a:r>
          </a:p>
        </p:txBody>
      </p:sp>
      <p:sp>
        <p:nvSpPr>
          <p:cNvPr id="5" name="Rectangle 4">
            <a:extLst>
              <a:ext uri="{FF2B5EF4-FFF2-40B4-BE49-F238E27FC236}">
                <a16:creationId xmlns:a16="http://schemas.microsoft.com/office/drawing/2014/main" xmlns="" id="{E4C8D8AD-5D83-B8A7-DCB2-2CF969371653}"/>
              </a:ext>
            </a:extLst>
          </p:cNvPr>
          <p:cNvSpPr/>
          <p:nvPr/>
        </p:nvSpPr>
        <p:spPr>
          <a:xfrm>
            <a:off x="9206442" y="5012601"/>
            <a:ext cx="493136" cy="432101"/>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x-none" sz="2800" b="1" dirty="0">
                <a:solidFill>
                  <a:schemeClr val="tx1"/>
                </a:solidFill>
                <a:latin typeface="Times New Roman" panose="02020603050405020304" pitchFamily="18" charset="0"/>
                <a:cs typeface="Times New Roman" panose="02020603050405020304" pitchFamily="18" charset="0"/>
              </a:rPr>
              <a:t>5</a:t>
            </a:r>
          </a:p>
        </p:txBody>
      </p:sp>
      <p:sp>
        <p:nvSpPr>
          <p:cNvPr id="6" name="Rectangle 5">
            <a:extLst>
              <a:ext uri="{FF2B5EF4-FFF2-40B4-BE49-F238E27FC236}">
                <a16:creationId xmlns:a16="http://schemas.microsoft.com/office/drawing/2014/main" xmlns="" id="{0A5F2552-EEC4-61C0-935B-366E1C2447C3}"/>
              </a:ext>
            </a:extLst>
          </p:cNvPr>
          <p:cNvSpPr/>
          <p:nvPr/>
        </p:nvSpPr>
        <p:spPr>
          <a:xfrm>
            <a:off x="2914867" y="4343728"/>
            <a:ext cx="493136" cy="432101"/>
          </a:xfrm>
          <a:prstGeom prst="rect">
            <a:avLst/>
          </a:prstGeom>
          <a:solidFill>
            <a:schemeClr val="accent1">
              <a:lumMod val="40000"/>
              <a:lumOff val="6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x-none" sz="2800" b="1" dirty="0">
                <a:solidFill>
                  <a:schemeClr val="tx1"/>
                </a:solidFill>
                <a:latin typeface="Times New Roman" panose="02020603050405020304" pitchFamily="18" charset="0"/>
                <a:cs typeface="Times New Roman" panose="02020603050405020304" pitchFamily="18" charset="0"/>
              </a:rPr>
              <a:t>2</a:t>
            </a:r>
          </a:p>
        </p:txBody>
      </p:sp>
    </p:spTree>
    <p:extLst>
      <p:ext uri="{BB962C8B-B14F-4D97-AF65-F5344CB8AC3E}">
        <p14:creationId xmlns:p14="http://schemas.microsoft.com/office/powerpoint/2010/main" val="2266813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2000" fill="hold"/>
                                        <p:tgtEl>
                                          <p:spTgt spid="92">
                                            <p:txEl>
                                              <p:pRg st="0" end="0"/>
                                            </p:txEl>
                                          </p:spTgt>
                                        </p:tgtEl>
                                      </p:cBhvr>
                                      <p:by x="150000" y="150000"/>
                                    </p:animScale>
                                  </p:childTnLst>
                                </p:cTn>
                              </p:par>
                              <p:par>
                                <p:cTn id="7" presetID="6" presetClass="emph" presetSubtype="0" repeatCount="indefinite" fill="hold" nodeType="withEffect">
                                  <p:stCondLst>
                                    <p:cond delay="0"/>
                                  </p:stCondLst>
                                  <p:childTnLst>
                                    <p:animScale>
                                      <p:cBhvr>
                                        <p:cTn id="8" dur="2000" fill="hold"/>
                                        <p:tgtEl>
                                          <p:spTgt spid="93">
                                            <p:txEl>
                                              <p:pRg st="0" end="0"/>
                                            </p:txEl>
                                          </p:spTgt>
                                        </p:tgtEl>
                                      </p:cBhvr>
                                      <p:by x="150000" y="150000"/>
                                    </p:animScale>
                                  </p:childTnLst>
                                </p:cTn>
                              </p:par>
                              <p:par>
                                <p:cTn id="9" presetID="32" presetClass="emph" presetSubtype="0" repeatCount="indefinite" fill="hold" nodeType="withEffect">
                                  <p:stCondLst>
                                    <p:cond delay="0"/>
                                  </p:stCondLst>
                                  <p:childTnLst>
                                    <p:animRot by="120000">
                                      <p:cBhvr>
                                        <p:cTn id="10" dur="100" fill="hold">
                                          <p:stCondLst>
                                            <p:cond delay="0"/>
                                          </p:stCondLst>
                                        </p:cTn>
                                        <p:tgtEl>
                                          <p:spTgt spid="43"/>
                                        </p:tgtEl>
                                        <p:attrNameLst>
                                          <p:attrName>r</p:attrName>
                                        </p:attrNameLst>
                                      </p:cBhvr>
                                    </p:animRot>
                                    <p:animRot by="-240000">
                                      <p:cBhvr>
                                        <p:cTn id="11" dur="200" fill="hold">
                                          <p:stCondLst>
                                            <p:cond delay="200"/>
                                          </p:stCondLst>
                                        </p:cTn>
                                        <p:tgtEl>
                                          <p:spTgt spid="43"/>
                                        </p:tgtEl>
                                        <p:attrNameLst>
                                          <p:attrName>r</p:attrName>
                                        </p:attrNameLst>
                                      </p:cBhvr>
                                    </p:animRot>
                                    <p:animRot by="240000">
                                      <p:cBhvr>
                                        <p:cTn id="12" dur="200" fill="hold">
                                          <p:stCondLst>
                                            <p:cond delay="400"/>
                                          </p:stCondLst>
                                        </p:cTn>
                                        <p:tgtEl>
                                          <p:spTgt spid="43"/>
                                        </p:tgtEl>
                                        <p:attrNameLst>
                                          <p:attrName>r</p:attrName>
                                        </p:attrNameLst>
                                      </p:cBhvr>
                                    </p:animRot>
                                    <p:animRot by="-240000">
                                      <p:cBhvr>
                                        <p:cTn id="13" dur="200" fill="hold">
                                          <p:stCondLst>
                                            <p:cond delay="600"/>
                                          </p:stCondLst>
                                        </p:cTn>
                                        <p:tgtEl>
                                          <p:spTgt spid="43"/>
                                        </p:tgtEl>
                                        <p:attrNameLst>
                                          <p:attrName>r</p:attrName>
                                        </p:attrNameLst>
                                      </p:cBhvr>
                                    </p:animRot>
                                    <p:animRot by="120000">
                                      <p:cBhvr>
                                        <p:cTn id="14" dur="200" fill="hold">
                                          <p:stCondLst>
                                            <p:cond delay="800"/>
                                          </p:stCondLst>
                                        </p:cTn>
                                        <p:tgtEl>
                                          <p:spTgt spid="4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41"/>
                    </p:tgtEl>
                  </p:cond>
                </p:stCondLst>
                <p:endSync evt="end" delay="0">
                  <p:rtn val="all"/>
                </p:endSync>
                <p:childTnLst>
                  <p:par>
                    <p:cTn id="16" fill="hold">
                      <p:stCondLst>
                        <p:cond delay="0"/>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41"/>
                                        </p:tgtEl>
                                      </p:cBhvr>
                                    </p:animEffect>
                                    <p:set>
                                      <p:cBhvr>
                                        <p:cTn id="20" dur="1" fill="hold">
                                          <p:stCondLst>
                                            <p:cond delay="499"/>
                                          </p:stCondLst>
                                        </p:cTn>
                                        <p:tgtEl>
                                          <p:spTgt spid="41"/>
                                        </p:tgtEl>
                                        <p:attrNameLst>
                                          <p:attrName>style.visibility</p:attrName>
                                        </p:attrNameLst>
                                      </p:cBhvr>
                                      <p:to>
                                        <p:strVal val="hidden"/>
                                      </p:to>
                                    </p:set>
                                  </p:childTnLst>
                                </p:cTn>
                              </p:par>
                              <p:par>
                                <p:cTn id="21" presetID="10" presetClass="entr" presetSubtype="0" fill="hold" nodeType="withEffect">
                                  <p:stCondLst>
                                    <p:cond delay="0"/>
                                  </p:stCondLst>
                                  <p:childTnLst>
                                    <p:set>
                                      <p:cBhvr>
                                        <p:cTn id="22" dur="1" fill="hold">
                                          <p:stCondLst>
                                            <p:cond delay="0"/>
                                          </p:stCondLst>
                                        </p:cTn>
                                        <p:tgtEl>
                                          <p:spTgt spid="54"/>
                                        </p:tgtEl>
                                        <p:attrNameLst>
                                          <p:attrName>style.visibility</p:attrName>
                                        </p:attrNameLst>
                                      </p:cBhvr>
                                      <p:to>
                                        <p:strVal val="visible"/>
                                      </p:to>
                                    </p:set>
                                    <p:animEffect transition="in" filter="fade">
                                      <p:cBhvr>
                                        <p:cTn id="23" dur="500"/>
                                        <p:tgtEl>
                                          <p:spTgt spid="54"/>
                                        </p:tgtEl>
                                      </p:cBhvr>
                                    </p:animEffect>
                                  </p:childTnLst>
                                </p:cTn>
                              </p:par>
                              <p:par>
                                <p:cTn id="24" presetID="10" presetClass="entr" presetSubtype="0" fill="hold" nodeType="withEffect">
                                  <p:stCondLst>
                                    <p:cond delay="0"/>
                                  </p:stCondLst>
                                  <p:childTnLst>
                                    <p:set>
                                      <p:cBhvr>
                                        <p:cTn id="25" dur="1" fill="hold">
                                          <p:stCondLst>
                                            <p:cond delay="0"/>
                                          </p:stCondLst>
                                        </p:cTn>
                                        <p:tgtEl>
                                          <p:spTgt spid="95"/>
                                        </p:tgtEl>
                                        <p:attrNameLst>
                                          <p:attrName>style.visibility</p:attrName>
                                        </p:attrNameLst>
                                      </p:cBhvr>
                                      <p:to>
                                        <p:strVal val="visible"/>
                                      </p:to>
                                    </p:set>
                                    <p:animEffect transition="in" filter="fade">
                                      <p:cBhvr>
                                        <p:cTn id="26" dur="500"/>
                                        <p:tgtEl>
                                          <p:spTgt spid="95"/>
                                        </p:tgtEl>
                                      </p:cBhvr>
                                    </p:animEffect>
                                  </p:childTnLst>
                                </p:cTn>
                              </p:par>
                              <p:par>
                                <p:cTn id="27" presetID="32" presetClass="emph" presetSubtype="0" repeatCount="5000" fill="hold" nodeType="withEffect">
                                  <p:stCondLst>
                                    <p:cond delay="0"/>
                                  </p:stCondLst>
                                  <p:childTnLst>
                                    <p:animRot by="120000">
                                      <p:cBhvr>
                                        <p:cTn id="28" dur="100" fill="hold">
                                          <p:stCondLst>
                                            <p:cond delay="0"/>
                                          </p:stCondLst>
                                        </p:cTn>
                                        <p:tgtEl>
                                          <p:spTgt spid="54"/>
                                        </p:tgtEl>
                                        <p:attrNameLst>
                                          <p:attrName>r</p:attrName>
                                        </p:attrNameLst>
                                      </p:cBhvr>
                                    </p:animRot>
                                    <p:animRot by="-240000">
                                      <p:cBhvr>
                                        <p:cTn id="29" dur="200" fill="hold">
                                          <p:stCondLst>
                                            <p:cond delay="200"/>
                                          </p:stCondLst>
                                        </p:cTn>
                                        <p:tgtEl>
                                          <p:spTgt spid="54"/>
                                        </p:tgtEl>
                                        <p:attrNameLst>
                                          <p:attrName>r</p:attrName>
                                        </p:attrNameLst>
                                      </p:cBhvr>
                                    </p:animRot>
                                    <p:animRot by="240000">
                                      <p:cBhvr>
                                        <p:cTn id="30" dur="200" fill="hold">
                                          <p:stCondLst>
                                            <p:cond delay="400"/>
                                          </p:stCondLst>
                                        </p:cTn>
                                        <p:tgtEl>
                                          <p:spTgt spid="54"/>
                                        </p:tgtEl>
                                        <p:attrNameLst>
                                          <p:attrName>r</p:attrName>
                                        </p:attrNameLst>
                                      </p:cBhvr>
                                    </p:animRot>
                                    <p:animRot by="-240000">
                                      <p:cBhvr>
                                        <p:cTn id="31" dur="200" fill="hold">
                                          <p:stCondLst>
                                            <p:cond delay="600"/>
                                          </p:stCondLst>
                                        </p:cTn>
                                        <p:tgtEl>
                                          <p:spTgt spid="54"/>
                                        </p:tgtEl>
                                        <p:attrNameLst>
                                          <p:attrName>r</p:attrName>
                                        </p:attrNameLst>
                                      </p:cBhvr>
                                    </p:animRot>
                                    <p:animRot by="120000">
                                      <p:cBhvr>
                                        <p:cTn id="32" dur="200" fill="hold">
                                          <p:stCondLst>
                                            <p:cond delay="800"/>
                                          </p:stCondLst>
                                        </p:cTn>
                                        <p:tgtEl>
                                          <p:spTgt spid="54"/>
                                        </p:tgtEl>
                                        <p:attrNameLst>
                                          <p:attrName>r</p:attrName>
                                        </p:attrNameLst>
                                      </p:cBhvr>
                                    </p:animRot>
                                  </p:childTnLst>
                                </p:cTn>
                              </p:par>
                            </p:childTnLst>
                          </p:cTn>
                        </p:par>
                      </p:childTnLst>
                    </p:cTn>
                  </p:par>
                </p:childTnLst>
              </p:cTn>
              <p:nextCondLst>
                <p:cond evt="onClick" delay="0">
                  <p:tgtEl>
                    <p:spTgt spid="41"/>
                  </p:tgtEl>
                </p:cond>
              </p:nextCondLst>
            </p:seq>
            <p:seq concurrent="1" nextAc="seek">
              <p:cTn id="33" restart="whenNotActive" fill="hold" evtFilter="cancelBubble" nodeType="interactiveSeq">
                <p:stCondLst>
                  <p:cond evt="onClick" delay="0">
                    <p:tgtEl>
                      <p:spTgt spid="54"/>
                    </p:tgtEl>
                  </p:cond>
                </p:stCondLst>
                <p:endSync evt="end" delay="0">
                  <p:rtn val="all"/>
                </p:endSync>
                <p:childTnLst>
                  <p:par>
                    <p:cTn id="34" fill="hold">
                      <p:stCondLst>
                        <p:cond delay="0"/>
                      </p:stCondLst>
                      <p:childTnLst>
                        <p:par>
                          <p:cTn id="35" fill="hold">
                            <p:stCondLst>
                              <p:cond delay="0"/>
                            </p:stCondLst>
                            <p:childTnLst>
                              <p:par>
                                <p:cTn id="36" presetID="26" presetClass="emph" presetSubtype="0" fill="hold" nodeType="clickEffect">
                                  <p:stCondLst>
                                    <p:cond delay="0"/>
                                  </p:stCondLst>
                                  <p:childTnLst>
                                    <p:animEffect transition="out" filter="fade">
                                      <p:cBhvr>
                                        <p:cTn id="37" dur="500" tmFilter="0, 0; .2, .5; .8, .5; 1, 0"/>
                                        <p:tgtEl>
                                          <p:spTgt spid="54"/>
                                        </p:tgtEl>
                                      </p:cBhvr>
                                    </p:animEffect>
                                    <p:animScale>
                                      <p:cBhvr>
                                        <p:cTn id="38" dur="250" autoRev="1" fill="hold"/>
                                        <p:tgtEl>
                                          <p:spTgt spid="54"/>
                                        </p:tgtEl>
                                      </p:cBhvr>
                                      <p:by x="105000" y="105000"/>
                                    </p:animScale>
                                  </p:childTnLst>
                                </p:cTn>
                              </p:par>
                              <p:par>
                                <p:cTn id="39" presetID="42" presetClass="path" presetSubtype="0" accel="50000" decel="50000" fill="hold" nodeType="withEffect">
                                  <p:stCondLst>
                                    <p:cond delay="0"/>
                                  </p:stCondLst>
                                  <p:childTnLst>
                                    <p:animMotion origin="layout" path="M -4.58333E-6 2.59259E-6 L -4.58333E-6 0.33125 " pathEditMode="relative" rAng="0" ptsTypes="AA">
                                      <p:cBhvr>
                                        <p:cTn id="40" dur="2000" fill="hold"/>
                                        <p:tgtEl>
                                          <p:spTgt spid="54"/>
                                        </p:tgtEl>
                                        <p:attrNameLst>
                                          <p:attrName>ppt_x</p:attrName>
                                          <p:attrName>ppt_y</p:attrName>
                                        </p:attrNameLst>
                                      </p:cBhvr>
                                      <p:rCtr x="0" y="16551"/>
                                    </p:animMotion>
                                  </p:childTnLst>
                                </p:cTn>
                              </p:par>
                              <p:par>
                                <p:cTn id="41" presetID="10" presetClass="exit" presetSubtype="0" fill="hold" nodeType="withEffect">
                                  <p:stCondLst>
                                    <p:cond delay="0"/>
                                  </p:stCondLst>
                                  <p:childTnLst>
                                    <p:animEffect transition="out" filter="fade">
                                      <p:cBhvr>
                                        <p:cTn id="42" dur="500"/>
                                        <p:tgtEl>
                                          <p:spTgt spid="95"/>
                                        </p:tgtEl>
                                      </p:cBhvr>
                                    </p:animEffect>
                                    <p:set>
                                      <p:cBhvr>
                                        <p:cTn id="43" dur="1" fill="hold">
                                          <p:stCondLst>
                                            <p:cond delay="499"/>
                                          </p:stCondLst>
                                        </p:cTn>
                                        <p:tgtEl>
                                          <p:spTgt spid="95"/>
                                        </p:tgtEl>
                                        <p:attrNameLst>
                                          <p:attrName>style.visibility</p:attrName>
                                        </p:attrNameLst>
                                      </p:cBhvr>
                                      <p:to>
                                        <p:strVal val="hidden"/>
                                      </p:to>
                                    </p:set>
                                  </p:childTnLst>
                                </p:cTn>
                              </p:par>
                            </p:childTnLst>
                          </p:cTn>
                        </p:par>
                      </p:childTnLst>
                    </p:cTn>
                  </p:par>
                </p:childTnLst>
              </p:cTn>
              <p:nextCondLst>
                <p:cond evt="onClick" delay="0">
                  <p:tgtEl>
                    <p:spTgt spid="54"/>
                  </p:tgtEl>
                </p:cond>
              </p:nextCondLst>
            </p:seq>
            <p:seq concurrent="1" nextAc="seek">
              <p:cTn id="44" restart="whenNotActive" fill="hold" evtFilter="cancelBubble" nodeType="interactiveSeq">
                <p:stCondLst>
                  <p:cond evt="onClick" delay="0">
                    <p:tgtEl>
                      <p:spTgt spid="64"/>
                    </p:tgtEl>
                  </p:cond>
                </p:stCondLst>
                <p:endSync evt="end" delay="0">
                  <p:rtn val="all"/>
                </p:endSync>
                <p:childTnLst>
                  <p:par>
                    <p:cTn id="45" fill="hold">
                      <p:stCondLst>
                        <p:cond delay="0"/>
                      </p:stCondLst>
                      <p:childTnLst>
                        <p:par>
                          <p:cTn id="46" fill="hold">
                            <p:stCondLst>
                              <p:cond delay="0"/>
                            </p:stCondLst>
                            <p:childTnLst>
                              <p:par>
                                <p:cTn id="47" presetID="10" presetClass="exit" presetSubtype="0" fill="hold" nodeType="clickEffect">
                                  <p:stCondLst>
                                    <p:cond delay="0"/>
                                  </p:stCondLst>
                                  <p:childTnLst>
                                    <p:animEffect transition="out" filter="fade">
                                      <p:cBhvr>
                                        <p:cTn id="48" dur="500"/>
                                        <p:tgtEl>
                                          <p:spTgt spid="64"/>
                                        </p:tgtEl>
                                      </p:cBhvr>
                                    </p:animEffect>
                                    <p:set>
                                      <p:cBhvr>
                                        <p:cTn id="49" dur="1" fill="hold">
                                          <p:stCondLst>
                                            <p:cond delay="499"/>
                                          </p:stCondLst>
                                        </p:cTn>
                                        <p:tgtEl>
                                          <p:spTgt spid="64"/>
                                        </p:tgtEl>
                                        <p:attrNameLst>
                                          <p:attrName>style.visibility</p:attrName>
                                        </p:attrNameLst>
                                      </p:cBhvr>
                                      <p:to>
                                        <p:strVal val="hidden"/>
                                      </p:to>
                                    </p:set>
                                  </p:childTnLst>
                                </p:cTn>
                              </p:par>
                              <p:par>
                                <p:cTn id="50" presetID="10" presetClass="entr" presetSubtype="0" fill="hold" nodeType="withEffect">
                                  <p:stCondLst>
                                    <p:cond delay="0"/>
                                  </p:stCondLst>
                                  <p:childTnLst>
                                    <p:set>
                                      <p:cBhvr>
                                        <p:cTn id="51" dur="1" fill="hold">
                                          <p:stCondLst>
                                            <p:cond delay="0"/>
                                          </p:stCondLst>
                                        </p:cTn>
                                        <p:tgtEl>
                                          <p:spTgt spid="63"/>
                                        </p:tgtEl>
                                        <p:attrNameLst>
                                          <p:attrName>style.visibility</p:attrName>
                                        </p:attrNameLst>
                                      </p:cBhvr>
                                      <p:to>
                                        <p:strVal val="visible"/>
                                      </p:to>
                                    </p:set>
                                    <p:animEffect transition="in" filter="fade">
                                      <p:cBhvr>
                                        <p:cTn id="52" dur="500"/>
                                        <p:tgtEl>
                                          <p:spTgt spid="63"/>
                                        </p:tgtEl>
                                      </p:cBhvr>
                                    </p:animEffect>
                                  </p:childTnLst>
                                </p:cTn>
                              </p:par>
                              <p:par>
                                <p:cTn id="53" presetID="10" presetClass="entr" presetSubtype="0" fill="hold" nodeType="withEffect">
                                  <p:stCondLst>
                                    <p:cond delay="0"/>
                                  </p:stCondLst>
                                  <p:childTnLst>
                                    <p:set>
                                      <p:cBhvr>
                                        <p:cTn id="54" dur="1" fill="hold">
                                          <p:stCondLst>
                                            <p:cond delay="0"/>
                                          </p:stCondLst>
                                        </p:cTn>
                                        <p:tgtEl>
                                          <p:spTgt spid="98"/>
                                        </p:tgtEl>
                                        <p:attrNameLst>
                                          <p:attrName>style.visibility</p:attrName>
                                        </p:attrNameLst>
                                      </p:cBhvr>
                                      <p:to>
                                        <p:strVal val="visible"/>
                                      </p:to>
                                    </p:set>
                                    <p:animEffect transition="in" filter="fade">
                                      <p:cBhvr>
                                        <p:cTn id="55" dur="500"/>
                                        <p:tgtEl>
                                          <p:spTgt spid="98"/>
                                        </p:tgtEl>
                                      </p:cBhvr>
                                    </p:animEffect>
                                  </p:childTnLst>
                                </p:cTn>
                              </p:par>
                              <p:par>
                                <p:cTn id="56" presetID="32" presetClass="emph" presetSubtype="0" repeatCount="5000" fill="hold" nodeType="withEffect">
                                  <p:stCondLst>
                                    <p:cond delay="0"/>
                                  </p:stCondLst>
                                  <p:childTnLst>
                                    <p:animRot by="120000">
                                      <p:cBhvr>
                                        <p:cTn id="57" dur="100" fill="hold">
                                          <p:stCondLst>
                                            <p:cond delay="0"/>
                                          </p:stCondLst>
                                        </p:cTn>
                                        <p:tgtEl>
                                          <p:spTgt spid="63"/>
                                        </p:tgtEl>
                                        <p:attrNameLst>
                                          <p:attrName>r</p:attrName>
                                        </p:attrNameLst>
                                      </p:cBhvr>
                                    </p:animRot>
                                    <p:animRot by="-240000">
                                      <p:cBhvr>
                                        <p:cTn id="58" dur="200" fill="hold">
                                          <p:stCondLst>
                                            <p:cond delay="200"/>
                                          </p:stCondLst>
                                        </p:cTn>
                                        <p:tgtEl>
                                          <p:spTgt spid="63"/>
                                        </p:tgtEl>
                                        <p:attrNameLst>
                                          <p:attrName>r</p:attrName>
                                        </p:attrNameLst>
                                      </p:cBhvr>
                                    </p:animRot>
                                    <p:animRot by="240000">
                                      <p:cBhvr>
                                        <p:cTn id="59" dur="200" fill="hold">
                                          <p:stCondLst>
                                            <p:cond delay="400"/>
                                          </p:stCondLst>
                                        </p:cTn>
                                        <p:tgtEl>
                                          <p:spTgt spid="63"/>
                                        </p:tgtEl>
                                        <p:attrNameLst>
                                          <p:attrName>r</p:attrName>
                                        </p:attrNameLst>
                                      </p:cBhvr>
                                    </p:animRot>
                                    <p:animRot by="-240000">
                                      <p:cBhvr>
                                        <p:cTn id="60" dur="200" fill="hold">
                                          <p:stCondLst>
                                            <p:cond delay="600"/>
                                          </p:stCondLst>
                                        </p:cTn>
                                        <p:tgtEl>
                                          <p:spTgt spid="63"/>
                                        </p:tgtEl>
                                        <p:attrNameLst>
                                          <p:attrName>r</p:attrName>
                                        </p:attrNameLst>
                                      </p:cBhvr>
                                    </p:animRot>
                                    <p:animRot by="120000">
                                      <p:cBhvr>
                                        <p:cTn id="61" dur="200" fill="hold">
                                          <p:stCondLst>
                                            <p:cond delay="800"/>
                                          </p:stCondLst>
                                        </p:cTn>
                                        <p:tgtEl>
                                          <p:spTgt spid="63"/>
                                        </p:tgtEl>
                                        <p:attrNameLst>
                                          <p:attrName>r</p:attrName>
                                        </p:attrNameLst>
                                      </p:cBhvr>
                                    </p:animRot>
                                  </p:childTnLst>
                                </p:cTn>
                              </p:par>
                            </p:childTnLst>
                          </p:cTn>
                        </p:par>
                      </p:childTnLst>
                    </p:cTn>
                  </p:par>
                </p:childTnLst>
              </p:cTn>
              <p:nextCondLst>
                <p:cond evt="onClick" delay="0">
                  <p:tgtEl>
                    <p:spTgt spid="64"/>
                  </p:tgtEl>
                </p:cond>
              </p:nextCondLst>
            </p:seq>
            <p:seq concurrent="1" nextAc="seek">
              <p:cTn id="62" restart="whenNotActive" fill="hold" evtFilter="cancelBubble" nodeType="interactiveSeq">
                <p:stCondLst>
                  <p:cond evt="onClick" delay="0">
                    <p:tgtEl>
                      <p:spTgt spid="63"/>
                    </p:tgtEl>
                  </p:cond>
                </p:stCondLst>
                <p:endSync evt="end" delay="0">
                  <p:rtn val="all"/>
                </p:endSync>
                <p:childTnLst>
                  <p:par>
                    <p:cTn id="63" fill="hold">
                      <p:stCondLst>
                        <p:cond delay="0"/>
                      </p:stCondLst>
                      <p:childTnLst>
                        <p:par>
                          <p:cTn id="64" fill="hold">
                            <p:stCondLst>
                              <p:cond delay="0"/>
                            </p:stCondLst>
                            <p:childTnLst>
                              <p:par>
                                <p:cTn id="65" presetID="26" presetClass="emph" presetSubtype="0" fill="hold" nodeType="clickEffect">
                                  <p:stCondLst>
                                    <p:cond delay="0"/>
                                  </p:stCondLst>
                                  <p:childTnLst>
                                    <p:animEffect transition="out" filter="fade">
                                      <p:cBhvr>
                                        <p:cTn id="66" dur="500" tmFilter="0, 0; .2, .5; .8, .5; 1, 0"/>
                                        <p:tgtEl>
                                          <p:spTgt spid="63"/>
                                        </p:tgtEl>
                                      </p:cBhvr>
                                    </p:animEffect>
                                    <p:animScale>
                                      <p:cBhvr>
                                        <p:cTn id="67" dur="250" autoRev="1" fill="hold"/>
                                        <p:tgtEl>
                                          <p:spTgt spid="63"/>
                                        </p:tgtEl>
                                      </p:cBhvr>
                                      <p:by x="105000" y="105000"/>
                                    </p:animScale>
                                  </p:childTnLst>
                                </p:cTn>
                              </p:par>
                              <p:par>
                                <p:cTn id="68" presetID="42" presetClass="path" presetSubtype="0" accel="50000" decel="50000" fill="hold" nodeType="withEffect">
                                  <p:stCondLst>
                                    <p:cond delay="0"/>
                                  </p:stCondLst>
                                  <p:childTnLst>
                                    <p:animMotion origin="layout" path="M -3.125E-6 -4.81481E-6 L -3.125E-6 0.23774 " pathEditMode="relative" rAng="0" ptsTypes="AA">
                                      <p:cBhvr>
                                        <p:cTn id="69" dur="2000" fill="hold"/>
                                        <p:tgtEl>
                                          <p:spTgt spid="63"/>
                                        </p:tgtEl>
                                        <p:attrNameLst>
                                          <p:attrName>ppt_x</p:attrName>
                                          <p:attrName>ppt_y</p:attrName>
                                        </p:attrNameLst>
                                      </p:cBhvr>
                                      <p:rCtr x="0" y="11875"/>
                                    </p:animMotion>
                                  </p:childTnLst>
                                </p:cTn>
                              </p:par>
                              <p:par>
                                <p:cTn id="70" presetID="10" presetClass="exit" presetSubtype="0" fill="hold" nodeType="withEffect">
                                  <p:stCondLst>
                                    <p:cond delay="0"/>
                                  </p:stCondLst>
                                  <p:childTnLst>
                                    <p:animEffect transition="out" filter="fade">
                                      <p:cBhvr>
                                        <p:cTn id="71" dur="500"/>
                                        <p:tgtEl>
                                          <p:spTgt spid="98"/>
                                        </p:tgtEl>
                                      </p:cBhvr>
                                    </p:animEffect>
                                    <p:set>
                                      <p:cBhvr>
                                        <p:cTn id="72" dur="1" fill="hold">
                                          <p:stCondLst>
                                            <p:cond delay="499"/>
                                          </p:stCondLst>
                                        </p:cTn>
                                        <p:tgtEl>
                                          <p:spTgt spid="98"/>
                                        </p:tgtEl>
                                        <p:attrNameLst>
                                          <p:attrName>style.visibility</p:attrName>
                                        </p:attrNameLst>
                                      </p:cBhvr>
                                      <p:to>
                                        <p:strVal val="hidden"/>
                                      </p:to>
                                    </p:set>
                                  </p:childTnLst>
                                </p:cTn>
                              </p:par>
                            </p:childTnLst>
                          </p:cTn>
                        </p:par>
                      </p:childTnLst>
                    </p:cTn>
                  </p:par>
                </p:childTnLst>
              </p:cTn>
              <p:nextCondLst>
                <p:cond evt="onClick" delay="0">
                  <p:tgtEl>
                    <p:spTgt spid="63"/>
                  </p:tgtEl>
                </p:cond>
              </p:nextCondLst>
            </p:seq>
            <p:seq concurrent="1" nextAc="seek">
              <p:cTn id="73" restart="whenNotActive" fill="hold" evtFilter="cancelBubble" nodeType="interactiveSeq">
                <p:stCondLst>
                  <p:cond evt="onClick" delay="0">
                    <p:tgtEl>
                      <p:spTgt spid="69"/>
                    </p:tgtEl>
                  </p:cond>
                </p:stCondLst>
                <p:endSync evt="end" delay="0">
                  <p:rtn val="all"/>
                </p:endSync>
                <p:childTnLst>
                  <p:par>
                    <p:cTn id="74" fill="hold">
                      <p:stCondLst>
                        <p:cond delay="0"/>
                      </p:stCondLst>
                      <p:childTnLst>
                        <p:par>
                          <p:cTn id="75" fill="hold">
                            <p:stCondLst>
                              <p:cond delay="0"/>
                            </p:stCondLst>
                            <p:childTnLst>
                              <p:par>
                                <p:cTn id="76" presetID="10" presetClass="exit" presetSubtype="0" fill="hold" nodeType="clickEffect">
                                  <p:stCondLst>
                                    <p:cond delay="0"/>
                                  </p:stCondLst>
                                  <p:childTnLst>
                                    <p:animEffect transition="out" filter="fade">
                                      <p:cBhvr>
                                        <p:cTn id="77" dur="500"/>
                                        <p:tgtEl>
                                          <p:spTgt spid="69"/>
                                        </p:tgtEl>
                                      </p:cBhvr>
                                    </p:animEffect>
                                    <p:set>
                                      <p:cBhvr>
                                        <p:cTn id="78" dur="1" fill="hold">
                                          <p:stCondLst>
                                            <p:cond delay="499"/>
                                          </p:stCondLst>
                                        </p:cTn>
                                        <p:tgtEl>
                                          <p:spTgt spid="69"/>
                                        </p:tgtEl>
                                        <p:attrNameLst>
                                          <p:attrName>style.visibility</p:attrName>
                                        </p:attrNameLst>
                                      </p:cBhvr>
                                      <p:to>
                                        <p:strVal val="hidden"/>
                                      </p:to>
                                    </p:set>
                                  </p:childTnLst>
                                </p:cTn>
                              </p:par>
                              <p:par>
                                <p:cTn id="79" presetID="10" presetClass="entr" presetSubtype="0" fill="hold" nodeType="withEffect">
                                  <p:stCondLst>
                                    <p:cond delay="0"/>
                                  </p:stCondLst>
                                  <p:childTnLst>
                                    <p:set>
                                      <p:cBhvr>
                                        <p:cTn id="80" dur="1" fill="hold">
                                          <p:stCondLst>
                                            <p:cond delay="0"/>
                                          </p:stCondLst>
                                        </p:cTn>
                                        <p:tgtEl>
                                          <p:spTgt spid="70"/>
                                        </p:tgtEl>
                                        <p:attrNameLst>
                                          <p:attrName>style.visibility</p:attrName>
                                        </p:attrNameLst>
                                      </p:cBhvr>
                                      <p:to>
                                        <p:strVal val="visible"/>
                                      </p:to>
                                    </p:set>
                                    <p:animEffect transition="in" filter="fade">
                                      <p:cBhvr>
                                        <p:cTn id="81" dur="500"/>
                                        <p:tgtEl>
                                          <p:spTgt spid="70"/>
                                        </p:tgtEl>
                                      </p:cBhvr>
                                    </p:animEffect>
                                  </p:childTnLst>
                                </p:cTn>
                              </p:par>
                              <p:par>
                                <p:cTn id="82" presetID="10" presetClass="entr" presetSubtype="0" fill="hold" nodeType="withEffect">
                                  <p:stCondLst>
                                    <p:cond delay="0"/>
                                  </p:stCondLst>
                                  <p:childTnLst>
                                    <p:set>
                                      <p:cBhvr>
                                        <p:cTn id="83" dur="1" fill="hold">
                                          <p:stCondLst>
                                            <p:cond delay="0"/>
                                          </p:stCondLst>
                                        </p:cTn>
                                        <p:tgtEl>
                                          <p:spTgt spid="100"/>
                                        </p:tgtEl>
                                        <p:attrNameLst>
                                          <p:attrName>style.visibility</p:attrName>
                                        </p:attrNameLst>
                                      </p:cBhvr>
                                      <p:to>
                                        <p:strVal val="visible"/>
                                      </p:to>
                                    </p:set>
                                    <p:animEffect transition="in" filter="fade">
                                      <p:cBhvr>
                                        <p:cTn id="84" dur="500"/>
                                        <p:tgtEl>
                                          <p:spTgt spid="100"/>
                                        </p:tgtEl>
                                      </p:cBhvr>
                                    </p:animEffect>
                                  </p:childTnLst>
                                </p:cTn>
                              </p:par>
                              <p:par>
                                <p:cTn id="85" presetID="32" presetClass="emph" presetSubtype="0" repeatCount="5000" fill="hold" nodeType="withEffect">
                                  <p:stCondLst>
                                    <p:cond delay="0"/>
                                  </p:stCondLst>
                                  <p:childTnLst>
                                    <p:animRot by="120000">
                                      <p:cBhvr>
                                        <p:cTn id="86" dur="100" fill="hold">
                                          <p:stCondLst>
                                            <p:cond delay="0"/>
                                          </p:stCondLst>
                                        </p:cTn>
                                        <p:tgtEl>
                                          <p:spTgt spid="70"/>
                                        </p:tgtEl>
                                        <p:attrNameLst>
                                          <p:attrName>r</p:attrName>
                                        </p:attrNameLst>
                                      </p:cBhvr>
                                    </p:animRot>
                                    <p:animRot by="-240000">
                                      <p:cBhvr>
                                        <p:cTn id="87" dur="200" fill="hold">
                                          <p:stCondLst>
                                            <p:cond delay="200"/>
                                          </p:stCondLst>
                                        </p:cTn>
                                        <p:tgtEl>
                                          <p:spTgt spid="70"/>
                                        </p:tgtEl>
                                        <p:attrNameLst>
                                          <p:attrName>r</p:attrName>
                                        </p:attrNameLst>
                                      </p:cBhvr>
                                    </p:animRot>
                                    <p:animRot by="240000">
                                      <p:cBhvr>
                                        <p:cTn id="88" dur="200" fill="hold">
                                          <p:stCondLst>
                                            <p:cond delay="400"/>
                                          </p:stCondLst>
                                        </p:cTn>
                                        <p:tgtEl>
                                          <p:spTgt spid="70"/>
                                        </p:tgtEl>
                                        <p:attrNameLst>
                                          <p:attrName>r</p:attrName>
                                        </p:attrNameLst>
                                      </p:cBhvr>
                                    </p:animRot>
                                    <p:animRot by="-240000">
                                      <p:cBhvr>
                                        <p:cTn id="89" dur="200" fill="hold">
                                          <p:stCondLst>
                                            <p:cond delay="600"/>
                                          </p:stCondLst>
                                        </p:cTn>
                                        <p:tgtEl>
                                          <p:spTgt spid="70"/>
                                        </p:tgtEl>
                                        <p:attrNameLst>
                                          <p:attrName>r</p:attrName>
                                        </p:attrNameLst>
                                      </p:cBhvr>
                                    </p:animRot>
                                    <p:animRot by="120000">
                                      <p:cBhvr>
                                        <p:cTn id="90" dur="200" fill="hold">
                                          <p:stCondLst>
                                            <p:cond delay="800"/>
                                          </p:stCondLst>
                                        </p:cTn>
                                        <p:tgtEl>
                                          <p:spTgt spid="70"/>
                                        </p:tgtEl>
                                        <p:attrNameLst>
                                          <p:attrName>r</p:attrName>
                                        </p:attrNameLst>
                                      </p:cBhvr>
                                    </p:animRot>
                                  </p:childTnLst>
                                </p:cTn>
                              </p:par>
                            </p:childTnLst>
                          </p:cTn>
                        </p:par>
                      </p:childTnLst>
                    </p:cTn>
                  </p:par>
                </p:childTnLst>
              </p:cTn>
              <p:nextCondLst>
                <p:cond evt="onClick" delay="0">
                  <p:tgtEl>
                    <p:spTgt spid="69"/>
                  </p:tgtEl>
                </p:cond>
              </p:nextCondLst>
            </p:seq>
            <p:seq concurrent="1" nextAc="seek">
              <p:cTn id="91" restart="whenNotActive" fill="hold" evtFilter="cancelBubble" nodeType="interactiveSeq">
                <p:stCondLst>
                  <p:cond evt="onClick" delay="0">
                    <p:tgtEl>
                      <p:spTgt spid="70"/>
                    </p:tgtEl>
                  </p:cond>
                </p:stCondLst>
                <p:endSync evt="end" delay="0">
                  <p:rtn val="all"/>
                </p:endSync>
                <p:childTnLst>
                  <p:par>
                    <p:cTn id="92" fill="hold">
                      <p:stCondLst>
                        <p:cond delay="0"/>
                      </p:stCondLst>
                      <p:childTnLst>
                        <p:par>
                          <p:cTn id="93" fill="hold">
                            <p:stCondLst>
                              <p:cond delay="0"/>
                            </p:stCondLst>
                            <p:childTnLst>
                              <p:par>
                                <p:cTn id="94" presetID="26" presetClass="emph" presetSubtype="0" fill="hold" nodeType="clickEffect">
                                  <p:stCondLst>
                                    <p:cond delay="0"/>
                                  </p:stCondLst>
                                  <p:childTnLst>
                                    <p:animEffect transition="out" filter="fade">
                                      <p:cBhvr>
                                        <p:cTn id="95" dur="500" tmFilter="0, 0; .2, .5; .8, .5; 1, 0"/>
                                        <p:tgtEl>
                                          <p:spTgt spid="70"/>
                                        </p:tgtEl>
                                      </p:cBhvr>
                                    </p:animEffect>
                                    <p:animScale>
                                      <p:cBhvr>
                                        <p:cTn id="96" dur="250" autoRev="1" fill="hold"/>
                                        <p:tgtEl>
                                          <p:spTgt spid="70"/>
                                        </p:tgtEl>
                                      </p:cBhvr>
                                      <p:by x="105000" y="105000"/>
                                    </p:animScale>
                                  </p:childTnLst>
                                </p:cTn>
                              </p:par>
                              <p:par>
                                <p:cTn id="97" presetID="42" presetClass="path" presetSubtype="0" accel="50000" decel="50000" fill="hold" nodeType="withEffect">
                                  <p:stCondLst>
                                    <p:cond delay="0"/>
                                  </p:stCondLst>
                                  <p:childTnLst>
                                    <p:animMotion origin="layout" path="M 2.91667E-6 2.96296E-6 L 2.91667E-6 0.26342 " pathEditMode="relative" rAng="0" ptsTypes="AA">
                                      <p:cBhvr>
                                        <p:cTn id="98" dur="2000" fill="hold"/>
                                        <p:tgtEl>
                                          <p:spTgt spid="70"/>
                                        </p:tgtEl>
                                        <p:attrNameLst>
                                          <p:attrName>ppt_x</p:attrName>
                                          <p:attrName>ppt_y</p:attrName>
                                        </p:attrNameLst>
                                      </p:cBhvr>
                                      <p:rCtr x="0" y="13171"/>
                                    </p:animMotion>
                                  </p:childTnLst>
                                </p:cTn>
                              </p:par>
                              <p:par>
                                <p:cTn id="99" presetID="10" presetClass="exit" presetSubtype="0" fill="hold" nodeType="withEffect">
                                  <p:stCondLst>
                                    <p:cond delay="0"/>
                                  </p:stCondLst>
                                  <p:childTnLst>
                                    <p:animEffect transition="out" filter="fade">
                                      <p:cBhvr>
                                        <p:cTn id="100" dur="500"/>
                                        <p:tgtEl>
                                          <p:spTgt spid="100"/>
                                        </p:tgtEl>
                                      </p:cBhvr>
                                    </p:animEffect>
                                    <p:set>
                                      <p:cBhvr>
                                        <p:cTn id="101" dur="1" fill="hold">
                                          <p:stCondLst>
                                            <p:cond delay="499"/>
                                          </p:stCondLst>
                                        </p:cTn>
                                        <p:tgtEl>
                                          <p:spTgt spid="100"/>
                                        </p:tgtEl>
                                        <p:attrNameLst>
                                          <p:attrName>style.visibility</p:attrName>
                                        </p:attrNameLst>
                                      </p:cBhvr>
                                      <p:to>
                                        <p:strVal val="hidden"/>
                                      </p:to>
                                    </p:set>
                                  </p:childTnLst>
                                </p:cTn>
                              </p:par>
                            </p:childTnLst>
                          </p:cTn>
                        </p:par>
                      </p:childTnLst>
                    </p:cTn>
                  </p:par>
                </p:childTnLst>
              </p:cTn>
              <p:nextCondLst>
                <p:cond evt="onClick" delay="0">
                  <p:tgtEl>
                    <p:spTgt spid="70"/>
                  </p:tgtEl>
                </p:cond>
              </p:nextCondLst>
            </p:seq>
            <p:seq concurrent="1" nextAc="seek">
              <p:cTn id="102" restart="whenNotActive" fill="hold" evtFilter="cancelBubble" nodeType="interactiveSeq">
                <p:stCondLst>
                  <p:cond evt="onClick" delay="0">
                    <p:tgtEl>
                      <p:spTgt spid="73"/>
                    </p:tgtEl>
                  </p:cond>
                </p:stCondLst>
                <p:endSync evt="end" delay="0">
                  <p:rtn val="all"/>
                </p:endSync>
                <p:childTnLst>
                  <p:par>
                    <p:cTn id="103" fill="hold">
                      <p:stCondLst>
                        <p:cond delay="0"/>
                      </p:stCondLst>
                      <p:childTnLst>
                        <p:par>
                          <p:cTn id="104" fill="hold">
                            <p:stCondLst>
                              <p:cond delay="0"/>
                            </p:stCondLst>
                            <p:childTnLst>
                              <p:par>
                                <p:cTn id="105" presetID="10" presetClass="exit" presetSubtype="0" fill="hold" nodeType="clickEffect">
                                  <p:stCondLst>
                                    <p:cond delay="0"/>
                                  </p:stCondLst>
                                  <p:childTnLst>
                                    <p:animEffect transition="out" filter="fade">
                                      <p:cBhvr>
                                        <p:cTn id="106" dur="500"/>
                                        <p:tgtEl>
                                          <p:spTgt spid="73"/>
                                        </p:tgtEl>
                                      </p:cBhvr>
                                    </p:animEffect>
                                    <p:set>
                                      <p:cBhvr>
                                        <p:cTn id="107" dur="1" fill="hold">
                                          <p:stCondLst>
                                            <p:cond delay="499"/>
                                          </p:stCondLst>
                                        </p:cTn>
                                        <p:tgtEl>
                                          <p:spTgt spid="73"/>
                                        </p:tgtEl>
                                        <p:attrNameLst>
                                          <p:attrName>style.visibility</p:attrName>
                                        </p:attrNameLst>
                                      </p:cBhvr>
                                      <p:to>
                                        <p:strVal val="hidden"/>
                                      </p:to>
                                    </p:set>
                                  </p:childTnLst>
                                </p:cTn>
                              </p:par>
                              <p:par>
                                <p:cTn id="108" presetID="10" presetClass="entr" presetSubtype="0" fill="hold" nodeType="withEffect">
                                  <p:stCondLst>
                                    <p:cond delay="0"/>
                                  </p:stCondLst>
                                  <p:childTnLst>
                                    <p:set>
                                      <p:cBhvr>
                                        <p:cTn id="109" dur="1" fill="hold">
                                          <p:stCondLst>
                                            <p:cond delay="0"/>
                                          </p:stCondLst>
                                        </p:cTn>
                                        <p:tgtEl>
                                          <p:spTgt spid="68"/>
                                        </p:tgtEl>
                                        <p:attrNameLst>
                                          <p:attrName>style.visibility</p:attrName>
                                        </p:attrNameLst>
                                      </p:cBhvr>
                                      <p:to>
                                        <p:strVal val="visible"/>
                                      </p:to>
                                    </p:set>
                                    <p:animEffect transition="in" filter="fade">
                                      <p:cBhvr>
                                        <p:cTn id="110" dur="500"/>
                                        <p:tgtEl>
                                          <p:spTgt spid="68"/>
                                        </p:tgtEl>
                                      </p:cBhvr>
                                    </p:animEffect>
                                  </p:childTnLst>
                                </p:cTn>
                              </p:par>
                              <p:par>
                                <p:cTn id="111" presetID="10" presetClass="entr" presetSubtype="0" fill="hold" nodeType="withEffect">
                                  <p:stCondLst>
                                    <p:cond delay="0"/>
                                  </p:stCondLst>
                                  <p:childTnLst>
                                    <p:set>
                                      <p:cBhvr>
                                        <p:cTn id="112" dur="1" fill="hold">
                                          <p:stCondLst>
                                            <p:cond delay="0"/>
                                          </p:stCondLst>
                                        </p:cTn>
                                        <p:tgtEl>
                                          <p:spTgt spid="106"/>
                                        </p:tgtEl>
                                        <p:attrNameLst>
                                          <p:attrName>style.visibility</p:attrName>
                                        </p:attrNameLst>
                                      </p:cBhvr>
                                      <p:to>
                                        <p:strVal val="visible"/>
                                      </p:to>
                                    </p:set>
                                    <p:animEffect transition="in" filter="fade">
                                      <p:cBhvr>
                                        <p:cTn id="113" dur="500"/>
                                        <p:tgtEl>
                                          <p:spTgt spid="106"/>
                                        </p:tgtEl>
                                      </p:cBhvr>
                                    </p:animEffect>
                                  </p:childTnLst>
                                </p:cTn>
                              </p:par>
                              <p:par>
                                <p:cTn id="114" presetID="32" presetClass="emph" presetSubtype="0" repeatCount="5000" fill="hold" nodeType="withEffect">
                                  <p:stCondLst>
                                    <p:cond delay="0"/>
                                  </p:stCondLst>
                                  <p:childTnLst>
                                    <p:animRot by="120000">
                                      <p:cBhvr>
                                        <p:cTn id="115" dur="100" fill="hold">
                                          <p:stCondLst>
                                            <p:cond delay="0"/>
                                          </p:stCondLst>
                                        </p:cTn>
                                        <p:tgtEl>
                                          <p:spTgt spid="68"/>
                                        </p:tgtEl>
                                        <p:attrNameLst>
                                          <p:attrName>r</p:attrName>
                                        </p:attrNameLst>
                                      </p:cBhvr>
                                    </p:animRot>
                                    <p:animRot by="-240000">
                                      <p:cBhvr>
                                        <p:cTn id="116" dur="200" fill="hold">
                                          <p:stCondLst>
                                            <p:cond delay="200"/>
                                          </p:stCondLst>
                                        </p:cTn>
                                        <p:tgtEl>
                                          <p:spTgt spid="68"/>
                                        </p:tgtEl>
                                        <p:attrNameLst>
                                          <p:attrName>r</p:attrName>
                                        </p:attrNameLst>
                                      </p:cBhvr>
                                    </p:animRot>
                                    <p:animRot by="240000">
                                      <p:cBhvr>
                                        <p:cTn id="117" dur="200" fill="hold">
                                          <p:stCondLst>
                                            <p:cond delay="400"/>
                                          </p:stCondLst>
                                        </p:cTn>
                                        <p:tgtEl>
                                          <p:spTgt spid="68"/>
                                        </p:tgtEl>
                                        <p:attrNameLst>
                                          <p:attrName>r</p:attrName>
                                        </p:attrNameLst>
                                      </p:cBhvr>
                                    </p:animRot>
                                    <p:animRot by="-240000">
                                      <p:cBhvr>
                                        <p:cTn id="118" dur="200" fill="hold">
                                          <p:stCondLst>
                                            <p:cond delay="600"/>
                                          </p:stCondLst>
                                        </p:cTn>
                                        <p:tgtEl>
                                          <p:spTgt spid="68"/>
                                        </p:tgtEl>
                                        <p:attrNameLst>
                                          <p:attrName>r</p:attrName>
                                        </p:attrNameLst>
                                      </p:cBhvr>
                                    </p:animRot>
                                    <p:animRot by="120000">
                                      <p:cBhvr>
                                        <p:cTn id="119" dur="200" fill="hold">
                                          <p:stCondLst>
                                            <p:cond delay="800"/>
                                          </p:stCondLst>
                                        </p:cTn>
                                        <p:tgtEl>
                                          <p:spTgt spid="68"/>
                                        </p:tgtEl>
                                        <p:attrNameLst>
                                          <p:attrName>r</p:attrName>
                                        </p:attrNameLst>
                                      </p:cBhvr>
                                    </p:animRot>
                                  </p:childTnLst>
                                </p:cTn>
                              </p:par>
                            </p:childTnLst>
                          </p:cTn>
                        </p:par>
                      </p:childTnLst>
                    </p:cTn>
                  </p:par>
                </p:childTnLst>
              </p:cTn>
              <p:nextCondLst>
                <p:cond evt="onClick" delay="0">
                  <p:tgtEl>
                    <p:spTgt spid="73"/>
                  </p:tgtEl>
                </p:cond>
              </p:nextCondLst>
            </p:seq>
            <p:seq concurrent="1" nextAc="seek">
              <p:cTn id="120" restart="whenNotActive" fill="hold" evtFilter="cancelBubble" nodeType="interactiveSeq">
                <p:stCondLst>
                  <p:cond evt="onClick" delay="0">
                    <p:tgtEl>
                      <p:spTgt spid="68"/>
                    </p:tgtEl>
                  </p:cond>
                </p:stCondLst>
                <p:endSync evt="end" delay="0">
                  <p:rtn val="all"/>
                </p:endSync>
                <p:childTnLst>
                  <p:par>
                    <p:cTn id="121" fill="hold">
                      <p:stCondLst>
                        <p:cond delay="0"/>
                      </p:stCondLst>
                      <p:childTnLst>
                        <p:par>
                          <p:cTn id="122" fill="hold">
                            <p:stCondLst>
                              <p:cond delay="0"/>
                            </p:stCondLst>
                            <p:childTnLst>
                              <p:par>
                                <p:cTn id="123" presetID="26" presetClass="emph" presetSubtype="0" fill="hold" nodeType="clickEffect">
                                  <p:stCondLst>
                                    <p:cond delay="0"/>
                                  </p:stCondLst>
                                  <p:childTnLst>
                                    <p:animEffect transition="out" filter="fade">
                                      <p:cBhvr>
                                        <p:cTn id="124" dur="500" tmFilter="0, 0; .2, .5; .8, .5; 1, 0"/>
                                        <p:tgtEl>
                                          <p:spTgt spid="68"/>
                                        </p:tgtEl>
                                      </p:cBhvr>
                                    </p:animEffect>
                                    <p:animScale>
                                      <p:cBhvr>
                                        <p:cTn id="125" dur="250" autoRev="1" fill="hold"/>
                                        <p:tgtEl>
                                          <p:spTgt spid="68"/>
                                        </p:tgtEl>
                                      </p:cBhvr>
                                      <p:by x="105000" y="105000"/>
                                    </p:animScale>
                                  </p:childTnLst>
                                </p:cTn>
                              </p:par>
                              <p:par>
                                <p:cTn id="126" presetID="42" presetClass="path" presetSubtype="0" accel="50000" decel="50000" fill="hold" nodeType="withEffect">
                                  <p:stCondLst>
                                    <p:cond delay="0"/>
                                  </p:stCondLst>
                                  <p:childTnLst>
                                    <p:animMotion origin="layout" path="M 3.33333E-6 -2.59259E-6 L 3.33333E-6 0.17037 " pathEditMode="relative" rAng="0" ptsTypes="AA">
                                      <p:cBhvr>
                                        <p:cTn id="127" dur="2000" fill="hold"/>
                                        <p:tgtEl>
                                          <p:spTgt spid="68"/>
                                        </p:tgtEl>
                                        <p:attrNameLst>
                                          <p:attrName>ppt_x</p:attrName>
                                          <p:attrName>ppt_y</p:attrName>
                                        </p:attrNameLst>
                                      </p:cBhvr>
                                      <p:rCtr x="0" y="8519"/>
                                    </p:animMotion>
                                  </p:childTnLst>
                                </p:cTn>
                              </p:par>
                              <p:par>
                                <p:cTn id="128" presetID="10" presetClass="exit" presetSubtype="0" fill="hold" nodeType="withEffect">
                                  <p:stCondLst>
                                    <p:cond delay="0"/>
                                  </p:stCondLst>
                                  <p:childTnLst>
                                    <p:animEffect transition="out" filter="fade">
                                      <p:cBhvr>
                                        <p:cTn id="129" dur="500"/>
                                        <p:tgtEl>
                                          <p:spTgt spid="106"/>
                                        </p:tgtEl>
                                      </p:cBhvr>
                                    </p:animEffect>
                                    <p:set>
                                      <p:cBhvr>
                                        <p:cTn id="130" dur="1" fill="hold">
                                          <p:stCondLst>
                                            <p:cond delay="499"/>
                                          </p:stCondLst>
                                        </p:cTn>
                                        <p:tgtEl>
                                          <p:spTgt spid="106"/>
                                        </p:tgtEl>
                                        <p:attrNameLst>
                                          <p:attrName>style.visibility</p:attrName>
                                        </p:attrNameLst>
                                      </p:cBhvr>
                                      <p:to>
                                        <p:strVal val="hidden"/>
                                      </p:to>
                                    </p:set>
                                  </p:childTnLst>
                                </p:cTn>
                              </p:par>
                            </p:childTnLst>
                          </p:cTn>
                        </p:par>
                      </p:childTnLst>
                    </p:cTn>
                  </p:par>
                </p:childTnLst>
              </p:cTn>
              <p:nextCondLst>
                <p:cond evt="onClick" delay="0">
                  <p:tgtEl>
                    <p:spTgt spid="68"/>
                  </p:tgtEl>
                </p:cond>
              </p:nextCondLst>
            </p:seq>
            <p:seq concurrent="1" nextAc="seek">
              <p:cTn id="131" restart="whenNotActive" fill="hold" evtFilter="cancelBubble" nodeType="interactiveSeq">
                <p:stCondLst>
                  <p:cond evt="onClick" delay="0">
                    <p:tgtEl>
                      <p:spTgt spid="95"/>
                    </p:tgtEl>
                  </p:cond>
                </p:stCondLst>
                <p:endSync evt="end" delay="0">
                  <p:rtn val="all"/>
                </p:endSync>
                <p:childTnLst>
                  <p:par>
                    <p:cTn id="132" fill="hold">
                      <p:stCondLst>
                        <p:cond delay="0"/>
                      </p:stCondLst>
                      <p:childTnLst>
                        <p:par>
                          <p:cTn id="133" fill="hold">
                            <p:stCondLst>
                              <p:cond delay="0"/>
                            </p:stCondLst>
                            <p:childTnLst>
                              <p:par>
                                <p:cTn id="134" presetID="10" presetClass="exit" presetSubtype="0" fill="hold" nodeType="clickEffect">
                                  <p:stCondLst>
                                    <p:cond delay="0"/>
                                  </p:stCondLst>
                                  <p:childTnLst>
                                    <p:animEffect transition="out" filter="fade">
                                      <p:cBhvr>
                                        <p:cTn id="135" dur="500"/>
                                        <p:tgtEl>
                                          <p:spTgt spid="95"/>
                                        </p:tgtEl>
                                      </p:cBhvr>
                                    </p:animEffect>
                                    <p:set>
                                      <p:cBhvr>
                                        <p:cTn id="136" dur="1" fill="hold">
                                          <p:stCondLst>
                                            <p:cond delay="499"/>
                                          </p:stCondLst>
                                        </p:cTn>
                                        <p:tgtEl>
                                          <p:spTgt spid="95"/>
                                        </p:tgtEl>
                                        <p:attrNameLst>
                                          <p:attrName>style.visibility</p:attrName>
                                        </p:attrNameLst>
                                      </p:cBhvr>
                                      <p:to>
                                        <p:strVal val="hidden"/>
                                      </p:to>
                                    </p:set>
                                  </p:childTnLst>
                                </p:cTn>
                              </p:par>
                              <p:par>
                                <p:cTn id="137" presetID="10" presetClass="exit" presetSubtype="0" fill="hold" nodeType="withEffect">
                                  <p:stCondLst>
                                    <p:cond delay="0"/>
                                  </p:stCondLst>
                                  <p:childTnLst>
                                    <p:animEffect transition="out" filter="fade">
                                      <p:cBhvr>
                                        <p:cTn id="138" dur="500"/>
                                        <p:tgtEl>
                                          <p:spTgt spid="54"/>
                                        </p:tgtEl>
                                      </p:cBhvr>
                                    </p:animEffect>
                                    <p:set>
                                      <p:cBhvr>
                                        <p:cTn id="139" dur="1" fill="hold">
                                          <p:stCondLst>
                                            <p:cond delay="499"/>
                                          </p:stCondLst>
                                        </p:cTn>
                                        <p:tgtEl>
                                          <p:spTgt spid="54"/>
                                        </p:tgtEl>
                                        <p:attrNameLst>
                                          <p:attrName>style.visibility</p:attrName>
                                        </p:attrNameLst>
                                      </p:cBhvr>
                                      <p:to>
                                        <p:strVal val="hidden"/>
                                      </p:to>
                                    </p:set>
                                  </p:childTnLst>
                                </p:cTn>
                              </p:par>
                            </p:childTnLst>
                          </p:cTn>
                        </p:par>
                      </p:childTnLst>
                    </p:cTn>
                  </p:par>
                </p:childTnLst>
              </p:cTn>
              <p:nextCondLst>
                <p:cond evt="onClick" delay="0">
                  <p:tgtEl>
                    <p:spTgt spid="95"/>
                  </p:tgtEl>
                </p:cond>
              </p:nextCondLst>
            </p:seq>
            <p:seq concurrent="1" nextAc="seek">
              <p:cTn id="140" restart="whenNotActive" fill="hold" evtFilter="cancelBubble" nodeType="interactiveSeq">
                <p:stCondLst>
                  <p:cond evt="onClick" delay="0">
                    <p:tgtEl>
                      <p:spTgt spid="98"/>
                    </p:tgtEl>
                  </p:cond>
                </p:stCondLst>
                <p:endSync evt="end" delay="0">
                  <p:rtn val="all"/>
                </p:endSync>
                <p:childTnLst>
                  <p:par>
                    <p:cTn id="141" fill="hold">
                      <p:stCondLst>
                        <p:cond delay="0"/>
                      </p:stCondLst>
                      <p:childTnLst>
                        <p:par>
                          <p:cTn id="142" fill="hold">
                            <p:stCondLst>
                              <p:cond delay="0"/>
                            </p:stCondLst>
                            <p:childTnLst>
                              <p:par>
                                <p:cTn id="143" presetID="10" presetClass="exit" presetSubtype="0" fill="hold" nodeType="clickEffect">
                                  <p:stCondLst>
                                    <p:cond delay="0"/>
                                  </p:stCondLst>
                                  <p:childTnLst>
                                    <p:animEffect transition="out" filter="fade">
                                      <p:cBhvr>
                                        <p:cTn id="144" dur="500"/>
                                        <p:tgtEl>
                                          <p:spTgt spid="98"/>
                                        </p:tgtEl>
                                      </p:cBhvr>
                                    </p:animEffect>
                                    <p:set>
                                      <p:cBhvr>
                                        <p:cTn id="145" dur="1" fill="hold">
                                          <p:stCondLst>
                                            <p:cond delay="499"/>
                                          </p:stCondLst>
                                        </p:cTn>
                                        <p:tgtEl>
                                          <p:spTgt spid="98"/>
                                        </p:tgtEl>
                                        <p:attrNameLst>
                                          <p:attrName>style.visibility</p:attrName>
                                        </p:attrNameLst>
                                      </p:cBhvr>
                                      <p:to>
                                        <p:strVal val="hidden"/>
                                      </p:to>
                                    </p:set>
                                  </p:childTnLst>
                                </p:cTn>
                              </p:par>
                              <p:par>
                                <p:cTn id="146" presetID="10" presetClass="exit" presetSubtype="0" fill="hold" nodeType="withEffect">
                                  <p:stCondLst>
                                    <p:cond delay="0"/>
                                  </p:stCondLst>
                                  <p:childTnLst>
                                    <p:animEffect transition="out" filter="fade">
                                      <p:cBhvr>
                                        <p:cTn id="147" dur="500"/>
                                        <p:tgtEl>
                                          <p:spTgt spid="63"/>
                                        </p:tgtEl>
                                      </p:cBhvr>
                                    </p:animEffect>
                                    <p:set>
                                      <p:cBhvr>
                                        <p:cTn id="148" dur="1" fill="hold">
                                          <p:stCondLst>
                                            <p:cond delay="499"/>
                                          </p:stCondLst>
                                        </p:cTn>
                                        <p:tgtEl>
                                          <p:spTgt spid="63"/>
                                        </p:tgtEl>
                                        <p:attrNameLst>
                                          <p:attrName>style.visibility</p:attrName>
                                        </p:attrNameLst>
                                      </p:cBhvr>
                                      <p:to>
                                        <p:strVal val="hidden"/>
                                      </p:to>
                                    </p:set>
                                  </p:childTnLst>
                                </p:cTn>
                              </p:par>
                            </p:childTnLst>
                          </p:cTn>
                        </p:par>
                      </p:childTnLst>
                    </p:cTn>
                  </p:par>
                </p:childTnLst>
              </p:cTn>
              <p:nextCondLst>
                <p:cond evt="onClick" delay="0">
                  <p:tgtEl>
                    <p:spTgt spid="98"/>
                  </p:tgtEl>
                </p:cond>
              </p:nextCondLst>
            </p:seq>
            <p:seq concurrent="1" nextAc="seek">
              <p:cTn id="149" restart="whenNotActive" fill="hold" evtFilter="cancelBubble" nodeType="interactiveSeq">
                <p:stCondLst>
                  <p:cond evt="onClick" delay="0">
                    <p:tgtEl>
                      <p:spTgt spid="100"/>
                    </p:tgtEl>
                  </p:cond>
                </p:stCondLst>
                <p:endSync evt="end" delay="0">
                  <p:rtn val="all"/>
                </p:endSync>
                <p:childTnLst>
                  <p:par>
                    <p:cTn id="150" fill="hold">
                      <p:stCondLst>
                        <p:cond delay="0"/>
                      </p:stCondLst>
                      <p:childTnLst>
                        <p:par>
                          <p:cTn id="151" fill="hold">
                            <p:stCondLst>
                              <p:cond delay="0"/>
                            </p:stCondLst>
                            <p:childTnLst>
                              <p:par>
                                <p:cTn id="152" presetID="10" presetClass="exit" presetSubtype="0" fill="hold" nodeType="clickEffect">
                                  <p:stCondLst>
                                    <p:cond delay="0"/>
                                  </p:stCondLst>
                                  <p:childTnLst>
                                    <p:animEffect transition="out" filter="fade">
                                      <p:cBhvr>
                                        <p:cTn id="153" dur="500"/>
                                        <p:tgtEl>
                                          <p:spTgt spid="100"/>
                                        </p:tgtEl>
                                      </p:cBhvr>
                                    </p:animEffect>
                                    <p:set>
                                      <p:cBhvr>
                                        <p:cTn id="154" dur="1" fill="hold">
                                          <p:stCondLst>
                                            <p:cond delay="499"/>
                                          </p:stCondLst>
                                        </p:cTn>
                                        <p:tgtEl>
                                          <p:spTgt spid="100"/>
                                        </p:tgtEl>
                                        <p:attrNameLst>
                                          <p:attrName>style.visibility</p:attrName>
                                        </p:attrNameLst>
                                      </p:cBhvr>
                                      <p:to>
                                        <p:strVal val="hidden"/>
                                      </p:to>
                                    </p:set>
                                  </p:childTnLst>
                                </p:cTn>
                              </p:par>
                              <p:par>
                                <p:cTn id="155" presetID="10" presetClass="exit" presetSubtype="0" fill="hold" nodeType="withEffect">
                                  <p:stCondLst>
                                    <p:cond delay="0"/>
                                  </p:stCondLst>
                                  <p:childTnLst>
                                    <p:animEffect transition="out" filter="fade">
                                      <p:cBhvr>
                                        <p:cTn id="156" dur="500"/>
                                        <p:tgtEl>
                                          <p:spTgt spid="70"/>
                                        </p:tgtEl>
                                      </p:cBhvr>
                                    </p:animEffect>
                                    <p:set>
                                      <p:cBhvr>
                                        <p:cTn id="157" dur="1" fill="hold">
                                          <p:stCondLst>
                                            <p:cond delay="499"/>
                                          </p:stCondLst>
                                        </p:cTn>
                                        <p:tgtEl>
                                          <p:spTgt spid="70"/>
                                        </p:tgtEl>
                                        <p:attrNameLst>
                                          <p:attrName>style.visibility</p:attrName>
                                        </p:attrNameLst>
                                      </p:cBhvr>
                                      <p:to>
                                        <p:strVal val="hidden"/>
                                      </p:to>
                                    </p:set>
                                  </p:childTnLst>
                                </p:cTn>
                              </p:par>
                            </p:childTnLst>
                          </p:cTn>
                        </p:par>
                      </p:childTnLst>
                    </p:cTn>
                  </p:par>
                </p:childTnLst>
              </p:cTn>
              <p:nextCondLst>
                <p:cond evt="onClick" delay="0">
                  <p:tgtEl>
                    <p:spTgt spid="100"/>
                  </p:tgtEl>
                </p:cond>
              </p:nextCondLst>
            </p:seq>
            <p:seq concurrent="1" nextAc="seek">
              <p:cTn id="158" restart="whenNotActive" fill="hold" evtFilter="cancelBubble" nodeType="interactiveSeq">
                <p:stCondLst>
                  <p:cond evt="onClick" delay="0">
                    <p:tgtEl>
                      <p:spTgt spid="106"/>
                    </p:tgtEl>
                  </p:cond>
                </p:stCondLst>
                <p:endSync evt="end" delay="0">
                  <p:rtn val="all"/>
                </p:endSync>
                <p:childTnLst>
                  <p:par>
                    <p:cTn id="159" fill="hold">
                      <p:stCondLst>
                        <p:cond delay="0"/>
                      </p:stCondLst>
                      <p:childTnLst>
                        <p:par>
                          <p:cTn id="160" fill="hold">
                            <p:stCondLst>
                              <p:cond delay="0"/>
                            </p:stCondLst>
                            <p:childTnLst>
                              <p:par>
                                <p:cTn id="161" presetID="10" presetClass="exit" presetSubtype="0" fill="hold" nodeType="clickEffect">
                                  <p:stCondLst>
                                    <p:cond delay="0"/>
                                  </p:stCondLst>
                                  <p:childTnLst>
                                    <p:animEffect transition="out" filter="fade">
                                      <p:cBhvr>
                                        <p:cTn id="162" dur="500"/>
                                        <p:tgtEl>
                                          <p:spTgt spid="106"/>
                                        </p:tgtEl>
                                      </p:cBhvr>
                                    </p:animEffect>
                                    <p:set>
                                      <p:cBhvr>
                                        <p:cTn id="163" dur="1" fill="hold">
                                          <p:stCondLst>
                                            <p:cond delay="499"/>
                                          </p:stCondLst>
                                        </p:cTn>
                                        <p:tgtEl>
                                          <p:spTgt spid="106"/>
                                        </p:tgtEl>
                                        <p:attrNameLst>
                                          <p:attrName>style.visibility</p:attrName>
                                        </p:attrNameLst>
                                      </p:cBhvr>
                                      <p:to>
                                        <p:strVal val="hidden"/>
                                      </p:to>
                                    </p:set>
                                  </p:childTnLst>
                                </p:cTn>
                              </p:par>
                              <p:par>
                                <p:cTn id="164" presetID="10" presetClass="exit" presetSubtype="0" fill="hold" nodeType="withEffect">
                                  <p:stCondLst>
                                    <p:cond delay="0"/>
                                  </p:stCondLst>
                                  <p:childTnLst>
                                    <p:animEffect transition="out" filter="fade">
                                      <p:cBhvr>
                                        <p:cTn id="165" dur="500"/>
                                        <p:tgtEl>
                                          <p:spTgt spid="68"/>
                                        </p:tgtEl>
                                      </p:cBhvr>
                                    </p:animEffect>
                                    <p:set>
                                      <p:cBhvr>
                                        <p:cTn id="166" dur="1" fill="hold">
                                          <p:stCondLst>
                                            <p:cond delay="499"/>
                                          </p:stCondLst>
                                        </p:cTn>
                                        <p:tgtEl>
                                          <p:spTgt spid="68"/>
                                        </p:tgtEl>
                                        <p:attrNameLst>
                                          <p:attrName>style.visibility</p:attrName>
                                        </p:attrNameLst>
                                      </p:cBhvr>
                                      <p:to>
                                        <p:strVal val="hidden"/>
                                      </p:to>
                                    </p:set>
                                  </p:childTnLst>
                                </p:cTn>
                              </p:par>
                            </p:childTnLst>
                          </p:cTn>
                        </p:par>
                      </p:childTnLst>
                    </p:cTn>
                  </p:par>
                </p:childTnLst>
              </p:cTn>
              <p:nextCondLst>
                <p:cond evt="onClick" delay="0">
                  <p:tgtEl>
                    <p:spTgt spid="106"/>
                  </p:tgtEl>
                </p:cond>
              </p:nextCondLst>
            </p:seq>
            <p:seq concurrent="1" nextAc="seek">
              <p:cTn id="167" restart="whenNotActive" fill="hold" evtFilter="cancelBubble" nodeType="interactiveSeq">
                <p:stCondLst>
                  <p:cond evt="onClick" delay="0">
                    <p:tgtEl>
                      <p:spTgt spid="25"/>
                    </p:tgtEl>
                  </p:cond>
                </p:stCondLst>
                <p:endSync evt="end" delay="0">
                  <p:rtn val="all"/>
                </p:endSync>
                <p:childTnLst>
                  <p:par>
                    <p:cTn id="168" fill="hold">
                      <p:stCondLst>
                        <p:cond delay="0"/>
                      </p:stCondLst>
                      <p:childTnLst>
                        <p:par>
                          <p:cTn id="169" fill="hold">
                            <p:stCondLst>
                              <p:cond delay="0"/>
                            </p:stCondLst>
                            <p:childTnLst>
                              <p:par>
                                <p:cTn id="170" presetID="10" presetClass="exit" presetSubtype="0" fill="hold" nodeType="clickEffect">
                                  <p:stCondLst>
                                    <p:cond delay="0"/>
                                  </p:stCondLst>
                                  <p:childTnLst>
                                    <p:animEffect transition="out" filter="fade">
                                      <p:cBhvr>
                                        <p:cTn id="171" dur="500"/>
                                        <p:tgtEl>
                                          <p:spTgt spid="25"/>
                                        </p:tgtEl>
                                      </p:cBhvr>
                                    </p:animEffect>
                                    <p:set>
                                      <p:cBhvr>
                                        <p:cTn id="172" dur="1" fill="hold">
                                          <p:stCondLst>
                                            <p:cond delay="499"/>
                                          </p:stCondLst>
                                        </p:cTn>
                                        <p:tgtEl>
                                          <p:spTgt spid="25"/>
                                        </p:tgtEl>
                                        <p:attrNameLst>
                                          <p:attrName>style.visibility</p:attrName>
                                        </p:attrNameLst>
                                      </p:cBhvr>
                                      <p:to>
                                        <p:strVal val="hidden"/>
                                      </p:to>
                                    </p:set>
                                  </p:childTnLst>
                                </p:cTn>
                              </p:par>
                              <p:par>
                                <p:cTn id="173" presetID="10" presetClass="entr" presetSubtype="0" fill="hold" nodeType="withEffect">
                                  <p:stCondLst>
                                    <p:cond delay="0"/>
                                  </p:stCondLst>
                                  <p:childTnLst>
                                    <p:set>
                                      <p:cBhvr>
                                        <p:cTn id="174" dur="1" fill="hold">
                                          <p:stCondLst>
                                            <p:cond delay="0"/>
                                          </p:stCondLst>
                                        </p:cTn>
                                        <p:tgtEl>
                                          <p:spTgt spid="24"/>
                                        </p:tgtEl>
                                        <p:attrNameLst>
                                          <p:attrName>style.visibility</p:attrName>
                                        </p:attrNameLst>
                                      </p:cBhvr>
                                      <p:to>
                                        <p:strVal val="visible"/>
                                      </p:to>
                                    </p:set>
                                    <p:animEffect transition="in" filter="fade">
                                      <p:cBhvr>
                                        <p:cTn id="175" dur="500"/>
                                        <p:tgtEl>
                                          <p:spTgt spid="24"/>
                                        </p:tgtEl>
                                      </p:cBhvr>
                                    </p:animEffect>
                                  </p:childTnLst>
                                </p:cTn>
                              </p:par>
                              <p:par>
                                <p:cTn id="176" presetID="10" presetClass="entr" presetSubtype="0" fill="hold" nodeType="withEffect">
                                  <p:stCondLst>
                                    <p:cond delay="0"/>
                                  </p:stCondLst>
                                  <p:childTnLst>
                                    <p:set>
                                      <p:cBhvr>
                                        <p:cTn id="177" dur="1" fill="hold">
                                          <p:stCondLst>
                                            <p:cond delay="0"/>
                                          </p:stCondLst>
                                        </p:cTn>
                                        <p:tgtEl>
                                          <p:spTgt spid="26"/>
                                        </p:tgtEl>
                                        <p:attrNameLst>
                                          <p:attrName>style.visibility</p:attrName>
                                        </p:attrNameLst>
                                      </p:cBhvr>
                                      <p:to>
                                        <p:strVal val="visible"/>
                                      </p:to>
                                    </p:set>
                                    <p:animEffect transition="in" filter="fade">
                                      <p:cBhvr>
                                        <p:cTn id="178" dur="500"/>
                                        <p:tgtEl>
                                          <p:spTgt spid="26"/>
                                        </p:tgtEl>
                                      </p:cBhvr>
                                    </p:animEffect>
                                  </p:childTnLst>
                                </p:cTn>
                              </p:par>
                              <p:par>
                                <p:cTn id="179" presetID="32" presetClass="emph" presetSubtype="0" repeatCount="5000" fill="hold" nodeType="withEffect">
                                  <p:stCondLst>
                                    <p:cond delay="0"/>
                                  </p:stCondLst>
                                  <p:childTnLst>
                                    <p:animRot by="120000">
                                      <p:cBhvr>
                                        <p:cTn id="180" dur="100" fill="hold">
                                          <p:stCondLst>
                                            <p:cond delay="0"/>
                                          </p:stCondLst>
                                        </p:cTn>
                                        <p:tgtEl>
                                          <p:spTgt spid="24"/>
                                        </p:tgtEl>
                                        <p:attrNameLst>
                                          <p:attrName>r</p:attrName>
                                        </p:attrNameLst>
                                      </p:cBhvr>
                                    </p:animRot>
                                    <p:animRot by="-240000">
                                      <p:cBhvr>
                                        <p:cTn id="181" dur="200" fill="hold">
                                          <p:stCondLst>
                                            <p:cond delay="200"/>
                                          </p:stCondLst>
                                        </p:cTn>
                                        <p:tgtEl>
                                          <p:spTgt spid="24"/>
                                        </p:tgtEl>
                                        <p:attrNameLst>
                                          <p:attrName>r</p:attrName>
                                        </p:attrNameLst>
                                      </p:cBhvr>
                                    </p:animRot>
                                    <p:animRot by="240000">
                                      <p:cBhvr>
                                        <p:cTn id="182" dur="200" fill="hold">
                                          <p:stCondLst>
                                            <p:cond delay="400"/>
                                          </p:stCondLst>
                                        </p:cTn>
                                        <p:tgtEl>
                                          <p:spTgt spid="24"/>
                                        </p:tgtEl>
                                        <p:attrNameLst>
                                          <p:attrName>r</p:attrName>
                                        </p:attrNameLst>
                                      </p:cBhvr>
                                    </p:animRot>
                                    <p:animRot by="-240000">
                                      <p:cBhvr>
                                        <p:cTn id="183" dur="200" fill="hold">
                                          <p:stCondLst>
                                            <p:cond delay="600"/>
                                          </p:stCondLst>
                                        </p:cTn>
                                        <p:tgtEl>
                                          <p:spTgt spid="24"/>
                                        </p:tgtEl>
                                        <p:attrNameLst>
                                          <p:attrName>r</p:attrName>
                                        </p:attrNameLst>
                                      </p:cBhvr>
                                    </p:animRot>
                                    <p:animRot by="120000">
                                      <p:cBhvr>
                                        <p:cTn id="184" dur="200" fill="hold">
                                          <p:stCondLst>
                                            <p:cond delay="800"/>
                                          </p:stCondLst>
                                        </p:cTn>
                                        <p:tgtEl>
                                          <p:spTgt spid="24"/>
                                        </p:tgtEl>
                                        <p:attrNameLst>
                                          <p:attrName>r</p:attrName>
                                        </p:attrNameLst>
                                      </p:cBhvr>
                                    </p:animRot>
                                  </p:childTnLst>
                                </p:cTn>
                              </p:par>
                            </p:childTnLst>
                          </p:cTn>
                        </p:par>
                      </p:childTnLst>
                    </p:cTn>
                  </p:par>
                </p:childTnLst>
              </p:cTn>
              <p:nextCondLst>
                <p:cond evt="onClick" delay="0">
                  <p:tgtEl>
                    <p:spTgt spid="25"/>
                  </p:tgtEl>
                </p:cond>
              </p:nextCondLst>
            </p:seq>
            <p:seq concurrent="1" nextAc="seek">
              <p:cTn id="185" restart="whenNotActive" fill="hold" evtFilter="cancelBubble" nodeType="interactiveSeq">
                <p:stCondLst>
                  <p:cond evt="onClick" delay="0">
                    <p:tgtEl>
                      <p:spTgt spid="24"/>
                    </p:tgtEl>
                  </p:cond>
                </p:stCondLst>
                <p:endSync evt="end" delay="0">
                  <p:rtn val="all"/>
                </p:endSync>
                <p:childTnLst>
                  <p:par>
                    <p:cTn id="186" fill="hold">
                      <p:stCondLst>
                        <p:cond delay="0"/>
                      </p:stCondLst>
                      <p:childTnLst>
                        <p:par>
                          <p:cTn id="187" fill="hold">
                            <p:stCondLst>
                              <p:cond delay="0"/>
                            </p:stCondLst>
                            <p:childTnLst>
                              <p:par>
                                <p:cTn id="188" presetID="26" presetClass="emph" presetSubtype="0" fill="hold" nodeType="clickEffect">
                                  <p:stCondLst>
                                    <p:cond delay="0"/>
                                  </p:stCondLst>
                                  <p:childTnLst>
                                    <p:animEffect transition="out" filter="fade">
                                      <p:cBhvr>
                                        <p:cTn id="189" dur="500" tmFilter="0, 0; .2, .5; .8, .5; 1, 0"/>
                                        <p:tgtEl>
                                          <p:spTgt spid="24"/>
                                        </p:tgtEl>
                                      </p:cBhvr>
                                    </p:animEffect>
                                    <p:animScale>
                                      <p:cBhvr>
                                        <p:cTn id="190" dur="250" autoRev="1" fill="hold"/>
                                        <p:tgtEl>
                                          <p:spTgt spid="24"/>
                                        </p:tgtEl>
                                      </p:cBhvr>
                                      <p:by x="105000" y="105000"/>
                                    </p:animScale>
                                  </p:childTnLst>
                                </p:cTn>
                              </p:par>
                              <p:par>
                                <p:cTn id="191" presetID="42" presetClass="path" presetSubtype="0" accel="50000" decel="50000" fill="hold" nodeType="withEffect">
                                  <p:stCondLst>
                                    <p:cond delay="0"/>
                                  </p:stCondLst>
                                  <p:childTnLst>
                                    <p:animMotion origin="layout" path="M 4.79167E-6 7.40741E-7 L 4.79167E-6 0.5169 " pathEditMode="relative" rAng="0" ptsTypes="AA">
                                      <p:cBhvr>
                                        <p:cTn id="192" dur="2000" fill="hold"/>
                                        <p:tgtEl>
                                          <p:spTgt spid="24"/>
                                        </p:tgtEl>
                                        <p:attrNameLst>
                                          <p:attrName>ppt_x</p:attrName>
                                          <p:attrName>ppt_y</p:attrName>
                                        </p:attrNameLst>
                                      </p:cBhvr>
                                      <p:rCtr x="0" y="25833"/>
                                    </p:animMotion>
                                  </p:childTnLst>
                                </p:cTn>
                              </p:par>
                              <p:par>
                                <p:cTn id="193" presetID="10" presetClass="exit" presetSubtype="0" fill="hold" nodeType="withEffect">
                                  <p:stCondLst>
                                    <p:cond delay="0"/>
                                  </p:stCondLst>
                                  <p:childTnLst>
                                    <p:animEffect transition="out" filter="fade">
                                      <p:cBhvr>
                                        <p:cTn id="194" dur="500"/>
                                        <p:tgtEl>
                                          <p:spTgt spid="26"/>
                                        </p:tgtEl>
                                      </p:cBhvr>
                                    </p:animEffect>
                                    <p:set>
                                      <p:cBhvr>
                                        <p:cTn id="195"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196" restart="whenNotActive" fill="hold" evtFilter="cancelBubble" nodeType="interactiveSeq">
                <p:stCondLst>
                  <p:cond evt="onClick" delay="0">
                    <p:tgtEl>
                      <p:spTgt spid="26"/>
                    </p:tgtEl>
                  </p:cond>
                </p:stCondLst>
                <p:endSync evt="end" delay="0">
                  <p:rtn val="all"/>
                </p:endSync>
                <p:childTnLst>
                  <p:par>
                    <p:cTn id="197" fill="hold">
                      <p:stCondLst>
                        <p:cond delay="0"/>
                      </p:stCondLst>
                      <p:childTnLst>
                        <p:par>
                          <p:cTn id="198" fill="hold">
                            <p:stCondLst>
                              <p:cond delay="0"/>
                            </p:stCondLst>
                            <p:childTnLst>
                              <p:par>
                                <p:cTn id="199" presetID="10" presetClass="exit" presetSubtype="0" fill="hold" nodeType="clickEffect">
                                  <p:stCondLst>
                                    <p:cond delay="0"/>
                                  </p:stCondLst>
                                  <p:childTnLst>
                                    <p:animEffect transition="out" filter="fade">
                                      <p:cBhvr>
                                        <p:cTn id="200" dur="500"/>
                                        <p:tgtEl>
                                          <p:spTgt spid="26"/>
                                        </p:tgtEl>
                                      </p:cBhvr>
                                    </p:animEffect>
                                    <p:set>
                                      <p:cBhvr>
                                        <p:cTn id="201" dur="1" fill="hold">
                                          <p:stCondLst>
                                            <p:cond delay="499"/>
                                          </p:stCondLst>
                                        </p:cTn>
                                        <p:tgtEl>
                                          <p:spTgt spid="26"/>
                                        </p:tgtEl>
                                        <p:attrNameLst>
                                          <p:attrName>style.visibility</p:attrName>
                                        </p:attrNameLst>
                                      </p:cBhvr>
                                      <p:to>
                                        <p:strVal val="hidden"/>
                                      </p:to>
                                    </p:set>
                                  </p:childTnLst>
                                </p:cTn>
                              </p:par>
                              <p:par>
                                <p:cTn id="202" presetID="10" presetClass="exit" presetSubtype="0" fill="hold" nodeType="withEffect">
                                  <p:stCondLst>
                                    <p:cond delay="0"/>
                                  </p:stCondLst>
                                  <p:childTnLst>
                                    <p:animEffect transition="out" filter="fade">
                                      <p:cBhvr>
                                        <p:cTn id="203" dur="500"/>
                                        <p:tgtEl>
                                          <p:spTgt spid="24"/>
                                        </p:tgtEl>
                                      </p:cBhvr>
                                    </p:animEffect>
                                    <p:set>
                                      <p:cBhvr>
                                        <p:cTn id="204"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6"/>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70494A1-B84C-82EF-0601-EE5F2E568A7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xmlns="" id="{31514EBF-87C4-D126-EFFA-356AFF66B03F}"/>
              </a:ext>
            </a:extLst>
          </p:cNvPr>
          <p:cNvSpPr/>
          <p:nvPr/>
        </p:nvSpPr>
        <p:spPr>
          <a:xfrm>
            <a:off x="2584260" y="7201"/>
            <a:ext cx="9289877" cy="1723549"/>
          </a:xfrm>
          <a:prstGeom prst="rect">
            <a:avLst/>
          </a:prstGeom>
          <a:noFill/>
        </p:spPr>
        <p:txBody>
          <a:bodyPr wrap="square" lIns="60960" tIns="30480" rIns="60960" bIns="30480">
            <a:spAutoFit/>
          </a:bodyPr>
          <a:lstStyle/>
          <a:p>
            <a:pPr algn="ctr" defTabSz="609630">
              <a:defRPr/>
            </a:pPr>
            <a:r>
              <a:rPr lang="en-US" sz="3600" i="1" dirty="0">
                <a:ln w="0"/>
                <a:solidFill>
                  <a:srgbClr val="000099"/>
                </a:solidFill>
                <a:effectLst>
                  <a:outerShdw blurRad="38100" dist="19050" dir="2700000" algn="tl" rotWithShape="0">
                    <a:prstClr val="black">
                      <a:alpha val="40000"/>
                    </a:prstClr>
                  </a:outerShdw>
                </a:effectLst>
                <a:latin typeface="Calibri"/>
              </a:rPr>
              <a:t>Theo </a:t>
            </a:r>
            <a:r>
              <a:rPr lang="en-US" sz="3600" i="1" dirty="0" err="1">
                <a:ln w="0"/>
                <a:solidFill>
                  <a:srgbClr val="000099"/>
                </a:solidFill>
                <a:effectLst>
                  <a:outerShdw blurRad="38100" dist="19050" dir="2700000" algn="tl" rotWithShape="0">
                    <a:prstClr val="black">
                      <a:alpha val="40000"/>
                    </a:prstClr>
                  </a:outerShdw>
                </a:effectLst>
                <a:latin typeface="Calibri"/>
              </a:rPr>
              <a:t>các</a:t>
            </a:r>
            <a:r>
              <a:rPr lang="en-US" sz="3600" i="1" dirty="0">
                <a:ln w="0"/>
                <a:solidFill>
                  <a:srgbClr val="000099"/>
                </a:solidFill>
                <a:effectLst>
                  <a:outerShdw blurRad="38100" dist="19050" dir="2700000" algn="tl" rotWithShape="0">
                    <a:prstClr val="black">
                      <a:alpha val="40000"/>
                    </a:prstClr>
                  </a:outerShdw>
                </a:effectLst>
                <a:latin typeface="Calibri"/>
              </a:rPr>
              <a:t> </a:t>
            </a:r>
            <a:r>
              <a:rPr lang="en-US" sz="3600" i="1" dirty="0" err="1">
                <a:ln w="0"/>
                <a:solidFill>
                  <a:srgbClr val="000099"/>
                </a:solidFill>
                <a:effectLst>
                  <a:outerShdw blurRad="38100" dist="19050" dir="2700000" algn="tl" rotWithShape="0">
                    <a:prstClr val="black">
                      <a:alpha val="40000"/>
                    </a:prstClr>
                  </a:outerShdw>
                </a:effectLst>
                <a:latin typeface="Calibri"/>
              </a:rPr>
              <a:t>em</a:t>
            </a:r>
            <a:r>
              <a:rPr lang="en-US" sz="3600" i="1" dirty="0">
                <a:ln w="0"/>
                <a:solidFill>
                  <a:srgbClr val="000099"/>
                </a:solidFill>
                <a:effectLst>
                  <a:outerShdw blurRad="38100" dist="19050" dir="2700000" algn="tl" rotWithShape="0">
                    <a:prstClr val="black">
                      <a:alpha val="40000"/>
                    </a:prstClr>
                  </a:outerShdw>
                </a:effectLst>
                <a:latin typeface="Calibri"/>
              </a:rPr>
              <a:t>, </a:t>
            </a:r>
            <a:r>
              <a:rPr lang="en-US" sz="3600" i="1" dirty="0" err="1">
                <a:ln w="0"/>
                <a:solidFill>
                  <a:srgbClr val="000099"/>
                </a:solidFill>
                <a:effectLst>
                  <a:outerShdw blurRad="38100" dist="19050" dir="2700000" algn="tl" rotWithShape="0">
                    <a:prstClr val="black">
                      <a:alpha val="40000"/>
                    </a:prstClr>
                  </a:outerShdw>
                </a:effectLst>
                <a:latin typeface="Calibri"/>
              </a:rPr>
              <a:t>trong</a:t>
            </a:r>
            <a:r>
              <a:rPr lang="en-US" sz="3600" i="1" dirty="0">
                <a:ln w="0"/>
                <a:solidFill>
                  <a:srgbClr val="000099"/>
                </a:solidFill>
                <a:effectLst>
                  <a:outerShdw blurRad="38100" dist="19050" dir="2700000" algn="tl" rotWithShape="0">
                    <a:prstClr val="black">
                      <a:alpha val="40000"/>
                    </a:prstClr>
                  </a:outerShdw>
                </a:effectLst>
                <a:latin typeface="Calibri"/>
              </a:rPr>
              <a:t> </a:t>
            </a:r>
            <a:r>
              <a:rPr lang="en-US" sz="3600" i="1" dirty="0" err="1">
                <a:ln w="0"/>
                <a:solidFill>
                  <a:srgbClr val="000099"/>
                </a:solidFill>
                <a:effectLst>
                  <a:outerShdw blurRad="38100" dist="19050" dir="2700000" algn="tl" rotWithShape="0">
                    <a:prstClr val="black">
                      <a:alpha val="40000"/>
                    </a:prstClr>
                  </a:outerShdw>
                </a:effectLst>
                <a:latin typeface="Calibri"/>
              </a:rPr>
              <a:t>dịp</a:t>
            </a:r>
            <a:r>
              <a:rPr lang="en-US" sz="3600" i="1" dirty="0">
                <a:ln w="0"/>
                <a:solidFill>
                  <a:srgbClr val="000099"/>
                </a:solidFill>
                <a:effectLst>
                  <a:outerShdw blurRad="38100" dist="19050" dir="2700000" algn="tl" rotWithShape="0">
                    <a:prstClr val="black">
                      <a:alpha val="40000"/>
                    </a:prstClr>
                  </a:outerShdw>
                </a:effectLst>
                <a:latin typeface="Calibri"/>
              </a:rPr>
              <a:t> </a:t>
            </a:r>
            <a:r>
              <a:rPr lang="en-US" sz="3600" i="1" dirty="0" err="1">
                <a:ln w="0"/>
                <a:solidFill>
                  <a:srgbClr val="000099"/>
                </a:solidFill>
                <a:effectLst>
                  <a:outerShdw blurRad="38100" dist="19050" dir="2700000" algn="tl" rotWithShape="0">
                    <a:prstClr val="black">
                      <a:alpha val="40000"/>
                    </a:prstClr>
                  </a:outerShdw>
                </a:effectLst>
                <a:latin typeface="Calibri"/>
              </a:rPr>
              <a:t>lễ</a:t>
            </a:r>
            <a:r>
              <a:rPr lang="en-US" sz="3600" i="1" dirty="0">
                <a:ln w="0"/>
                <a:solidFill>
                  <a:srgbClr val="000099"/>
                </a:solidFill>
                <a:effectLst>
                  <a:outerShdw blurRad="38100" dist="19050" dir="2700000" algn="tl" rotWithShape="0">
                    <a:prstClr val="black">
                      <a:alpha val="40000"/>
                    </a:prstClr>
                  </a:outerShdw>
                </a:effectLst>
                <a:latin typeface="Calibri"/>
              </a:rPr>
              <a:t> </a:t>
            </a:r>
            <a:r>
              <a:rPr lang="en-US" sz="3600" i="1" dirty="0" err="1">
                <a:ln w="0"/>
                <a:solidFill>
                  <a:srgbClr val="000099"/>
                </a:solidFill>
                <a:effectLst>
                  <a:outerShdw blurRad="38100" dist="19050" dir="2700000" algn="tl" rotWithShape="0">
                    <a:prstClr val="black">
                      <a:alpha val="40000"/>
                    </a:prstClr>
                  </a:outerShdw>
                </a:effectLst>
                <a:latin typeface="Calibri"/>
              </a:rPr>
              <a:t>Tết</a:t>
            </a:r>
            <a:r>
              <a:rPr lang="en-US" sz="3600" i="1" dirty="0">
                <a:ln w="0"/>
                <a:solidFill>
                  <a:srgbClr val="000099"/>
                </a:solidFill>
                <a:effectLst>
                  <a:outerShdw blurRad="38100" dist="19050" dir="2700000" algn="tl" rotWithShape="0">
                    <a:prstClr val="black">
                      <a:alpha val="40000"/>
                    </a:prstClr>
                  </a:outerShdw>
                </a:effectLst>
                <a:latin typeface="Calibri"/>
              </a:rPr>
              <a:t> </a:t>
            </a:r>
            <a:r>
              <a:rPr lang="en-US" sz="3600" i="1" dirty="0" err="1">
                <a:ln w="0"/>
                <a:solidFill>
                  <a:srgbClr val="000099"/>
                </a:solidFill>
                <a:effectLst>
                  <a:outerShdw blurRad="38100" dist="19050" dir="2700000" algn="tl" rotWithShape="0">
                    <a:prstClr val="black">
                      <a:alpha val="40000"/>
                    </a:prstClr>
                  </a:outerShdw>
                </a:effectLst>
                <a:latin typeface="Calibri"/>
              </a:rPr>
              <a:t>sẽ</a:t>
            </a:r>
            <a:r>
              <a:rPr lang="en-US" sz="3600" i="1" dirty="0">
                <a:ln w="0"/>
                <a:solidFill>
                  <a:srgbClr val="000099"/>
                </a:solidFill>
                <a:effectLst>
                  <a:outerShdw blurRad="38100" dist="19050" dir="2700000" algn="tl" rotWithShape="0">
                    <a:prstClr val="black">
                      <a:alpha val="40000"/>
                    </a:prstClr>
                  </a:outerShdw>
                </a:effectLst>
                <a:latin typeface="Calibri"/>
              </a:rPr>
              <a:t> </a:t>
            </a:r>
            <a:r>
              <a:rPr lang="en-US" sz="3600" i="1" dirty="0" err="1">
                <a:ln w="0"/>
                <a:solidFill>
                  <a:srgbClr val="000099"/>
                </a:solidFill>
                <a:effectLst>
                  <a:outerShdw blurRad="38100" dist="19050" dir="2700000" algn="tl" rotWithShape="0">
                    <a:prstClr val="black">
                      <a:alpha val="40000"/>
                    </a:prstClr>
                  </a:outerShdw>
                </a:effectLst>
                <a:latin typeface="Calibri"/>
              </a:rPr>
              <a:t>có</a:t>
            </a:r>
            <a:r>
              <a:rPr lang="en-US" sz="3600" i="1" dirty="0">
                <a:ln w="0"/>
                <a:solidFill>
                  <a:srgbClr val="000099"/>
                </a:solidFill>
                <a:effectLst>
                  <a:outerShdw blurRad="38100" dist="19050" dir="2700000" algn="tl" rotWithShape="0">
                    <a:prstClr val="black">
                      <a:alpha val="40000"/>
                    </a:prstClr>
                  </a:outerShdw>
                </a:effectLst>
                <a:latin typeface="Calibri"/>
              </a:rPr>
              <a:t> </a:t>
            </a:r>
          </a:p>
          <a:p>
            <a:pPr algn="ctr" defTabSz="609630">
              <a:defRPr/>
            </a:pPr>
            <a:r>
              <a:rPr lang="en-US" sz="3600" i="1" dirty="0" err="1">
                <a:ln w="0"/>
                <a:solidFill>
                  <a:srgbClr val="000099"/>
                </a:solidFill>
                <a:effectLst>
                  <a:outerShdw blurRad="38100" dist="19050" dir="2700000" algn="tl" rotWithShape="0">
                    <a:prstClr val="black">
                      <a:alpha val="40000"/>
                    </a:prstClr>
                  </a:outerShdw>
                </a:effectLst>
                <a:latin typeface="Calibri"/>
              </a:rPr>
              <a:t>những</a:t>
            </a:r>
            <a:r>
              <a:rPr lang="en-US" sz="3600" i="1" dirty="0">
                <a:ln w="0"/>
                <a:solidFill>
                  <a:srgbClr val="000099"/>
                </a:solidFill>
                <a:effectLst>
                  <a:outerShdw blurRad="38100" dist="19050" dir="2700000" algn="tl" rotWithShape="0">
                    <a:prstClr val="black">
                      <a:alpha val="40000"/>
                    </a:prstClr>
                  </a:outerShdw>
                </a:effectLst>
                <a:latin typeface="Calibri"/>
              </a:rPr>
              <a:t> </a:t>
            </a:r>
            <a:r>
              <a:rPr lang="en-US" sz="3600" i="1" dirty="0" err="1">
                <a:ln w="0"/>
                <a:solidFill>
                  <a:srgbClr val="000099"/>
                </a:solidFill>
                <a:effectLst>
                  <a:outerShdw blurRad="38100" dist="19050" dir="2700000" algn="tl" rotWithShape="0">
                    <a:prstClr val="black">
                      <a:alpha val="40000"/>
                    </a:prstClr>
                  </a:outerShdw>
                </a:effectLst>
                <a:latin typeface="Calibri"/>
              </a:rPr>
              <a:t>nguy</a:t>
            </a:r>
            <a:r>
              <a:rPr lang="en-US" sz="3600" i="1" dirty="0">
                <a:ln w="0"/>
                <a:solidFill>
                  <a:srgbClr val="000099"/>
                </a:solidFill>
                <a:effectLst>
                  <a:outerShdw blurRad="38100" dist="19050" dir="2700000" algn="tl" rotWithShape="0">
                    <a:prstClr val="black">
                      <a:alpha val="40000"/>
                    </a:prstClr>
                  </a:outerShdw>
                </a:effectLst>
                <a:latin typeface="Calibri"/>
              </a:rPr>
              <a:t> </a:t>
            </a:r>
            <a:r>
              <a:rPr lang="en-US" sz="3600" i="1" dirty="0" err="1">
                <a:ln w="0"/>
                <a:solidFill>
                  <a:srgbClr val="000099"/>
                </a:solidFill>
                <a:effectLst>
                  <a:outerShdw blurRad="38100" dist="19050" dir="2700000" algn="tl" rotWithShape="0">
                    <a:prstClr val="black">
                      <a:alpha val="40000"/>
                    </a:prstClr>
                  </a:outerShdw>
                </a:effectLst>
                <a:latin typeface="Calibri"/>
              </a:rPr>
              <a:t>cơ</a:t>
            </a:r>
            <a:r>
              <a:rPr lang="en-US" sz="3600" i="1" dirty="0">
                <a:ln w="0"/>
                <a:solidFill>
                  <a:srgbClr val="000099"/>
                </a:solidFill>
                <a:effectLst>
                  <a:outerShdw blurRad="38100" dist="19050" dir="2700000" algn="tl" rotWithShape="0">
                    <a:prstClr val="black">
                      <a:alpha val="40000"/>
                    </a:prstClr>
                  </a:outerShdw>
                </a:effectLst>
                <a:latin typeface="Calibri"/>
              </a:rPr>
              <a:t> tai </a:t>
            </a:r>
            <a:r>
              <a:rPr lang="en-US" sz="3600" i="1" dirty="0" err="1">
                <a:ln w="0"/>
                <a:solidFill>
                  <a:srgbClr val="000099"/>
                </a:solidFill>
                <a:effectLst>
                  <a:outerShdw blurRad="38100" dist="19050" dir="2700000" algn="tl" rotWithShape="0">
                    <a:prstClr val="black">
                      <a:alpha val="40000"/>
                    </a:prstClr>
                  </a:outerShdw>
                </a:effectLst>
                <a:latin typeface="Calibri"/>
              </a:rPr>
              <a:t>nạn</a:t>
            </a:r>
            <a:r>
              <a:rPr lang="en-US" sz="3600" i="1" dirty="0">
                <a:ln w="0"/>
                <a:solidFill>
                  <a:srgbClr val="000099"/>
                </a:solidFill>
                <a:effectLst>
                  <a:outerShdw blurRad="38100" dist="19050" dir="2700000" algn="tl" rotWithShape="0">
                    <a:prstClr val="black">
                      <a:alpha val="40000"/>
                    </a:prstClr>
                  </a:outerShdw>
                </a:effectLst>
                <a:latin typeface="Calibri"/>
              </a:rPr>
              <a:t> </a:t>
            </a:r>
            <a:r>
              <a:rPr lang="en-US" sz="3600" i="1" dirty="0" err="1">
                <a:ln w="0"/>
                <a:solidFill>
                  <a:srgbClr val="000099"/>
                </a:solidFill>
                <a:effectLst>
                  <a:outerShdw blurRad="38100" dist="19050" dir="2700000" algn="tl" rotWithShape="0">
                    <a:prstClr val="black">
                      <a:alpha val="40000"/>
                    </a:prstClr>
                  </a:outerShdw>
                </a:effectLst>
                <a:latin typeface="Calibri"/>
              </a:rPr>
              <a:t>nào</a:t>
            </a:r>
            <a:r>
              <a:rPr lang="en-US" sz="3600" i="1" dirty="0">
                <a:ln w="0"/>
                <a:solidFill>
                  <a:srgbClr val="000099"/>
                </a:solidFill>
                <a:effectLst>
                  <a:outerShdw blurRad="38100" dist="19050" dir="2700000" algn="tl" rotWithShape="0">
                    <a:prstClr val="black">
                      <a:alpha val="40000"/>
                    </a:prstClr>
                  </a:outerShdw>
                </a:effectLst>
                <a:latin typeface="Calibri"/>
              </a:rPr>
              <a:t> </a:t>
            </a:r>
            <a:r>
              <a:rPr lang="en-US" sz="3600" i="1" dirty="0" err="1">
                <a:ln w="0"/>
                <a:solidFill>
                  <a:srgbClr val="000099"/>
                </a:solidFill>
                <a:effectLst>
                  <a:outerShdw blurRad="38100" dist="19050" dir="2700000" algn="tl" rotWithShape="0">
                    <a:prstClr val="black">
                      <a:alpha val="40000"/>
                    </a:prstClr>
                  </a:outerShdw>
                </a:effectLst>
                <a:latin typeface="Calibri"/>
              </a:rPr>
              <a:t>dễ</a:t>
            </a:r>
            <a:r>
              <a:rPr lang="en-US" sz="3600" i="1" dirty="0">
                <a:ln w="0"/>
                <a:solidFill>
                  <a:srgbClr val="000099"/>
                </a:solidFill>
                <a:effectLst>
                  <a:outerShdw blurRad="38100" dist="19050" dir="2700000" algn="tl" rotWithShape="0">
                    <a:prstClr val="black">
                      <a:alpha val="40000"/>
                    </a:prstClr>
                  </a:outerShdw>
                </a:effectLst>
                <a:latin typeface="Calibri"/>
              </a:rPr>
              <a:t> </a:t>
            </a:r>
            <a:r>
              <a:rPr lang="en-US" sz="3600" i="1" dirty="0" err="1">
                <a:ln w="0"/>
                <a:solidFill>
                  <a:srgbClr val="000099"/>
                </a:solidFill>
                <a:effectLst>
                  <a:outerShdw blurRad="38100" dist="19050" dir="2700000" algn="tl" rotWithShape="0">
                    <a:prstClr val="black">
                      <a:alpha val="40000"/>
                    </a:prstClr>
                  </a:outerShdw>
                </a:effectLst>
                <a:latin typeface="Calibri"/>
              </a:rPr>
              <a:t>xảy</a:t>
            </a:r>
            <a:r>
              <a:rPr lang="en-US" sz="3600" i="1" dirty="0">
                <a:ln w="0"/>
                <a:solidFill>
                  <a:srgbClr val="000099"/>
                </a:solidFill>
                <a:effectLst>
                  <a:outerShdw blurRad="38100" dist="19050" dir="2700000" algn="tl" rotWithShape="0">
                    <a:prstClr val="black">
                      <a:alpha val="40000"/>
                    </a:prstClr>
                  </a:outerShdw>
                </a:effectLst>
                <a:latin typeface="Calibri"/>
              </a:rPr>
              <a:t> </a:t>
            </a:r>
            <a:r>
              <a:rPr lang="en-US" sz="3600" i="1" dirty="0" err="1">
                <a:ln w="0"/>
                <a:solidFill>
                  <a:srgbClr val="000099"/>
                </a:solidFill>
                <a:effectLst>
                  <a:outerShdw blurRad="38100" dist="19050" dir="2700000" algn="tl" rotWithShape="0">
                    <a:prstClr val="black">
                      <a:alpha val="40000"/>
                    </a:prstClr>
                  </a:outerShdw>
                </a:effectLst>
                <a:latin typeface="Calibri"/>
              </a:rPr>
              <a:t>ra</a:t>
            </a:r>
            <a:r>
              <a:rPr lang="en-US" sz="3600" i="1" dirty="0">
                <a:ln w="0"/>
                <a:solidFill>
                  <a:srgbClr val="000099"/>
                </a:solidFill>
                <a:effectLst>
                  <a:outerShdw blurRad="38100" dist="19050" dir="2700000" algn="tl" rotWithShape="0">
                    <a:prstClr val="black">
                      <a:alpha val="40000"/>
                    </a:prstClr>
                  </a:outerShdw>
                </a:effectLst>
                <a:latin typeface="Calibri"/>
              </a:rPr>
              <a:t> </a:t>
            </a:r>
            <a:r>
              <a:rPr lang="en-US" sz="3600" i="1" dirty="0" err="1">
                <a:ln w="0"/>
                <a:solidFill>
                  <a:srgbClr val="000099"/>
                </a:solidFill>
                <a:effectLst>
                  <a:outerShdw blurRad="38100" dist="19050" dir="2700000" algn="tl" rotWithShape="0">
                    <a:prstClr val="black">
                      <a:alpha val="40000"/>
                    </a:prstClr>
                  </a:outerShdw>
                </a:effectLst>
                <a:latin typeface="Calibri"/>
              </a:rPr>
              <a:t>nhất</a:t>
            </a:r>
            <a:r>
              <a:rPr lang="en-US" sz="3600" i="1" dirty="0">
                <a:ln w="0"/>
                <a:solidFill>
                  <a:srgbClr val="000099"/>
                </a:solidFill>
                <a:effectLst>
                  <a:outerShdw blurRad="38100" dist="19050" dir="2700000" algn="tl" rotWithShape="0">
                    <a:prstClr val="black">
                      <a:alpha val="40000"/>
                    </a:prstClr>
                  </a:outerShdw>
                </a:effectLst>
                <a:latin typeface="Calibri"/>
              </a:rPr>
              <a:t>? Cho </a:t>
            </a:r>
            <a:r>
              <a:rPr lang="en-US" sz="3600" i="1" dirty="0" err="1">
                <a:ln w="0"/>
                <a:solidFill>
                  <a:srgbClr val="000099"/>
                </a:solidFill>
                <a:effectLst>
                  <a:outerShdw blurRad="38100" dist="19050" dir="2700000" algn="tl" rotWithShape="0">
                    <a:prstClr val="black">
                      <a:alpha val="40000"/>
                    </a:prstClr>
                  </a:outerShdw>
                </a:effectLst>
                <a:latin typeface="Calibri"/>
              </a:rPr>
              <a:t>biết</a:t>
            </a:r>
            <a:r>
              <a:rPr lang="en-US" sz="3600" i="1" dirty="0">
                <a:ln w="0"/>
                <a:solidFill>
                  <a:srgbClr val="000099"/>
                </a:solidFill>
                <a:effectLst>
                  <a:outerShdw blurRad="38100" dist="19050" dir="2700000" algn="tl" rotWithShape="0">
                    <a:prstClr val="black">
                      <a:alpha val="40000"/>
                    </a:prstClr>
                  </a:outerShdw>
                </a:effectLst>
                <a:latin typeface="Calibri"/>
              </a:rPr>
              <a:t> </a:t>
            </a:r>
            <a:r>
              <a:rPr lang="en-US" sz="3600" i="1" dirty="0" err="1">
                <a:ln w="0"/>
                <a:solidFill>
                  <a:srgbClr val="000099"/>
                </a:solidFill>
                <a:effectLst>
                  <a:outerShdw blurRad="38100" dist="19050" dir="2700000" algn="tl" rotWithShape="0">
                    <a:prstClr val="black">
                      <a:alpha val="40000"/>
                    </a:prstClr>
                  </a:outerShdw>
                </a:effectLst>
                <a:latin typeface="Calibri"/>
              </a:rPr>
              <a:t>hậu</a:t>
            </a:r>
            <a:r>
              <a:rPr lang="en-US" sz="3600" i="1" dirty="0">
                <a:ln w="0"/>
                <a:solidFill>
                  <a:srgbClr val="000099"/>
                </a:solidFill>
                <a:effectLst>
                  <a:outerShdw blurRad="38100" dist="19050" dir="2700000" algn="tl" rotWithShape="0">
                    <a:prstClr val="black">
                      <a:alpha val="40000"/>
                    </a:prstClr>
                  </a:outerShdw>
                </a:effectLst>
                <a:latin typeface="Calibri"/>
              </a:rPr>
              <a:t> </a:t>
            </a:r>
            <a:r>
              <a:rPr lang="en-US" sz="3600" i="1" dirty="0" err="1">
                <a:ln w="0"/>
                <a:solidFill>
                  <a:srgbClr val="000099"/>
                </a:solidFill>
                <a:effectLst>
                  <a:outerShdw blurRad="38100" dist="19050" dir="2700000" algn="tl" rotWithShape="0">
                    <a:prstClr val="black">
                      <a:alpha val="40000"/>
                    </a:prstClr>
                  </a:outerShdw>
                </a:effectLst>
                <a:latin typeface="Calibri"/>
              </a:rPr>
              <a:t>quả</a:t>
            </a:r>
            <a:r>
              <a:rPr lang="en-US" sz="3600" i="1" dirty="0">
                <a:ln w="0"/>
                <a:solidFill>
                  <a:srgbClr val="000099"/>
                </a:solidFill>
                <a:effectLst>
                  <a:outerShdw blurRad="38100" dist="19050" dir="2700000" algn="tl" rotWithShape="0">
                    <a:prstClr val="black">
                      <a:alpha val="40000"/>
                    </a:prstClr>
                  </a:outerShdw>
                </a:effectLst>
                <a:latin typeface="Calibri"/>
              </a:rPr>
              <a:t> </a:t>
            </a:r>
            <a:r>
              <a:rPr lang="en-US" sz="3600" i="1" dirty="0" err="1">
                <a:ln w="0"/>
                <a:solidFill>
                  <a:srgbClr val="000099"/>
                </a:solidFill>
                <a:effectLst>
                  <a:outerShdw blurRad="38100" dist="19050" dir="2700000" algn="tl" rotWithShape="0">
                    <a:prstClr val="black">
                      <a:alpha val="40000"/>
                    </a:prstClr>
                  </a:outerShdw>
                </a:effectLst>
                <a:latin typeface="Calibri"/>
              </a:rPr>
              <a:t>và</a:t>
            </a:r>
            <a:r>
              <a:rPr lang="en-US" sz="3600" i="1" dirty="0">
                <a:ln w="0"/>
                <a:solidFill>
                  <a:srgbClr val="000099"/>
                </a:solidFill>
                <a:effectLst>
                  <a:outerShdw blurRad="38100" dist="19050" dir="2700000" algn="tl" rotWithShape="0">
                    <a:prstClr val="black">
                      <a:alpha val="40000"/>
                    </a:prstClr>
                  </a:outerShdw>
                </a:effectLst>
                <a:latin typeface="Calibri"/>
              </a:rPr>
              <a:t> </a:t>
            </a:r>
            <a:r>
              <a:rPr lang="en-US" sz="3600" i="1" dirty="0" err="1">
                <a:ln w="0"/>
                <a:solidFill>
                  <a:srgbClr val="000099"/>
                </a:solidFill>
                <a:effectLst>
                  <a:outerShdw blurRad="38100" dist="19050" dir="2700000" algn="tl" rotWithShape="0">
                    <a:prstClr val="black">
                      <a:alpha val="40000"/>
                    </a:prstClr>
                  </a:outerShdw>
                </a:effectLst>
                <a:latin typeface="Calibri"/>
              </a:rPr>
              <a:t>đề</a:t>
            </a:r>
            <a:r>
              <a:rPr lang="en-US" sz="3600" i="1" dirty="0">
                <a:ln w="0"/>
                <a:solidFill>
                  <a:srgbClr val="000099"/>
                </a:solidFill>
                <a:effectLst>
                  <a:outerShdw blurRad="38100" dist="19050" dir="2700000" algn="tl" rotWithShape="0">
                    <a:prstClr val="black">
                      <a:alpha val="40000"/>
                    </a:prstClr>
                  </a:outerShdw>
                </a:effectLst>
                <a:latin typeface="Calibri"/>
              </a:rPr>
              <a:t> </a:t>
            </a:r>
            <a:r>
              <a:rPr lang="en-US" sz="3600" i="1" dirty="0" err="1">
                <a:ln w="0"/>
                <a:solidFill>
                  <a:srgbClr val="000099"/>
                </a:solidFill>
                <a:effectLst>
                  <a:outerShdw blurRad="38100" dist="19050" dir="2700000" algn="tl" rotWithShape="0">
                    <a:prstClr val="black">
                      <a:alpha val="40000"/>
                    </a:prstClr>
                  </a:outerShdw>
                </a:effectLst>
                <a:latin typeface="Calibri"/>
              </a:rPr>
              <a:t>xuất</a:t>
            </a:r>
            <a:r>
              <a:rPr lang="en-US" sz="3600" i="1" dirty="0">
                <a:ln w="0"/>
                <a:solidFill>
                  <a:srgbClr val="000099"/>
                </a:solidFill>
                <a:effectLst>
                  <a:outerShdw blurRad="38100" dist="19050" dir="2700000" algn="tl" rotWithShape="0">
                    <a:prstClr val="black">
                      <a:alpha val="40000"/>
                    </a:prstClr>
                  </a:outerShdw>
                </a:effectLst>
                <a:latin typeface="Calibri"/>
              </a:rPr>
              <a:t> </a:t>
            </a:r>
            <a:r>
              <a:rPr lang="en-US" sz="3600" i="1" dirty="0" err="1">
                <a:ln w="0"/>
                <a:solidFill>
                  <a:srgbClr val="000099"/>
                </a:solidFill>
                <a:effectLst>
                  <a:outerShdw blurRad="38100" dist="19050" dir="2700000" algn="tl" rotWithShape="0">
                    <a:prstClr val="black">
                      <a:alpha val="40000"/>
                    </a:prstClr>
                  </a:outerShdw>
                </a:effectLst>
                <a:latin typeface="Calibri"/>
              </a:rPr>
              <a:t>cách</a:t>
            </a:r>
            <a:r>
              <a:rPr lang="en-US" sz="3600" i="1" dirty="0">
                <a:ln w="0"/>
                <a:solidFill>
                  <a:srgbClr val="000099"/>
                </a:solidFill>
                <a:effectLst>
                  <a:outerShdw blurRad="38100" dist="19050" dir="2700000" algn="tl" rotWithShape="0">
                    <a:prstClr val="black">
                      <a:alpha val="40000"/>
                    </a:prstClr>
                  </a:outerShdw>
                </a:effectLst>
                <a:latin typeface="Calibri"/>
              </a:rPr>
              <a:t> </a:t>
            </a:r>
            <a:r>
              <a:rPr lang="en-US" sz="3600" i="1" dirty="0" err="1">
                <a:ln w="0"/>
                <a:solidFill>
                  <a:srgbClr val="000099"/>
                </a:solidFill>
                <a:effectLst>
                  <a:outerShdw blurRad="38100" dist="19050" dir="2700000" algn="tl" rotWithShape="0">
                    <a:prstClr val="black">
                      <a:alpha val="40000"/>
                    </a:prstClr>
                  </a:outerShdw>
                </a:effectLst>
                <a:latin typeface="Calibri"/>
              </a:rPr>
              <a:t>phòng</a:t>
            </a:r>
            <a:r>
              <a:rPr lang="en-US" sz="3600" i="1" dirty="0">
                <a:ln w="0"/>
                <a:solidFill>
                  <a:srgbClr val="000099"/>
                </a:solidFill>
                <a:effectLst>
                  <a:outerShdw blurRad="38100" dist="19050" dir="2700000" algn="tl" rotWithShape="0">
                    <a:prstClr val="black">
                      <a:alpha val="40000"/>
                    </a:prstClr>
                  </a:outerShdw>
                </a:effectLst>
                <a:latin typeface="Calibri"/>
              </a:rPr>
              <a:t> </a:t>
            </a:r>
            <a:r>
              <a:rPr lang="en-US" sz="3600" i="1" dirty="0" err="1">
                <a:ln w="0"/>
                <a:solidFill>
                  <a:srgbClr val="000099"/>
                </a:solidFill>
                <a:effectLst>
                  <a:outerShdw blurRad="38100" dist="19050" dir="2700000" algn="tl" rotWithShape="0">
                    <a:prstClr val="black">
                      <a:alpha val="40000"/>
                    </a:prstClr>
                  </a:outerShdw>
                </a:effectLst>
                <a:latin typeface="Calibri"/>
              </a:rPr>
              <a:t>ngừa</a:t>
            </a:r>
            <a:r>
              <a:rPr lang="en-US" sz="3600" i="1" dirty="0">
                <a:ln w="0"/>
                <a:solidFill>
                  <a:srgbClr val="000099"/>
                </a:solidFill>
                <a:effectLst>
                  <a:outerShdw blurRad="38100" dist="19050" dir="2700000" algn="tl" rotWithShape="0">
                    <a:prstClr val="black">
                      <a:alpha val="40000"/>
                    </a:prstClr>
                  </a:outerShdw>
                </a:effectLst>
                <a:latin typeface="Calibri"/>
              </a:rPr>
              <a:t> </a:t>
            </a:r>
            <a:r>
              <a:rPr lang="en-US" sz="3600" i="1" dirty="0" err="1">
                <a:ln w="0"/>
                <a:solidFill>
                  <a:srgbClr val="000099"/>
                </a:solidFill>
                <a:effectLst>
                  <a:outerShdw blurRad="38100" dist="19050" dir="2700000" algn="tl" rotWithShape="0">
                    <a:prstClr val="black">
                      <a:alpha val="40000"/>
                    </a:prstClr>
                  </a:outerShdw>
                </a:effectLst>
                <a:latin typeface="Calibri"/>
              </a:rPr>
              <a:t>là</a:t>
            </a:r>
            <a:r>
              <a:rPr lang="en-US" sz="3600" i="1" dirty="0">
                <a:ln w="0"/>
                <a:solidFill>
                  <a:srgbClr val="000099"/>
                </a:solidFill>
                <a:effectLst>
                  <a:outerShdw blurRad="38100" dist="19050" dir="2700000" algn="tl" rotWithShape="0">
                    <a:prstClr val="black">
                      <a:alpha val="40000"/>
                    </a:prstClr>
                  </a:outerShdw>
                </a:effectLst>
                <a:latin typeface="Calibri"/>
              </a:rPr>
              <a:t> </a:t>
            </a:r>
            <a:r>
              <a:rPr lang="en-US" sz="3600" i="1" dirty="0" err="1">
                <a:ln w="0"/>
                <a:solidFill>
                  <a:srgbClr val="000099"/>
                </a:solidFill>
                <a:effectLst>
                  <a:outerShdw blurRad="38100" dist="19050" dir="2700000" algn="tl" rotWithShape="0">
                    <a:prstClr val="black">
                      <a:alpha val="40000"/>
                    </a:prstClr>
                  </a:outerShdw>
                </a:effectLst>
                <a:latin typeface="Calibri"/>
              </a:rPr>
              <a:t>gì</a:t>
            </a:r>
            <a:r>
              <a:rPr lang="en-US" sz="3600" i="1" dirty="0">
                <a:ln w="0"/>
                <a:solidFill>
                  <a:srgbClr val="000099"/>
                </a:solidFill>
                <a:effectLst>
                  <a:outerShdw blurRad="38100" dist="19050" dir="2700000" algn="tl" rotWithShape="0">
                    <a:prstClr val="black">
                      <a:alpha val="40000"/>
                    </a:prstClr>
                  </a:outerShdw>
                </a:effectLst>
                <a:latin typeface="Calibri"/>
              </a:rPr>
              <a:t>?</a:t>
            </a:r>
          </a:p>
        </p:txBody>
      </p:sp>
      <p:sp>
        <p:nvSpPr>
          <p:cNvPr id="6" name="AutoShape 2" descr="Cuốn sách cho trẻ em và những người yêu trẻ">
            <a:extLst>
              <a:ext uri="{FF2B5EF4-FFF2-40B4-BE49-F238E27FC236}">
                <a16:creationId xmlns:a16="http://schemas.microsoft.com/office/drawing/2014/main" xmlns="" id="{3290C5CF-D573-EC10-0E98-7C7813C06B5A}"/>
              </a:ext>
            </a:extLst>
          </p:cNvP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a:extLst>
              <a:ext uri="{FF2B5EF4-FFF2-40B4-BE49-F238E27FC236}">
                <a16:creationId xmlns:a16="http://schemas.microsoft.com/office/drawing/2014/main" xmlns="" id="{45BE648D-B35F-F14A-E873-4915C6CB08D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443" y="7201"/>
            <a:ext cx="1828800" cy="12698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AutoShape 4" descr="Thấu hiểu bản thân - Trường Nguyễn">
            <a:extLst>
              <a:ext uri="{FF2B5EF4-FFF2-40B4-BE49-F238E27FC236}">
                <a16:creationId xmlns:a16="http://schemas.microsoft.com/office/drawing/2014/main" xmlns="" id="{C562FFF7-21B4-F590-AFB8-F1EA463DC15B}"/>
              </a:ext>
            </a:extLst>
          </p:cNvP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Content Placeholder 4">
            <a:extLst>
              <a:ext uri="{FF2B5EF4-FFF2-40B4-BE49-F238E27FC236}">
                <a16:creationId xmlns:a16="http://schemas.microsoft.com/office/drawing/2014/main" xmlns="" id="{D2AADEFE-2643-F9CB-B30F-D744749E65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775" y="2691567"/>
            <a:ext cx="5028504" cy="34996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 name="Picture 4" descr="Tết Nguyên Đán 2024: Cán bộ, công chức có thể được nghỉ liên tục 7 ngày">
            <a:extLst>
              <a:ext uri="{FF2B5EF4-FFF2-40B4-BE49-F238E27FC236}">
                <a16:creationId xmlns:a16="http://schemas.microsoft.com/office/drawing/2014/main" xmlns="" id="{7AD9F687-9F84-D727-F728-3C95600BF8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41555" y="2694774"/>
            <a:ext cx="5123787" cy="34932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0714210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94E8C75-3B5C-D5AE-A2AE-D66561A98A84}"/>
            </a:ext>
          </a:extLst>
        </p:cNvPr>
        <p:cNvGrpSpPr/>
        <p:nvPr/>
      </p:nvGrpSpPr>
      <p:grpSpPr>
        <a:xfrm>
          <a:off x="0" y="0"/>
          <a:ext cx="0" cy="0"/>
          <a:chOff x="0" y="0"/>
          <a:chExt cx="0" cy="0"/>
        </a:xfrm>
      </p:grpSpPr>
      <p:sp>
        <p:nvSpPr>
          <p:cNvPr id="2" name="AutoShape 2" descr="Ngộ độc thực phẩm thường gặp trong Tết: Xử lý tại nhà thế nào mới đúng?">
            <a:extLst>
              <a:ext uri="{FF2B5EF4-FFF2-40B4-BE49-F238E27FC236}">
                <a16:creationId xmlns:a16="http://schemas.microsoft.com/office/drawing/2014/main" xmlns="" id="{A704613E-F29C-9E8C-9B34-D86AAFF6D994}"/>
              </a:ext>
            </a:extLst>
          </p:cNvPr>
          <p:cNvSpPr>
            <a:spLocks noChangeAspect="1" noChangeArrowheads="1"/>
          </p:cNvSpPr>
          <p:nvPr/>
        </p:nvSpPr>
        <p:spPr bwMode="auto">
          <a:xfrm>
            <a:off x="220889" y="2977560"/>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1268" name="Picture 4" descr="tet.jpg">
            <a:extLst>
              <a:ext uri="{FF2B5EF4-FFF2-40B4-BE49-F238E27FC236}">
                <a16:creationId xmlns:a16="http://schemas.microsoft.com/office/drawing/2014/main" xmlns="" id="{90320F49-A41F-F921-53BC-ABA239C044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889" y="1488969"/>
            <a:ext cx="5583568" cy="41876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Picture 2">
            <a:extLst>
              <a:ext uri="{FF2B5EF4-FFF2-40B4-BE49-F238E27FC236}">
                <a16:creationId xmlns:a16="http://schemas.microsoft.com/office/drawing/2014/main" xmlns="" id="{F6582895-8489-827E-A7FB-8BA52883E1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0380" y="1488968"/>
            <a:ext cx="5464901" cy="41876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TextBox 3">
            <a:extLst>
              <a:ext uri="{FF2B5EF4-FFF2-40B4-BE49-F238E27FC236}">
                <a16:creationId xmlns:a16="http://schemas.microsoft.com/office/drawing/2014/main" xmlns="" id="{AA8596A7-41B5-75B6-78FD-49E588E2F03F}"/>
              </a:ext>
            </a:extLst>
          </p:cNvPr>
          <p:cNvSpPr txBox="1"/>
          <p:nvPr/>
        </p:nvSpPr>
        <p:spPr>
          <a:xfrm>
            <a:off x="0" y="52249"/>
            <a:ext cx="12192000" cy="1077218"/>
          </a:xfrm>
          <a:prstGeom prst="rect">
            <a:avLst/>
          </a:prstGeom>
          <a:solidFill>
            <a:schemeClr val="bg1"/>
          </a:solidFill>
        </p:spPr>
        <p:txBody>
          <a:bodyPr wrap="square" rtlCol="0">
            <a:spAutoFit/>
          </a:bodyPr>
          <a:lstStyle/>
          <a:p>
            <a:r>
              <a:rPr lang="en-US" sz="3200" b="1" dirty="0" err="1">
                <a:solidFill>
                  <a:srgbClr val="0000CC"/>
                </a:solidFill>
                <a:latin typeface="Times New Roman" panose="02020603050405020304" pitchFamily="18" charset="0"/>
                <a:cs typeface="Times New Roman" panose="02020603050405020304" pitchFamily="18" charset="0"/>
              </a:rPr>
              <a:t>Nguy</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cơ</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ngộ</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độc</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thực</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phẩm</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từ</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các</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món</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ăn</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và</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nguy</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cơ</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cháy</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nổ</a:t>
            </a:r>
            <a:r>
              <a:rPr lang="en-US" sz="3200" b="1" dirty="0">
                <a:solidFill>
                  <a:srgbClr val="0000CC"/>
                </a:solidFill>
                <a:latin typeface="Times New Roman" panose="02020603050405020304" pitchFamily="18" charset="0"/>
                <a:cs typeface="Times New Roman" panose="02020603050405020304" pitchFamily="18" charset="0"/>
              </a:rPr>
              <a:t> do </a:t>
            </a:r>
            <a:r>
              <a:rPr lang="en-US" sz="3200" b="1" dirty="0" err="1">
                <a:solidFill>
                  <a:srgbClr val="0000CC"/>
                </a:solidFill>
                <a:latin typeface="Times New Roman" panose="02020603050405020304" pitchFamily="18" charset="0"/>
                <a:cs typeface="Times New Roman" panose="02020603050405020304" pitchFamily="18" charset="0"/>
              </a:rPr>
              <a:t>đốt</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pháo</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không</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rõ</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nguồn</a:t>
            </a:r>
            <a:r>
              <a:rPr lang="en-US" sz="3200" b="1" dirty="0">
                <a:solidFill>
                  <a:srgbClr val="0000CC"/>
                </a:solidFill>
                <a:latin typeface="Times New Roman" panose="02020603050405020304" pitchFamily="18" charset="0"/>
                <a:cs typeface="Times New Roman" panose="02020603050405020304" pitchFamily="18" charset="0"/>
              </a:rPr>
              <a:t> </a:t>
            </a:r>
            <a:r>
              <a:rPr lang="en-US" sz="3200" b="1" dirty="0" err="1">
                <a:solidFill>
                  <a:srgbClr val="0000CC"/>
                </a:solidFill>
                <a:latin typeface="Times New Roman" panose="02020603050405020304" pitchFamily="18" charset="0"/>
                <a:cs typeface="Times New Roman" panose="02020603050405020304" pitchFamily="18" charset="0"/>
              </a:rPr>
              <a:t>gốc</a:t>
            </a:r>
            <a:r>
              <a:rPr lang="en-US" sz="3200" b="1" dirty="0">
                <a:solidFill>
                  <a:srgbClr val="0000CC"/>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622300345"/>
      </p:ext>
    </p:extLst>
  </p:cSld>
  <p:clrMapOvr>
    <a:masterClrMapping/>
  </p:clrMapOvr>
  <p:transition spd="slow">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02D9DDA-EDA8-7266-FE33-15860DABF8A4}"/>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xmlns="" id="{4BE512BE-9D20-B923-206C-751D0A3FC334}"/>
              </a:ext>
            </a:extLst>
          </p:cNvPr>
          <p:cNvSpPr/>
          <p:nvPr/>
        </p:nvSpPr>
        <p:spPr>
          <a:xfrm>
            <a:off x="-1191421" y="5346538"/>
            <a:ext cx="8474946" cy="2074009"/>
          </a:xfrm>
          <a:custGeom>
            <a:avLst/>
            <a:gdLst/>
            <a:ahLst/>
            <a:cxnLst/>
            <a:rect l="l" t="t" r="r" b="b"/>
            <a:pathLst>
              <a:path w="12688174" h="5156889">
                <a:moveTo>
                  <a:pt x="0" y="0"/>
                </a:moveTo>
                <a:lnTo>
                  <a:pt x="12688175" y="0"/>
                </a:lnTo>
                <a:lnTo>
                  <a:pt x="12688175" y="5156890"/>
                </a:lnTo>
                <a:lnTo>
                  <a:pt x="0" y="515689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en-US" sz="1200"/>
          </a:p>
        </p:txBody>
      </p:sp>
      <p:sp>
        <p:nvSpPr>
          <p:cNvPr id="4" name="Freeform 4">
            <a:extLst>
              <a:ext uri="{FF2B5EF4-FFF2-40B4-BE49-F238E27FC236}">
                <a16:creationId xmlns:a16="http://schemas.microsoft.com/office/drawing/2014/main" xmlns="" id="{06168150-7023-4A4A-3F2A-08FC82942508}"/>
              </a:ext>
            </a:extLst>
          </p:cNvPr>
          <p:cNvSpPr/>
          <p:nvPr/>
        </p:nvSpPr>
        <p:spPr>
          <a:xfrm flipH="1">
            <a:off x="6386035" y="5346538"/>
            <a:ext cx="8474946" cy="2074009"/>
          </a:xfrm>
          <a:custGeom>
            <a:avLst/>
            <a:gdLst/>
            <a:ahLst/>
            <a:cxnLst/>
            <a:rect l="l" t="t" r="r" b="b"/>
            <a:pathLst>
              <a:path w="12688174" h="5156889">
                <a:moveTo>
                  <a:pt x="12688174" y="0"/>
                </a:moveTo>
                <a:lnTo>
                  <a:pt x="0" y="0"/>
                </a:lnTo>
                <a:lnTo>
                  <a:pt x="0" y="5156889"/>
                </a:lnTo>
                <a:lnTo>
                  <a:pt x="12688174" y="5156889"/>
                </a:lnTo>
                <a:lnTo>
                  <a:pt x="12688174"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en-US" sz="1200"/>
          </a:p>
        </p:txBody>
      </p:sp>
      <p:sp>
        <p:nvSpPr>
          <p:cNvPr id="5" name="Freeform 5">
            <a:extLst>
              <a:ext uri="{FF2B5EF4-FFF2-40B4-BE49-F238E27FC236}">
                <a16:creationId xmlns:a16="http://schemas.microsoft.com/office/drawing/2014/main" xmlns="" id="{C5271AC2-E70E-69E3-B1C7-48EA9B25D062}"/>
              </a:ext>
            </a:extLst>
          </p:cNvPr>
          <p:cNvSpPr/>
          <p:nvPr/>
        </p:nvSpPr>
        <p:spPr>
          <a:xfrm flipH="1">
            <a:off x="6580910" y="5530273"/>
            <a:ext cx="8474946" cy="2074009"/>
          </a:xfrm>
          <a:custGeom>
            <a:avLst/>
            <a:gdLst/>
            <a:ahLst/>
            <a:cxnLst/>
            <a:rect l="l" t="t" r="r" b="b"/>
            <a:pathLst>
              <a:path w="12688174" h="5156889">
                <a:moveTo>
                  <a:pt x="12688174" y="0"/>
                </a:moveTo>
                <a:lnTo>
                  <a:pt x="0" y="0"/>
                </a:lnTo>
                <a:lnTo>
                  <a:pt x="0" y="5156890"/>
                </a:lnTo>
                <a:lnTo>
                  <a:pt x="12688174" y="5156890"/>
                </a:lnTo>
                <a:lnTo>
                  <a:pt x="12688174"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en-US" sz="1200"/>
          </a:p>
        </p:txBody>
      </p:sp>
      <p:sp>
        <p:nvSpPr>
          <p:cNvPr id="6" name="Freeform 6">
            <a:extLst>
              <a:ext uri="{FF2B5EF4-FFF2-40B4-BE49-F238E27FC236}">
                <a16:creationId xmlns:a16="http://schemas.microsoft.com/office/drawing/2014/main" xmlns="" id="{A7F4C7D8-237C-CB75-8A1B-FCED9511C089}"/>
              </a:ext>
            </a:extLst>
          </p:cNvPr>
          <p:cNvSpPr/>
          <p:nvPr/>
        </p:nvSpPr>
        <p:spPr>
          <a:xfrm>
            <a:off x="-1227281" y="5530273"/>
            <a:ext cx="8474946" cy="2074009"/>
          </a:xfrm>
          <a:custGeom>
            <a:avLst/>
            <a:gdLst/>
            <a:ahLst/>
            <a:cxnLst/>
            <a:rect l="l" t="t" r="r" b="b"/>
            <a:pathLst>
              <a:path w="12688174" h="5156889">
                <a:moveTo>
                  <a:pt x="0" y="0"/>
                </a:moveTo>
                <a:lnTo>
                  <a:pt x="12688174" y="0"/>
                </a:lnTo>
                <a:lnTo>
                  <a:pt x="12688174" y="5156890"/>
                </a:lnTo>
                <a:lnTo>
                  <a:pt x="0" y="515689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en-US" sz="1200"/>
          </a:p>
        </p:txBody>
      </p:sp>
      <p:sp>
        <p:nvSpPr>
          <p:cNvPr id="7" name="Freeform 7">
            <a:extLst>
              <a:ext uri="{FF2B5EF4-FFF2-40B4-BE49-F238E27FC236}">
                <a16:creationId xmlns:a16="http://schemas.microsoft.com/office/drawing/2014/main" xmlns="" id="{D3262B5B-9792-A862-8D4D-88E3F64B7691}"/>
              </a:ext>
            </a:extLst>
          </p:cNvPr>
          <p:cNvSpPr/>
          <p:nvPr/>
        </p:nvSpPr>
        <p:spPr>
          <a:xfrm>
            <a:off x="-1430316" y="5820996"/>
            <a:ext cx="8474946" cy="2074009"/>
          </a:xfrm>
          <a:custGeom>
            <a:avLst/>
            <a:gdLst/>
            <a:ahLst/>
            <a:cxnLst/>
            <a:rect l="l" t="t" r="r" b="b"/>
            <a:pathLst>
              <a:path w="12688174" h="5156889">
                <a:moveTo>
                  <a:pt x="0" y="0"/>
                </a:moveTo>
                <a:lnTo>
                  <a:pt x="12688174" y="0"/>
                </a:lnTo>
                <a:lnTo>
                  <a:pt x="12688174" y="5156889"/>
                </a:lnTo>
                <a:lnTo>
                  <a:pt x="0" y="515688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en-US" sz="1200"/>
          </a:p>
        </p:txBody>
      </p:sp>
      <p:sp>
        <p:nvSpPr>
          <p:cNvPr id="14" name="Freeform 14">
            <a:extLst>
              <a:ext uri="{FF2B5EF4-FFF2-40B4-BE49-F238E27FC236}">
                <a16:creationId xmlns:a16="http://schemas.microsoft.com/office/drawing/2014/main" xmlns="" id="{AD6909FE-C91A-47E4-9DB1-2178FA9DCCA1}"/>
              </a:ext>
            </a:extLst>
          </p:cNvPr>
          <p:cNvSpPr/>
          <p:nvPr/>
        </p:nvSpPr>
        <p:spPr>
          <a:xfrm>
            <a:off x="5821124" y="4807819"/>
            <a:ext cx="1129822" cy="690333"/>
          </a:xfrm>
          <a:custGeom>
            <a:avLst/>
            <a:gdLst/>
            <a:ahLst/>
            <a:cxnLst/>
            <a:rect l="l" t="t" r="r" b="b"/>
            <a:pathLst>
              <a:path w="1691501" h="1716468">
                <a:moveTo>
                  <a:pt x="0" y="0"/>
                </a:moveTo>
                <a:lnTo>
                  <a:pt x="1691502" y="0"/>
                </a:lnTo>
                <a:lnTo>
                  <a:pt x="1691502" y="1716469"/>
                </a:lnTo>
                <a:lnTo>
                  <a:pt x="0" y="1716469"/>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txBody>
          <a:bodyPr/>
          <a:lstStyle/>
          <a:p>
            <a:endParaRPr lang="en-US" sz="1200"/>
          </a:p>
        </p:txBody>
      </p:sp>
      <p:sp>
        <p:nvSpPr>
          <p:cNvPr id="9" name="AutoShape 2" descr="Từ vụ ngộ độc thực phẩm tập thể ở Nha Trang, cần nhận biết dấu hiệu ngộ độc  và cách sơ cứu">
            <a:extLst>
              <a:ext uri="{FF2B5EF4-FFF2-40B4-BE49-F238E27FC236}">
                <a16:creationId xmlns:a16="http://schemas.microsoft.com/office/drawing/2014/main" xmlns="" id="{543F59B2-75EC-B170-3C38-23D9E3A1E11E}"/>
              </a:ext>
            </a:extLst>
          </p:cNvP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00" name="Picture 4" descr="Từ vụ ngộ độc thực phẩm tập thể ở Nha Trang, cần nhận biết dấu hiệu ngộ độc  và cách sơ cứu">
            <a:extLst>
              <a:ext uri="{FF2B5EF4-FFF2-40B4-BE49-F238E27FC236}">
                <a16:creationId xmlns:a16="http://schemas.microsoft.com/office/drawing/2014/main" xmlns="" id="{28B40C02-F064-1F36-26E4-551C5F9129D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706106" y="1214976"/>
            <a:ext cx="6445190" cy="3041596"/>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xmlns="" id="{97ABB220-9DFB-B25C-4355-EB90E1181025}"/>
              </a:ext>
            </a:extLst>
          </p:cNvPr>
          <p:cNvSpPr txBox="1"/>
          <p:nvPr/>
        </p:nvSpPr>
        <p:spPr>
          <a:xfrm>
            <a:off x="2472865" y="4609099"/>
            <a:ext cx="9335209" cy="1077218"/>
          </a:xfrm>
          <a:prstGeom prst="rect">
            <a:avLst/>
          </a:prstGeom>
          <a:solidFill>
            <a:schemeClr val="accent2">
              <a:lumMod val="40000"/>
              <a:lumOff val="60000"/>
            </a:schemeClr>
          </a:solidFill>
        </p:spPr>
        <p:txBody>
          <a:bodyPr wrap="square" rtlCol="0">
            <a:spAutoFit/>
          </a:bodyPr>
          <a:lstStyle/>
          <a:p>
            <a:pPr algn="ctr"/>
            <a:r>
              <a:rPr lang="en-US" sz="3200" b="1" dirty="0" err="1">
                <a:solidFill>
                  <a:srgbClr val="FF0300"/>
                </a:solidFill>
                <a:latin typeface="Times New Roman" panose="02020603050405020304" pitchFamily="18" charset="0"/>
                <a:cs typeface="Times New Roman" panose="02020603050405020304" pitchFamily="18" charset="0"/>
              </a:rPr>
              <a:t>Hậu</a:t>
            </a:r>
            <a:r>
              <a:rPr lang="en-US" sz="3200" b="1" dirty="0">
                <a:solidFill>
                  <a:srgbClr val="FF0300"/>
                </a:solidFill>
                <a:latin typeface="Times New Roman" panose="02020603050405020304" pitchFamily="18" charset="0"/>
                <a:cs typeface="Times New Roman" panose="02020603050405020304" pitchFamily="18" charset="0"/>
              </a:rPr>
              <a:t> </a:t>
            </a:r>
            <a:r>
              <a:rPr lang="en-US" sz="3200" b="1" dirty="0" err="1">
                <a:solidFill>
                  <a:srgbClr val="FF0300"/>
                </a:solidFill>
                <a:latin typeface="Times New Roman" panose="02020603050405020304" pitchFamily="18" charset="0"/>
                <a:cs typeface="Times New Roman" panose="02020603050405020304" pitchFamily="18" charset="0"/>
              </a:rPr>
              <a:t>quả</a:t>
            </a:r>
            <a:r>
              <a:rPr lang="en-US" sz="3200" b="1" dirty="0">
                <a:solidFill>
                  <a:srgbClr val="FF0300"/>
                </a:solidFill>
                <a:latin typeface="Times New Roman" panose="02020603050405020304" pitchFamily="18" charset="0"/>
                <a:cs typeface="Times New Roman" panose="02020603050405020304" pitchFamily="18" charset="0"/>
              </a:rPr>
              <a:t>: </a:t>
            </a:r>
            <a:r>
              <a:rPr lang="en-US" sz="3200" b="1" dirty="0" err="1">
                <a:solidFill>
                  <a:srgbClr val="FF0300"/>
                </a:solidFill>
                <a:latin typeface="Times New Roman" panose="02020603050405020304" pitchFamily="18" charset="0"/>
                <a:cs typeface="Times New Roman" panose="02020603050405020304" pitchFamily="18" charset="0"/>
              </a:rPr>
              <a:t>Ảnh</a:t>
            </a:r>
            <a:r>
              <a:rPr lang="en-US" sz="3200" b="1" dirty="0">
                <a:solidFill>
                  <a:srgbClr val="FF0300"/>
                </a:solidFill>
                <a:latin typeface="Times New Roman" panose="02020603050405020304" pitchFamily="18" charset="0"/>
                <a:cs typeface="Times New Roman" panose="02020603050405020304" pitchFamily="18" charset="0"/>
              </a:rPr>
              <a:t> </a:t>
            </a:r>
            <a:r>
              <a:rPr lang="en-US" sz="3200" b="1" dirty="0" err="1">
                <a:solidFill>
                  <a:srgbClr val="FF0300"/>
                </a:solidFill>
                <a:latin typeface="Times New Roman" panose="02020603050405020304" pitchFamily="18" charset="0"/>
                <a:cs typeface="Times New Roman" panose="02020603050405020304" pitchFamily="18" charset="0"/>
              </a:rPr>
              <a:t>hưởng</a:t>
            </a:r>
            <a:r>
              <a:rPr lang="en-US" sz="3200" b="1" dirty="0">
                <a:solidFill>
                  <a:srgbClr val="FF0300"/>
                </a:solidFill>
                <a:latin typeface="Times New Roman" panose="02020603050405020304" pitchFamily="18" charset="0"/>
                <a:cs typeface="Times New Roman" panose="02020603050405020304" pitchFamily="18" charset="0"/>
              </a:rPr>
              <a:t> </a:t>
            </a:r>
            <a:r>
              <a:rPr lang="en-US" sz="3200" b="1" dirty="0" err="1">
                <a:solidFill>
                  <a:srgbClr val="FF0300"/>
                </a:solidFill>
                <a:latin typeface="Times New Roman" panose="02020603050405020304" pitchFamily="18" charset="0"/>
                <a:cs typeface="Times New Roman" panose="02020603050405020304" pitchFamily="18" charset="0"/>
              </a:rPr>
              <a:t>nghiêm</a:t>
            </a:r>
            <a:r>
              <a:rPr lang="en-US" sz="3200" b="1" dirty="0">
                <a:solidFill>
                  <a:srgbClr val="FF0300"/>
                </a:solidFill>
                <a:latin typeface="Times New Roman" panose="02020603050405020304" pitchFamily="18" charset="0"/>
                <a:cs typeface="Times New Roman" panose="02020603050405020304" pitchFamily="18" charset="0"/>
              </a:rPr>
              <a:t> </a:t>
            </a:r>
            <a:r>
              <a:rPr lang="en-US" sz="3200" b="1" dirty="0" err="1">
                <a:solidFill>
                  <a:srgbClr val="FF0300"/>
                </a:solidFill>
                <a:latin typeface="Times New Roman" panose="02020603050405020304" pitchFamily="18" charset="0"/>
                <a:cs typeface="Times New Roman" panose="02020603050405020304" pitchFamily="18" charset="0"/>
              </a:rPr>
              <a:t>trọng</a:t>
            </a:r>
            <a:r>
              <a:rPr lang="en-US" sz="3200" b="1" dirty="0">
                <a:solidFill>
                  <a:srgbClr val="FF0300"/>
                </a:solidFill>
                <a:latin typeface="Times New Roman" panose="02020603050405020304" pitchFamily="18" charset="0"/>
                <a:cs typeface="Times New Roman" panose="02020603050405020304" pitchFamily="18" charset="0"/>
              </a:rPr>
              <a:t> </a:t>
            </a:r>
            <a:r>
              <a:rPr lang="en-US" sz="3200" b="1" dirty="0" err="1">
                <a:solidFill>
                  <a:srgbClr val="FF0300"/>
                </a:solidFill>
                <a:latin typeface="Times New Roman" panose="02020603050405020304" pitchFamily="18" charset="0"/>
                <a:cs typeface="Times New Roman" panose="02020603050405020304" pitchFamily="18" charset="0"/>
              </a:rPr>
              <a:t>đến</a:t>
            </a:r>
            <a:r>
              <a:rPr lang="en-US" sz="3200" b="1" dirty="0">
                <a:solidFill>
                  <a:srgbClr val="FF0300"/>
                </a:solidFill>
                <a:latin typeface="Times New Roman" panose="02020603050405020304" pitchFamily="18" charset="0"/>
                <a:cs typeface="Times New Roman" panose="02020603050405020304" pitchFamily="18" charset="0"/>
              </a:rPr>
              <a:t> </a:t>
            </a:r>
            <a:r>
              <a:rPr lang="en-US" sz="3200" b="1" dirty="0" err="1">
                <a:solidFill>
                  <a:srgbClr val="FF0300"/>
                </a:solidFill>
                <a:latin typeface="Times New Roman" panose="02020603050405020304" pitchFamily="18" charset="0"/>
                <a:cs typeface="Times New Roman" panose="02020603050405020304" pitchFamily="18" charset="0"/>
              </a:rPr>
              <a:t>tính</a:t>
            </a:r>
            <a:r>
              <a:rPr lang="en-US" sz="3200" b="1" dirty="0">
                <a:solidFill>
                  <a:srgbClr val="FF0300"/>
                </a:solidFill>
                <a:latin typeface="Times New Roman" panose="02020603050405020304" pitchFamily="18" charset="0"/>
                <a:cs typeface="Times New Roman" panose="02020603050405020304" pitchFamily="18" charset="0"/>
              </a:rPr>
              <a:t> </a:t>
            </a:r>
            <a:r>
              <a:rPr lang="en-US" sz="3200" b="1" dirty="0" err="1">
                <a:solidFill>
                  <a:srgbClr val="FF0300"/>
                </a:solidFill>
                <a:latin typeface="Times New Roman" panose="02020603050405020304" pitchFamily="18" charset="0"/>
                <a:cs typeface="Times New Roman" panose="02020603050405020304" pitchFamily="18" charset="0"/>
              </a:rPr>
              <a:t>mạng</a:t>
            </a:r>
            <a:r>
              <a:rPr lang="en-US" sz="3200" b="1" dirty="0">
                <a:solidFill>
                  <a:srgbClr val="FF0300"/>
                </a:solidFill>
                <a:latin typeface="Times New Roman" panose="02020603050405020304" pitchFamily="18" charset="0"/>
                <a:cs typeface="Times New Roman" panose="02020603050405020304" pitchFamily="18" charset="0"/>
              </a:rPr>
              <a:t>, </a:t>
            </a:r>
            <a:r>
              <a:rPr lang="en-US" sz="3200" b="1" dirty="0" err="1">
                <a:solidFill>
                  <a:srgbClr val="FF0300"/>
                </a:solidFill>
                <a:latin typeface="Times New Roman" panose="02020603050405020304" pitchFamily="18" charset="0"/>
                <a:cs typeface="Times New Roman" panose="02020603050405020304" pitchFamily="18" charset="0"/>
              </a:rPr>
              <a:t>sức</a:t>
            </a:r>
            <a:r>
              <a:rPr lang="en-US" sz="3200" b="1" dirty="0">
                <a:solidFill>
                  <a:srgbClr val="FF0300"/>
                </a:solidFill>
                <a:latin typeface="Times New Roman" panose="02020603050405020304" pitchFamily="18" charset="0"/>
                <a:cs typeface="Times New Roman" panose="02020603050405020304" pitchFamily="18" charset="0"/>
              </a:rPr>
              <a:t> </a:t>
            </a:r>
            <a:r>
              <a:rPr lang="en-US" sz="3200" b="1" dirty="0" err="1">
                <a:solidFill>
                  <a:srgbClr val="FF0300"/>
                </a:solidFill>
                <a:latin typeface="Times New Roman" panose="02020603050405020304" pitchFamily="18" charset="0"/>
                <a:cs typeface="Times New Roman" panose="02020603050405020304" pitchFamily="18" charset="0"/>
              </a:rPr>
              <a:t>khỏe</a:t>
            </a:r>
            <a:r>
              <a:rPr lang="en-US" sz="3200" b="1" dirty="0">
                <a:solidFill>
                  <a:srgbClr val="FF0300"/>
                </a:solidFill>
                <a:latin typeface="Times New Roman" panose="02020603050405020304" pitchFamily="18" charset="0"/>
                <a:cs typeface="Times New Roman" panose="02020603050405020304" pitchFamily="18" charset="0"/>
              </a:rPr>
              <a:t> </a:t>
            </a:r>
            <a:r>
              <a:rPr lang="en-US" sz="3200" b="1" dirty="0" err="1">
                <a:solidFill>
                  <a:srgbClr val="FF0300"/>
                </a:solidFill>
                <a:latin typeface="Times New Roman" panose="02020603050405020304" pitchFamily="18" charset="0"/>
                <a:cs typeface="Times New Roman" panose="02020603050405020304" pitchFamily="18" charset="0"/>
              </a:rPr>
              <a:t>của</a:t>
            </a:r>
            <a:r>
              <a:rPr lang="en-US" sz="3200" b="1" dirty="0">
                <a:solidFill>
                  <a:srgbClr val="FF0300"/>
                </a:solidFill>
                <a:latin typeface="Times New Roman" panose="02020603050405020304" pitchFamily="18" charset="0"/>
                <a:cs typeface="Times New Roman" panose="02020603050405020304" pitchFamily="18" charset="0"/>
              </a:rPr>
              <a:t> con </a:t>
            </a:r>
            <a:r>
              <a:rPr lang="en-US" sz="3200" b="1" dirty="0" err="1">
                <a:solidFill>
                  <a:srgbClr val="FF0300"/>
                </a:solidFill>
                <a:latin typeface="Times New Roman" panose="02020603050405020304" pitchFamily="18" charset="0"/>
                <a:cs typeface="Times New Roman" panose="02020603050405020304" pitchFamily="18" charset="0"/>
              </a:rPr>
              <a:t>người</a:t>
            </a:r>
            <a:r>
              <a:rPr lang="en-US" sz="3200" b="1" dirty="0">
                <a:solidFill>
                  <a:srgbClr val="FF0300"/>
                </a:solidFill>
                <a:latin typeface="Times New Roman" panose="02020603050405020304" pitchFamily="18" charset="0"/>
                <a:cs typeface="Times New Roman" panose="02020603050405020304" pitchFamily="18" charset="0"/>
              </a:rPr>
              <a:t>,…</a:t>
            </a:r>
          </a:p>
        </p:txBody>
      </p:sp>
      <p:pic>
        <p:nvPicPr>
          <p:cNvPr id="15" name="Picture 67" descr="tải xuống (1)">
            <a:extLst>
              <a:ext uri="{FF2B5EF4-FFF2-40B4-BE49-F238E27FC236}">
                <a16:creationId xmlns:a16="http://schemas.microsoft.com/office/drawing/2014/main" xmlns="" id="{E83BE58F-B51E-1E88-EB5F-1232EEE48A3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74602" y="4641483"/>
            <a:ext cx="1703388" cy="11795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5421130"/>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anim calcmode="lin" valueType="num">
                                      <p:cBhvr additive="base">
                                        <p:cTn id="7" dur="500" fill="hold"/>
                                        <p:tgtEl>
                                          <p:spTgt spid="4100"/>
                                        </p:tgtEl>
                                        <p:attrNameLst>
                                          <p:attrName>ppt_x</p:attrName>
                                        </p:attrNameLst>
                                      </p:cBhvr>
                                      <p:tavLst>
                                        <p:tav tm="0">
                                          <p:val>
                                            <p:strVal val="#ppt_x"/>
                                          </p:val>
                                        </p:tav>
                                        <p:tav tm="100000">
                                          <p:val>
                                            <p:strVal val="#ppt_x"/>
                                          </p:val>
                                        </p:tav>
                                      </p:tavLst>
                                    </p:anim>
                                    <p:anim calcmode="lin" valueType="num">
                                      <p:cBhvr additive="base">
                                        <p:cTn id="8" dur="500" fill="hold"/>
                                        <p:tgtEl>
                                          <p:spTgt spid="410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6ECC395-543F-0296-DB00-EDC1FAB01FAC}"/>
            </a:ext>
          </a:extLst>
        </p:cNvPr>
        <p:cNvGrpSpPr/>
        <p:nvPr/>
      </p:nvGrpSpPr>
      <p:grpSpPr>
        <a:xfrm>
          <a:off x="0" y="0"/>
          <a:ext cx="0" cy="0"/>
          <a:chOff x="0" y="0"/>
          <a:chExt cx="0" cy="0"/>
        </a:xfrm>
      </p:grpSpPr>
      <p:pic>
        <p:nvPicPr>
          <p:cNvPr id="9218" name="Picture 2" descr="Biện pháp phòng, chống ngộ độc thực phẩm dịp Tết - IRIS SCHOOL">
            <a:extLst>
              <a:ext uri="{FF2B5EF4-FFF2-40B4-BE49-F238E27FC236}">
                <a16:creationId xmlns:a16="http://schemas.microsoft.com/office/drawing/2014/main" xmlns="" id="{CFD94C5B-31D4-539F-187F-BD209A8CEE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680" y="1405814"/>
            <a:ext cx="6127659" cy="4595744"/>
          </a:xfrm>
          <a:prstGeom prst="roundRect">
            <a:avLst>
              <a:gd name="adj" fmla="val 8594"/>
            </a:avLst>
          </a:prstGeom>
          <a:solidFill>
            <a:srgbClr val="FFFFFF">
              <a:shade val="85000"/>
            </a:srgbClr>
          </a:solidFill>
          <a:ln>
            <a:noFill/>
          </a:ln>
          <a:effectLst/>
        </p:spPr>
      </p:pic>
      <p:pic>
        <p:nvPicPr>
          <p:cNvPr id="2" name="Picture 1">
            <a:extLst>
              <a:ext uri="{FF2B5EF4-FFF2-40B4-BE49-F238E27FC236}">
                <a16:creationId xmlns:a16="http://schemas.microsoft.com/office/drawing/2014/main" xmlns="" id="{A238D634-EE8E-80B3-6B2F-1C9D7D2EAF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43722" y="1405814"/>
            <a:ext cx="5323577" cy="4595744"/>
          </a:xfrm>
          <a:prstGeom prst="roundRect">
            <a:avLst>
              <a:gd name="adj" fmla="val 8594"/>
            </a:avLst>
          </a:prstGeom>
          <a:solidFill>
            <a:srgbClr val="FFFFFF">
              <a:shade val="85000"/>
            </a:srgbClr>
          </a:solidFill>
          <a:ln>
            <a:noFill/>
          </a:ln>
          <a:effectLst/>
        </p:spPr>
      </p:pic>
      <p:sp>
        <p:nvSpPr>
          <p:cNvPr id="4" name="TextBox 3">
            <a:extLst>
              <a:ext uri="{FF2B5EF4-FFF2-40B4-BE49-F238E27FC236}">
                <a16:creationId xmlns:a16="http://schemas.microsoft.com/office/drawing/2014/main" xmlns="" id="{BD7A4930-D35E-97CA-1793-F9B73C872C14}"/>
              </a:ext>
            </a:extLst>
          </p:cNvPr>
          <p:cNvSpPr txBox="1"/>
          <p:nvPr/>
        </p:nvSpPr>
        <p:spPr>
          <a:xfrm>
            <a:off x="0" y="26894"/>
            <a:ext cx="12192000" cy="1077218"/>
          </a:xfrm>
          <a:prstGeom prst="rect">
            <a:avLst/>
          </a:prstGeom>
          <a:solidFill>
            <a:schemeClr val="accent2">
              <a:lumMod val="20000"/>
              <a:lumOff val="80000"/>
            </a:schemeClr>
          </a:solidFill>
        </p:spPr>
        <p:txBody>
          <a:bodyPr wrap="square" rtlCol="0">
            <a:spAutoFit/>
          </a:bodyPr>
          <a:lstStyle/>
          <a:p>
            <a:r>
              <a:rPr lang="en-US" sz="3200" b="1">
                <a:latin typeface="Times New Roman" panose="02020603050405020304" pitchFamily="18" charset="0"/>
                <a:cs typeface="Times New Roman" panose="02020603050405020304" pitchFamily="18" charset="0"/>
              </a:rPr>
              <a:t>Lựa chọn thực phẩm an toàn, lành mạnh,…và tuyệt đối không được đốt pháo…để đảm bảo an toàn cho bản thân và mọi người.</a:t>
            </a:r>
          </a:p>
        </p:txBody>
      </p:sp>
    </p:spTree>
    <p:extLst>
      <p:ext uri="{BB962C8B-B14F-4D97-AF65-F5344CB8AC3E}">
        <p14:creationId xmlns:p14="http://schemas.microsoft.com/office/powerpoint/2010/main" val="12858283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FE22F21-5B0B-20AC-ABEB-33F2EDB01A71}"/>
            </a:ext>
          </a:extLst>
        </p:cNvPr>
        <p:cNvGrpSpPr/>
        <p:nvPr/>
      </p:nvGrpSpPr>
      <p:grpSpPr>
        <a:xfrm>
          <a:off x="0" y="0"/>
          <a:ext cx="0" cy="0"/>
          <a:chOff x="0" y="0"/>
          <a:chExt cx="0" cy="0"/>
        </a:xfrm>
      </p:grpSpPr>
      <p:sp>
        <p:nvSpPr>
          <p:cNvPr id="17413" name="TextBox 4">
            <a:extLst>
              <a:ext uri="{FF2B5EF4-FFF2-40B4-BE49-F238E27FC236}">
                <a16:creationId xmlns:a16="http://schemas.microsoft.com/office/drawing/2014/main" xmlns="" id="{564050F1-E54A-D58A-16B1-6567A5E9FCBA}"/>
              </a:ext>
            </a:extLst>
          </p:cNvPr>
          <p:cNvSpPr txBox="1">
            <a:spLocks noChangeArrowheads="1"/>
          </p:cNvSpPr>
          <p:nvPr/>
        </p:nvSpPr>
        <p:spPr bwMode="auto">
          <a:xfrm>
            <a:off x="574431" y="678118"/>
            <a:ext cx="11043138" cy="5755422"/>
          </a:xfrm>
          <a:prstGeom prst="rect">
            <a:avLst/>
          </a:prstGeom>
          <a:solidFill>
            <a:schemeClr val="bg1"/>
          </a:solidFill>
          <a:ln/>
        </p:spPr>
        <p:style>
          <a:lnRef idx="1">
            <a:schemeClr val="accent5"/>
          </a:lnRef>
          <a:fillRef idx="2">
            <a:schemeClr val="accent5"/>
          </a:fillRef>
          <a:effectRef idx="1">
            <a:schemeClr val="accent5"/>
          </a:effectRef>
          <a:fontRef idx="minor">
            <a:schemeClr val="dk1"/>
          </a:fontRef>
        </p:style>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fr-FR" b="1" dirty="0"/>
              <a:t>                                         </a:t>
            </a:r>
            <a:r>
              <a:rPr lang="fr-FR" sz="2800" b="1" dirty="0">
                <a:solidFill>
                  <a:srgbClr val="FF0000"/>
                </a:solidFill>
                <a:latin typeface="Times New Roman" panose="02020603050405020304" pitchFamily="18" charset="0"/>
                <a:cs typeface="Times New Roman" panose="02020603050405020304" pitchFamily="18" charset="0"/>
              </a:rPr>
              <a:t>HƯỚNG DẪN VỀ NHÀ</a:t>
            </a:r>
            <a:endParaRPr lang="en-US" sz="2800" b="1" dirty="0">
              <a:solidFill>
                <a:srgbClr val="FF0000"/>
              </a:solidFill>
              <a:latin typeface="Times New Roman" panose="02020603050405020304" pitchFamily="18" charset="0"/>
              <a:cs typeface="Times New Roman" panose="02020603050405020304" pitchFamily="18" charset="0"/>
            </a:endParaRPr>
          </a:p>
          <a:p>
            <a:r>
              <a:rPr lang="fr-FR" sz="2800" b="1" dirty="0">
                <a:solidFill>
                  <a:srgbClr val="0000CC"/>
                </a:solidFill>
                <a:latin typeface="Times New Roman" panose="02020603050405020304" pitchFamily="18" charset="0"/>
                <a:cs typeface="Times New Roman" panose="02020603050405020304" pitchFamily="18" charset="0"/>
              </a:rPr>
              <a:t>- </a:t>
            </a:r>
            <a:r>
              <a:rPr lang="fr-FR" sz="2800" b="1" dirty="0" err="1">
                <a:solidFill>
                  <a:srgbClr val="0000CC"/>
                </a:solidFill>
                <a:latin typeface="Times New Roman" panose="02020603050405020304" pitchFamily="18" charset="0"/>
                <a:cs typeface="Times New Roman" panose="02020603050405020304" pitchFamily="18" charset="0"/>
              </a:rPr>
              <a:t>Bài</a:t>
            </a:r>
            <a:r>
              <a:rPr lang="fr-FR" sz="2800" b="1" dirty="0">
                <a:solidFill>
                  <a:srgbClr val="0000CC"/>
                </a:solidFill>
                <a:latin typeface="Times New Roman" panose="02020603050405020304" pitchFamily="18" charset="0"/>
                <a:cs typeface="Times New Roman" panose="02020603050405020304" pitchFamily="18" charset="0"/>
              </a:rPr>
              <a:t> </a:t>
            </a:r>
            <a:r>
              <a:rPr lang="fr-FR" sz="2800" b="1" dirty="0" err="1">
                <a:solidFill>
                  <a:srgbClr val="0000CC"/>
                </a:solidFill>
                <a:latin typeface="Times New Roman" panose="02020603050405020304" pitchFamily="18" charset="0"/>
                <a:cs typeface="Times New Roman" panose="02020603050405020304" pitchFamily="18" charset="0"/>
              </a:rPr>
              <a:t>vừa</a:t>
            </a:r>
            <a:r>
              <a:rPr lang="fr-FR" sz="2800" b="1" dirty="0">
                <a:solidFill>
                  <a:srgbClr val="0000CC"/>
                </a:solidFill>
                <a:latin typeface="Times New Roman" panose="02020603050405020304" pitchFamily="18" charset="0"/>
                <a:cs typeface="Times New Roman" panose="02020603050405020304" pitchFamily="18" charset="0"/>
              </a:rPr>
              <a:t> </a:t>
            </a:r>
            <a:r>
              <a:rPr lang="fr-FR" sz="2800" b="1" dirty="0" err="1">
                <a:solidFill>
                  <a:srgbClr val="0000CC"/>
                </a:solidFill>
                <a:latin typeface="Times New Roman" panose="02020603050405020304" pitchFamily="18" charset="0"/>
                <a:cs typeface="Times New Roman" panose="02020603050405020304" pitchFamily="18" charset="0"/>
              </a:rPr>
              <a:t>học</a:t>
            </a:r>
            <a:r>
              <a:rPr lang="fr-FR" sz="2800" b="1" dirty="0">
                <a:solidFill>
                  <a:srgbClr val="0000CC"/>
                </a:solidFill>
                <a:latin typeface="Times New Roman" panose="02020603050405020304" pitchFamily="18" charset="0"/>
                <a:cs typeface="Times New Roman" panose="02020603050405020304" pitchFamily="18" charset="0"/>
              </a:rPr>
              <a:t>: </a:t>
            </a:r>
            <a:r>
              <a:rPr lang="fr-FR" sz="2800" dirty="0" err="1">
                <a:solidFill>
                  <a:srgbClr val="0000CC"/>
                </a:solidFill>
                <a:latin typeface="Times New Roman" panose="02020603050405020304" pitchFamily="18" charset="0"/>
                <a:cs typeface="Times New Roman" panose="02020603050405020304" pitchFamily="18" charset="0"/>
              </a:rPr>
              <a:t>Học</a:t>
            </a:r>
            <a:r>
              <a:rPr lang="fr-FR" sz="2800" dirty="0">
                <a:solidFill>
                  <a:srgbClr val="0000CC"/>
                </a:solidFill>
                <a:latin typeface="Times New Roman" panose="02020603050405020304" pitchFamily="18" charset="0"/>
                <a:cs typeface="Times New Roman" panose="02020603050405020304" pitchFamily="18" charset="0"/>
              </a:rPr>
              <a:t> </a:t>
            </a:r>
            <a:r>
              <a:rPr lang="fr-FR" sz="2800" dirty="0" err="1">
                <a:solidFill>
                  <a:srgbClr val="0000CC"/>
                </a:solidFill>
                <a:latin typeface="Times New Roman" panose="02020603050405020304" pitchFamily="18" charset="0"/>
                <a:cs typeface="Times New Roman" panose="02020603050405020304" pitchFamily="18" charset="0"/>
              </a:rPr>
              <a:t>thuộc</a:t>
            </a:r>
            <a:r>
              <a:rPr lang="fr-FR" sz="2800" dirty="0">
                <a:solidFill>
                  <a:srgbClr val="0000CC"/>
                </a:solidFill>
                <a:latin typeface="Times New Roman" panose="02020603050405020304" pitchFamily="18" charset="0"/>
                <a:cs typeface="Times New Roman" panose="02020603050405020304" pitchFamily="18" charset="0"/>
              </a:rPr>
              <a:t> </a:t>
            </a:r>
            <a:r>
              <a:rPr lang="fr-FR" sz="2800" dirty="0" err="1">
                <a:solidFill>
                  <a:srgbClr val="0000CC"/>
                </a:solidFill>
                <a:latin typeface="Times New Roman" panose="02020603050405020304" pitchFamily="18" charset="0"/>
                <a:cs typeface="Times New Roman" panose="02020603050405020304" pitchFamily="18" charset="0"/>
              </a:rPr>
              <a:t>bài</a:t>
            </a:r>
            <a:r>
              <a:rPr lang="fr-FR" sz="2800" dirty="0">
                <a:solidFill>
                  <a:srgbClr val="0000CC"/>
                </a:solidFill>
                <a:latin typeface="Times New Roman" panose="02020603050405020304" pitchFamily="18" charset="0"/>
                <a:cs typeface="Times New Roman" panose="02020603050405020304" pitchFamily="18" charset="0"/>
              </a:rPr>
              <a:t> </a:t>
            </a:r>
            <a:r>
              <a:rPr lang="fr-FR" sz="2800" dirty="0" err="1">
                <a:solidFill>
                  <a:srgbClr val="0000CC"/>
                </a:solidFill>
                <a:latin typeface="Times New Roman" panose="02020603050405020304" pitchFamily="18" charset="0"/>
                <a:cs typeface="Times New Roman" panose="02020603050405020304" pitchFamily="18" charset="0"/>
              </a:rPr>
              <a:t>học</a:t>
            </a:r>
            <a:r>
              <a:rPr lang="fr-FR" sz="2800" dirty="0">
                <a:solidFill>
                  <a:srgbClr val="0000CC"/>
                </a:solidFill>
                <a:latin typeface="Times New Roman" panose="02020603050405020304" pitchFamily="18" charset="0"/>
                <a:cs typeface="Times New Roman" panose="02020603050405020304" pitchFamily="18" charset="0"/>
              </a:rPr>
              <a:t> 2 -SGK T57 </a:t>
            </a:r>
            <a:r>
              <a:rPr lang="fr-FR" sz="2800" dirty="0" err="1">
                <a:solidFill>
                  <a:srgbClr val="0000CC"/>
                </a:solidFill>
                <a:latin typeface="Times New Roman" panose="02020603050405020304" pitchFamily="18" charset="0"/>
                <a:cs typeface="Times New Roman" panose="02020603050405020304" pitchFamily="18" charset="0"/>
              </a:rPr>
              <a:t>để</a:t>
            </a:r>
            <a:r>
              <a:rPr lang="fr-FR" sz="2800" dirty="0">
                <a:solidFill>
                  <a:srgbClr val="0000CC"/>
                </a:solidFill>
                <a:latin typeface="Times New Roman" panose="02020603050405020304" pitchFamily="18" charset="0"/>
                <a:cs typeface="Times New Roman" panose="02020603050405020304" pitchFamily="18" charset="0"/>
              </a:rPr>
              <a:t> </a:t>
            </a:r>
            <a:r>
              <a:rPr lang="pt-BR" sz="2800" dirty="0">
                <a:solidFill>
                  <a:srgbClr val="0000CC"/>
                </a:solidFill>
                <a:latin typeface="Times New Roman" panose="02020603050405020304" pitchFamily="18" charset="0"/>
                <a:cs typeface="Times New Roman" panose="02020603050405020304" pitchFamily="18" charset="0"/>
              </a:rPr>
              <a:t>nêu được những </a:t>
            </a:r>
            <a:r>
              <a:rPr lang="en-US" sz="2800" dirty="0" err="1">
                <a:solidFill>
                  <a:srgbClr val="0000CC"/>
                </a:solidFill>
                <a:latin typeface="Times New Roman" panose="02020603050405020304" pitchFamily="18" charset="0"/>
                <a:cs typeface="Times New Roman" panose="02020603050405020304" pitchFamily="18" charset="0"/>
              </a:rPr>
              <a:t>hậu</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quả</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của</a:t>
            </a:r>
            <a:r>
              <a:rPr lang="en-US" sz="2800" dirty="0">
                <a:solidFill>
                  <a:srgbClr val="0000CC"/>
                </a:solidFill>
                <a:latin typeface="Times New Roman" panose="02020603050405020304" pitchFamily="18" charset="0"/>
                <a:cs typeface="Times New Roman" panose="02020603050405020304" pitchFamily="18" charset="0"/>
              </a:rPr>
              <a:t> tai </a:t>
            </a:r>
            <a:r>
              <a:rPr lang="en-US" sz="2800" dirty="0" err="1">
                <a:solidFill>
                  <a:srgbClr val="0000CC"/>
                </a:solidFill>
                <a:latin typeface="Times New Roman" panose="02020603050405020304" pitchFamily="18" charset="0"/>
                <a:cs typeface="Times New Roman" panose="02020603050405020304" pitchFamily="18" charset="0"/>
              </a:rPr>
              <a:t>nạn</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vũ</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khí</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cháy</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nổ</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và</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các</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chất</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độc</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hại</a:t>
            </a:r>
            <a:r>
              <a:rPr lang="en-US" sz="2800" dirty="0">
                <a:solidFill>
                  <a:srgbClr val="0000CC"/>
                </a:solidFill>
                <a:latin typeface="Times New Roman" panose="02020603050405020304" pitchFamily="18" charset="0"/>
                <a:cs typeface="Times New Roman" panose="02020603050405020304" pitchFamily="18" charset="0"/>
              </a:rPr>
              <a:t>.</a:t>
            </a:r>
          </a:p>
          <a:p>
            <a:endParaRPr lang="en-US" sz="2800" dirty="0">
              <a:solidFill>
                <a:srgbClr val="0000CC"/>
              </a:solidFill>
              <a:latin typeface="Times New Roman" panose="02020603050405020304" pitchFamily="18" charset="0"/>
              <a:cs typeface="Times New Roman" panose="02020603050405020304" pitchFamily="18" charset="0"/>
            </a:endParaRPr>
          </a:p>
          <a:p>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Chuẩn</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bị</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bài</a:t>
            </a:r>
            <a:r>
              <a:rPr lang="en-US" sz="2800" b="1" dirty="0">
                <a:solidFill>
                  <a:srgbClr val="0000CC"/>
                </a:solidFill>
                <a:latin typeface="Times New Roman" panose="02020603050405020304" pitchFamily="18" charset="0"/>
                <a:cs typeface="Times New Roman" panose="02020603050405020304" pitchFamily="18" charset="0"/>
              </a:rPr>
              <a:t> </a:t>
            </a:r>
            <a:r>
              <a:rPr lang="en-US" sz="2800" b="1" dirty="0" err="1">
                <a:solidFill>
                  <a:srgbClr val="0000CC"/>
                </a:solidFill>
                <a:latin typeface="Times New Roman" panose="02020603050405020304" pitchFamily="18" charset="0"/>
                <a:cs typeface="Times New Roman" panose="02020603050405020304" pitchFamily="18" charset="0"/>
              </a:rPr>
              <a:t>mới</a:t>
            </a:r>
            <a:r>
              <a:rPr lang="en-US" sz="2800" b="1"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Chuẩn</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bị</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trước</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phần</a:t>
            </a:r>
            <a:r>
              <a:rPr lang="en-US" sz="2800" dirty="0">
                <a:solidFill>
                  <a:srgbClr val="0000CC"/>
                </a:solidFill>
                <a:latin typeface="Times New Roman" panose="02020603050405020304" pitchFamily="18" charset="0"/>
                <a:cs typeface="Times New Roman" panose="02020603050405020304" pitchFamily="18" charset="0"/>
              </a:rPr>
              <a:t> 3, </a:t>
            </a:r>
            <a:r>
              <a:rPr lang="en-US" sz="2800" dirty="0" err="1">
                <a:solidFill>
                  <a:srgbClr val="0000CC"/>
                </a:solidFill>
                <a:latin typeface="Times New Roman" panose="02020603050405020304" pitchFamily="18" charset="0"/>
                <a:cs typeface="Times New Roman" panose="02020603050405020304" pitchFamily="18" charset="0"/>
              </a:rPr>
              <a:t>những</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quy</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định</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của</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pháp</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luật</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về</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phòng</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ngừa</a:t>
            </a:r>
            <a:r>
              <a:rPr lang="en-US" sz="2800" dirty="0">
                <a:solidFill>
                  <a:srgbClr val="0000CC"/>
                </a:solidFill>
                <a:latin typeface="Times New Roman" panose="02020603050405020304" pitchFamily="18" charset="0"/>
                <a:cs typeface="Times New Roman" panose="02020603050405020304" pitchFamily="18" charset="0"/>
              </a:rPr>
              <a:t> tai </a:t>
            </a:r>
            <a:r>
              <a:rPr lang="en-US" sz="2800" dirty="0" err="1">
                <a:solidFill>
                  <a:srgbClr val="0000CC"/>
                </a:solidFill>
                <a:latin typeface="Times New Roman" panose="02020603050405020304" pitchFamily="18" charset="0"/>
                <a:cs typeface="Times New Roman" panose="02020603050405020304" pitchFamily="18" charset="0"/>
              </a:rPr>
              <a:t>nạn</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vũ</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khí</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cháy</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nổ</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và</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các</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chất</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độc</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hại</a:t>
            </a:r>
            <a:endParaRPr lang="en-US" sz="2800" dirty="0">
              <a:solidFill>
                <a:srgbClr val="0000CC"/>
              </a:solidFill>
              <a:latin typeface="Times New Roman" panose="02020603050405020304" pitchFamily="18" charset="0"/>
              <a:cs typeface="Times New Roman" panose="02020603050405020304" pitchFamily="18" charset="0"/>
            </a:endParaRPr>
          </a:p>
          <a:p>
            <a:endParaRPr lang="en-US" sz="2800" dirty="0">
              <a:solidFill>
                <a:srgbClr val="0000CC"/>
              </a:solidFill>
              <a:latin typeface="Times New Roman" panose="02020603050405020304" pitchFamily="18" charset="0"/>
              <a:cs typeface="Times New Roman" panose="02020603050405020304" pitchFamily="18" charset="0"/>
            </a:endParaRPr>
          </a:p>
          <a:p>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Đọc</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thông</a:t>
            </a:r>
            <a:r>
              <a:rPr lang="en-US" sz="2800" dirty="0">
                <a:solidFill>
                  <a:srgbClr val="0000CC"/>
                </a:solidFill>
                <a:latin typeface="Times New Roman" panose="02020603050405020304" pitchFamily="18" charset="0"/>
                <a:cs typeface="Times New Roman" panose="02020603050405020304" pitchFamily="18" charset="0"/>
              </a:rPr>
              <a:t> tin – SGK –T58 </a:t>
            </a:r>
          </a:p>
          <a:p>
            <a:endParaRPr lang="en-US" sz="2800" dirty="0">
              <a:solidFill>
                <a:srgbClr val="0000CC"/>
              </a:solidFill>
              <a:latin typeface="Times New Roman" panose="02020603050405020304" pitchFamily="18" charset="0"/>
              <a:cs typeface="Times New Roman" panose="02020603050405020304" pitchFamily="18" charset="0"/>
            </a:endParaRPr>
          </a:p>
          <a:p>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Đọc</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các</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trường</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hợp</a:t>
            </a:r>
            <a:r>
              <a:rPr lang="en-US" sz="2800" dirty="0">
                <a:solidFill>
                  <a:srgbClr val="0000CC"/>
                </a:solidFill>
                <a:latin typeface="Times New Roman" panose="02020603050405020304" pitchFamily="18" charset="0"/>
                <a:cs typeface="Times New Roman" panose="02020603050405020304" pitchFamily="18" charset="0"/>
              </a:rPr>
              <a:t> 1,2,3 </a:t>
            </a:r>
            <a:r>
              <a:rPr lang="en-US" sz="2800" dirty="0" err="1">
                <a:solidFill>
                  <a:srgbClr val="0000CC"/>
                </a:solidFill>
                <a:latin typeface="Times New Roman" panose="02020603050405020304" pitchFamily="18" charset="0"/>
                <a:cs typeface="Times New Roman" panose="02020603050405020304" pitchFamily="18" charset="0"/>
              </a:rPr>
              <a:t>và</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trả</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lời</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câu</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hỏi</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trong</a:t>
            </a:r>
            <a:r>
              <a:rPr lang="en-US" sz="2800" dirty="0">
                <a:solidFill>
                  <a:srgbClr val="0000CC"/>
                </a:solidFill>
                <a:latin typeface="Times New Roman" panose="02020603050405020304" pitchFamily="18" charset="0"/>
                <a:cs typeface="Times New Roman" panose="02020603050405020304" pitchFamily="18" charset="0"/>
              </a:rPr>
              <a:t> SGK -T59</a:t>
            </a:r>
          </a:p>
          <a:p>
            <a:endParaRPr lang="en-US" sz="2800" dirty="0">
              <a:solidFill>
                <a:srgbClr val="0000CC"/>
              </a:solidFill>
              <a:latin typeface="Times New Roman" panose="02020603050405020304" pitchFamily="18" charset="0"/>
              <a:cs typeface="Times New Roman" panose="02020603050405020304" pitchFamily="18" charset="0"/>
            </a:endParaRPr>
          </a:p>
          <a:p>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Xem</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trước</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các</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bài</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tập</a:t>
            </a:r>
            <a:r>
              <a:rPr lang="en-US" sz="2800" dirty="0">
                <a:solidFill>
                  <a:srgbClr val="0000CC"/>
                </a:solidFill>
                <a:latin typeface="Times New Roman" panose="02020603050405020304" pitchFamily="18" charset="0"/>
                <a:cs typeface="Times New Roman" panose="02020603050405020304" pitchFamily="18" charset="0"/>
              </a:rPr>
              <a:t> 1,2,3,4</a:t>
            </a:r>
          </a:p>
          <a:p>
            <a:pPr>
              <a:defRPr/>
            </a:pPr>
            <a:endParaRPr lang="en-US" altLang="en-US" sz="3200" b="1" dirty="0">
              <a:solidFill>
                <a:srgbClr val="0000C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92367219"/>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413">
                                            <p:txEl>
                                              <p:pRg st="0" end="0"/>
                                            </p:txEl>
                                          </p:spTgt>
                                        </p:tgtEl>
                                        <p:attrNameLst>
                                          <p:attrName>style.visibility</p:attrName>
                                        </p:attrNameLst>
                                      </p:cBhvr>
                                      <p:to>
                                        <p:strVal val="visible"/>
                                      </p:to>
                                    </p:set>
                                    <p:anim calcmode="lin" valueType="num">
                                      <p:cBhvr additive="base">
                                        <p:cTn id="7" dur="500" fill="hold"/>
                                        <p:tgtEl>
                                          <p:spTgt spid="1741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741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7413">
                                            <p:txEl>
                                              <p:pRg st="1" end="1"/>
                                            </p:txEl>
                                          </p:spTgt>
                                        </p:tgtEl>
                                        <p:attrNameLst>
                                          <p:attrName>style.visibility</p:attrName>
                                        </p:attrNameLst>
                                      </p:cBhvr>
                                      <p:to>
                                        <p:strVal val="visible"/>
                                      </p:to>
                                    </p:set>
                                    <p:anim calcmode="lin" valueType="num">
                                      <p:cBhvr additive="base">
                                        <p:cTn id="11" dur="500" fill="hold"/>
                                        <p:tgtEl>
                                          <p:spTgt spid="1741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741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7413">
                                            <p:txEl>
                                              <p:pRg st="3" end="3"/>
                                            </p:txEl>
                                          </p:spTgt>
                                        </p:tgtEl>
                                        <p:attrNameLst>
                                          <p:attrName>style.visibility</p:attrName>
                                        </p:attrNameLst>
                                      </p:cBhvr>
                                      <p:to>
                                        <p:strVal val="visible"/>
                                      </p:to>
                                    </p:set>
                                    <p:anim calcmode="lin" valueType="num">
                                      <p:cBhvr additive="base">
                                        <p:cTn id="15" dur="500" fill="hold"/>
                                        <p:tgtEl>
                                          <p:spTgt spid="1741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741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7413">
                                            <p:txEl>
                                              <p:pRg st="5" end="5"/>
                                            </p:txEl>
                                          </p:spTgt>
                                        </p:tgtEl>
                                        <p:attrNameLst>
                                          <p:attrName>style.visibility</p:attrName>
                                        </p:attrNameLst>
                                      </p:cBhvr>
                                      <p:to>
                                        <p:strVal val="visible"/>
                                      </p:to>
                                    </p:set>
                                    <p:anim calcmode="lin" valueType="num">
                                      <p:cBhvr additive="base">
                                        <p:cTn id="19" dur="500" fill="hold"/>
                                        <p:tgtEl>
                                          <p:spTgt spid="1741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7413">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7413">
                                            <p:txEl>
                                              <p:pRg st="7" end="7"/>
                                            </p:txEl>
                                          </p:spTgt>
                                        </p:tgtEl>
                                        <p:attrNameLst>
                                          <p:attrName>style.visibility</p:attrName>
                                        </p:attrNameLst>
                                      </p:cBhvr>
                                      <p:to>
                                        <p:strVal val="visible"/>
                                      </p:to>
                                    </p:set>
                                    <p:anim calcmode="lin" valueType="num">
                                      <p:cBhvr additive="base">
                                        <p:cTn id="23" dur="500" fill="hold"/>
                                        <p:tgtEl>
                                          <p:spTgt spid="17413">
                                            <p:txEl>
                                              <p:pRg st="7" end="7"/>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7413">
                                            <p:txEl>
                                              <p:pRg st="7" end="7"/>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7413">
                                            <p:txEl>
                                              <p:pRg st="9" end="9"/>
                                            </p:txEl>
                                          </p:spTgt>
                                        </p:tgtEl>
                                        <p:attrNameLst>
                                          <p:attrName>style.visibility</p:attrName>
                                        </p:attrNameLst>
                                      </p:cBhvr>
                                      <p:to>
                                        <p:strVal val="visible"/>
                                      </p:to>
                                    </p:set>
                                    <p:anim calcmode="lin" valueType="num">
                                      <p:cBhvr additive="base">
                                        <p:cTn id="27" dur="500" fill="hold"/>
                                        <p:tgtEl>
                                          <p:spTgt spid="17413">
                                            <p:txEl>
                                              <p:pRg st="9" end="9"/>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741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hqprint">
              <a:extLst>
                <a:ext uri="{28A0092B-C50C-407E-A947-70E740481C1C}">
                  <a14:useLocalDpi xmlns:a14="http://schemas.microsoft.com/office/drawing/2010/main"/>
                </a:ext>
              </a:extLst>
            </a:blip>
            <a:stretch>
              <a:fillRect/>
            </a:stretch>
          </a:blipFill>
        </p:spPr>
        <p:txBody>
          <a:bodyPr/>
          <a:lstStyle/>
          <a:p>
            <a:endParaRPr lang="en-US" sz="1200"/>
          </a:p>
        </p:txBody>
      </p:sp>
      <p:sp>
        <p:nvSpPr>
          <p:cNvPr id="3" name="Freeform 3"/>
          <p:cNvSpPr/>
          <p:nvPr/>
        </p:nvSpPr>
        <p:spPr>
          <a:xfrm>
            <a:off x="-1507837" y="3538283"/>
            <a:ext cx="8458783" cy="3437926"/>
          </a:xfrm>
          <a:custGeom>
            <a:avLst/>
            <a:gdLst/>
            <a:ahLst/>
            <a:cxnLst/>
            <a:rect l="l" t="t" r="r" b="b"/>
            <a:pathLst>
              <a:path w="12688174" h="5156889">
                <a:moveTo>
                  <a:pt x="0" y="0"/>
                </a:moveTo>
                <a:lnTo>
                  <a:pt x="12688175" y="0"/>
                </a:lnTo>
                <a:lnTo>
                  <a:pt x="12688175" y="5156890"/>
                </a:lnTo>
                <a:lnTo>
                  <a:pt x="0" y="515689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txBody>
          <a:bodyPr/>
          <a:lstStyle/>
          <a:p>
            <a:endParaRPr lang="en-US" sz="1200"/>
          </a:p>
        </p:txBody>
      </p:sp>
      <p:sp>
        <p:nvSpPr>
          <p:cNvPr id="4" name="Freeform 4"/>
          <p:cNvSpPr/>
          <p:nvPr/>
        </p:nvSpPr>
        <p:spPr>
          <a:xfrm flipH="1">
            <a:off x="6270337" y="3661820"/>
            <a:ext cx="8458783" cy="3437926"/>
          </a:xfrm>
          <a:custGeom>
            <a:avLst/>
            <a:gdLst/>
            <a:ahLst/>
            <a:cxnLst/>
            <a:rect l="l" t="t" r="r" b="b"/>
            <a:pathLst>
              <a:path w="12688174" h="5156889">
                <a:moveTo>
                  <a:pt x="12688174" y="0"/>
                </a:moveTo>
                <a:lnTo>
                  <a:pt x="0" y="0"/>
                </a:lnTo>
                <a:lnTo>
                  <a:pt x="0" y="5156889"/>
                </a:lnTo>
                <a:lnTo>
                  <a:pt x="12688174" y="5156889"/>
                </a:lnTo>
                <a:lnTo>
                  <a:pt x="12688174" y="0"/>
                </a:lnTo>
                <a:close/>
              </a:path>
            </a:pathLst>
          </a:custGeom>
          <a:blipFill>
            <a:blip r:embed="rId3">
              <a:extLst>
                <a:ext uri="{96DAC541-7B7A-43D3-8B79-37D633B846F1}">
                  <asvg:svgBlip xmlns:asvg="http://schemas.microsoft.com/office/drawing/2016/SVG/main" xmlns="" r:embed="rId4"/>
                </a:ext>
              </a:extLst>
            </a:blip>
            <a:stretch>
              <a:fillRect/>
            </a:stretch>
          </a:blipFill>
        </p:spPr>
        <p:txBody>
          <a:bodyPr/>
          <a:lstStyle/>
          <a:p>
            <a:endParaRPr lang="en-US" sz="1200"/>
          </a:p>
        </p:txBody>
      </p:sp>
      <p:sp>
        <p:nvSpPr>
          <p:cNvPr id="5" name="Freeform 5"/>
          <p:cNvSpPr/>
          <p:nvPr/>
        </p:nvSpPr>
        <p:spPr>
          <a:xfrm flipH="1">
            <a:off x="6597073" y="4166356"/>
            <a:ext cx="8458783" cy="3437926"/>
          </a:xfrm>
          <a:custGeom>
            <a:avLst/>
            <a:gdLst/>
            <a:ahLst/>
            <a:cxnLst/>
            <a:rect l="l" t="t" r="r" b="b"/>
            <a:pathLst>
              <a:path w="12688174" h="5156889">
                <a:moveTo>
                  <a:pt x="12688174" y="0"/>
                </a:moveTo>
                <a:lnTo>
                  <a:pt x="0" y="0"/>
                </a:lnTo>
                <a:lnTo>
                  <a:pt x="0" y="5156890"/>
                </a:lnTo>
                <a:lnTo>
                  <a:pt x="12688174" y="5156890"/>
                </a:lnTo>
                <a:lnTo>
                  <a:pt x="12688174" y="0"/>
                </a:lnTo>
                <a:close/>
              </a:path>
            </a:pathLst>
          </a:custGeom>
          <a:blipFill>
            <a:blip r:embed="rId5">
              <a:extLst>
                <a:ext uri="{96DAC541-7B7A-43D3-8B79-37D633B846F1}">
                  <asvg:svgBlip xmlns:asvg="http://schemas.microsoft.com/office/drawing/2016/SVG/main" xmlns="" r:embed="rId6"/>
                </a:ext>
              </a:extLst>
            </a:blip>
            <a:stretch>
              <a:fillRect/>
            </a:stretch>
          </a:blipFill>
        </p:spPr>
        <p:txBody>
          <a:bodyPr/>
          <a:lstStyle/>
          <a:p>
            <a:endParaRPr lang="en-US" sz="1200"/>
          </a:p>
        </p:txBody>
      </p:sp>
      <p:sp>
        <p:nvSpPr>
          <p:cNvPr id="6" name="Freeform 6"/>
          <p:cNvSpPr/>
          <p:nvPr/>
        </p:nvSpPr>
        <p:spPr>
          <a:xfrm>
            <a:off x="-1211118" y="4166356"/>
            <a:ext cx="8458783" cy="3437926"/>
          </a:xfrm>
          <a:custGeom>
            <a:avLst/>
            <a:gdLst/>
            <a:ahLst/>
            <a:cxnLst/>
            <a:rect l="l" t="t" r="r" b="b"/>
            <a:pathLst>
              <a:path w="12688174" h="5156889">
                <a:moveTo>
                  <a:pt x="0" y="0"/>
                </a:moveTo>
                <a:lnTo>
                  <a:pt x="12688174" y="0"/>
                </a:lnTo>
                <a:lnTo>
                  <a:pt x="12688174" y="5156890"/>
                </a:lnTo>
                <a:lnTo>
                  <a:pt x="0" y="515689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txBody>
          <a:bodyPr/>
          <a:lstStyle/>
          <a:p>
            <a:endParaRPr lang="en-US" sz="1200"/>
          </a:p>
        </p:txBody>
      </p:sp>
      <p:sp>
        <p:nvSpPr>
          <p:cNvPr id="7" name="Freeform 7"/>
          <p:cNvSpPr/>
          <p:nvPr/>
        </p:nvSpPr>
        <p:spPr>
          <a:xfrm>
            <a:off x="-1728355" y="4722847"/>
            <a:ext cx="8458783" cy="3437926"/>
          </a:xfrm>
          <a:custGeom>
            <a:avLst/>
            <a:gdLst/>
            <a:ahLst/>
            <a:cxnLst/>
            <a:rect l="l" t="t" r="r" b="b"/>
            <a:pathLst>
              <a:path w="12688174" h="5156889">
                <a:moveTo>
                  <a:pt x="0" y="0"/>
                </a:moveTo>
                <a:lnTo>
                  <a:pt x="12688174" y="0"/>
                </a:lnTo>
                <a:lnTo>
                  <a:pt x="12688174" y="5156889"/>
                </a:lnTo>
                <a:lnTo>
                  <a:pt x="0" y="5156889"/>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txBody>
          <a:bodyPr/>
          <a:lstStyle/>
          <a:p>
            <a:endParaRPr lang="en-US" sz="1200"/>
          </a:p>
        </p:txBody>
      </p:sp>
      <p:sp>
        <p:nvSpPr>
          <p:cNvPr id="8" name="Freeform 8"/>
          <p:cNvSpPr/>
          <p:nvPr/>
        </p:nvSpPr>
        <p:spPr>
          <a:xfrm flipH="1">
            <a:off x="6478155" y="4722847"/>
            <a:ext cx="8458783" cy="3437926"/>
          </a:xfrm>
          <a:custGeom>
            <a:avLst/>
            <a:gdLst/>
            <a:ahLst/>
            <a:cxnLst/>
            <a:rect l="l" t="t" r="r" b="b"/>
            <a:pathLst>
              <a:path w="12688174" h="5156889">
                <a:moveTo>
                  <a:pt x="12688174" y="0"/>
                </a:moveTo>
                <a:lnTo>
                  <a:pt x="0" y="0"/>
                </a:lnTo>
                <a:lnTo>
                  <a:pt x="0" y="5156889"/>
                </a:lnTo>
                <a:lnTo>
                  <a:pt x="12688174" y="5156889"/>
                </a:lnTo>
                <a:lnTo>
                  <a:pt x="12688174" y="0"/>
                </a:lnTo>
                <a:close/>
              </a:path>
            </a:pathLst>
          </a:custGeom>
          <a:blipFill>
            <a:blip r:embed="rId7">
              <a:extLst>
                <a:ext uri="{96DAC541-7B7A-43D3-8B79-37D633B846F1}">
                  <asvg:svgBlip xmlns:asvg="http://schemas.microsoft.com/office/drawing/2016/SVG/main" xmlns="" r:embed="rId8"/>
                </a:ext>
              </a:extLst>
            </a:blip>
            <a:stretch>
              <a:fillRect/>
            </a:stretch>
          </a:blipFill>
        </p:spPr>
        <p:txBody>
          <a:bodyPr/>
          <a:lstStyle/>
          <a:p>
            <a:endParaRPr lang="en-US" sz="1200"/>
          </a:p>
        </p:txBody>
      </p:sp>
      <p:sp>
        <p:nvSpPr>
          <p:cNvPr id="9" name="Freeform 9"/>
          <p:cNvSpPr/>
          <p:nvPr/>
        </p:nvSpPr>
        <p:spPr>
          <a:xfrm>
            <a:off x="-678010" y="685800"/>
            <a:ext cx="3179047" cy="1086656"/>
          </a:xfrm>
          <a:custGeom>
            <a:avLst/>
            <a:gdLst/>
            <a:ahLst/>
            <a:cxnLst/>
            <a:rect l="l" t="t" r="r" b="b"/>
            <a:pathLst>
              <a:path w="4768571" h="1629984">
                <a:moveTo>
                  <a:pt x="0" y="0"/>
                </a:moveTo>
                <a:lnTo>
                  <a:pt x="4768571" y="0"/>
                </a:lnTo>
                <a:lnTo>
                  <a:pt x="4768571" y="1629984"/>
                </a:lnTo>
                <a:lnTo>
                  <a:pt x="0" y="1629984"/>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txBody>
          <a:bodyPr/>
          <a:lstStyle/>
          <a:p>
            <a:endParaRPr lang="en-US" sz="1200"/>
          </a:p>
        </p:txBody>
      </p:sp>
      <p:sp>
        <p:nvSpPr>
          <p:cNvPr id="10" name="Freeform 10"/>
          <p:cNvSpPr/>
          <p:nvPr/>
        </p:nvSpPr>
        <p:spPr>
          <a:xfrm>
            <a:off x="10374746" y="1813883"/>
            <a:ext cx="3179047" cy="1086656"/>
          </a:xfrm>
          <a:custGeom>
            <a:avLst/>
            <a:gdLst/>
            <a:ahLst/>
            <a:cxnLst/>
            <a:rect l="l" t="t" r="r" b="b"/>
            <a:pathLst>
              <a:path w="4768571" h="1629984">
                <a:moveTo>
                  <a:pt x="0" y="0"/>
                </a:moveTo>
                <a:lnTo>
                  <a:pt x="4768571" y="0"/>
                </a:lnTo>
                <a:lnTo>
                  <a:pt x="4768571" y="1629984"/>
                </a:lnTo>
                <a:lnTo>
                  <a:pt x="0" y="1629984"/>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txBody>
          <a:bodyPr/>
          <a:lstStyle/>
          <a:p>
            <a:endParaRPr lang="en-US" sz="1200"/>
          </a:p>
        </p:txBody>
      </p:sp>
      <p:sp>
        <p:nvSpPr>
          <p:cNvPr id="11" name="TextBox 11"/>
          <p:cNvSpPr txBox="1"/>
          <p:nvPr/>
        </p:nvSpPr>
        <p:spPr>
          <a:xfrm>
            <a:off x="396298" y="1691624"/>
            <a:ext cx="11399405" cy="820866"/>
          </a:xfrm>
          <a:prstGeom prst="rect">
            <a:avLst/>
          </a:prstGeom>
        </p:spPr>
        <p:txBody>
          <a:bodyPr wrap="square" lIns="0" tIns="0" rIns="0" bIns="0" rtlCol="0" anchor="t">
            <a:spAutoFit/>
          </a:bodyPr>
          <a:lstStyle/>
          <a:p>
            <a:pPr algn="ctr"/>
            <a:r>
              <a:rPr lang="en-US" sz="5334" b="1" smtClean="0">
                <a:solidFill>
                  <a:srgbClr val="102667"/>
                </a:solidFill>
                <a:latin typeface="Times New Roman" panose="02020603050405020304" pitchFamily="18" charset="0"/>
                <a:cs typeface="Times New Roman" panose="02020603050405020304" pitchFamily="18" charset="0"/>
              </a:rPr>
              <a:t>THANK YOU!</a:t>
            </a:r>
            <a:endParaRPr lang="en-US" sz="5334" b="1" dirty="0">
              <a:solidFill>
                <a:srgbClr val="102667"/>
              </a:solidFill>
              <a:latin typeface="Times New Roman" panose="02020603050405020304" pitchFamily="18" charset="0"/>
              <a:cs typeface="Times New Roman" panose="02020603050405020304" pitchFamily="18" charset="0"/>
            </a:endParaRPr>
          </a:p>
        </p:txBody>
      </p:sp>
      <p:sp>
        <p:nvSpPr>
          <p:cNvPr id="12" name="Freeform 12"/>
          <p:cNvSpPr/>
          <p:nvPr/>
        </p:nvSpPr>
        <p:spPr>
          <a:xfrm>
            <a:off x="1593888" y="444975"/>
            <a:ext cx="1127667" cy="1144312"/>
          </a:xfrm>
          <a:custGeom>
            <a:avLst/>
            <a:gdLst/>
            <a:ahLst/>
            <a:cxnLst/>
            <a:rect l="l" t="t" r="r" b="b"/>
            <a:pathLst>
              <a:path w="1691501" h="1716468">
                <a:moveTo>
                  <a:pt x="0" y="0"/>
                </a:moveTo>
                <a:lnTo>
                  <a:pt x="1691502" y="0"/>
                </a:lnTo>
                <a:lnTo>
                  <a:pt x="1691502" y="1716468"/>
                </a:lnTo>
                <a:lnTo>
                  <a:pt x="0" y="1716468"/>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txBody>
          <a:bodyPr/>
          <a:lstStyle/>
          <a:p>
            <a:endParaRPr lang="en-US" sz="1200"/>
          </a:p>
        </p:txBody>
      </p:sp>
      <p:sp>
        <p:nvSpPr>
          <p:cNvPr id="13" name="Freeform 13"/>
          <p:cNvSpPr/>
          <p:nvPr/>
        </p:nvSpPr>
        <p:spPr>
          <a:xfrm>
            <a:off x="8894725" y="3429000"/>
            <a:ext cx="1127667" cy="1144312"/>
          </a:xfrm>
          <a:custGeom>
            <a:avLst/>
            <a:gdLst/>
            <a:ahLst/>
            <a:cxnLst/>
            <a:rect l="l" t="t" r="r" b="b"/>
            <a:pathLst>
              <a:path w="1691501" h="1716468">
                <a:moveTo>
                  <a:pt x="0" y="0"/>
                </a:moveTo>
                <a:lnTo>
                  <a:pt x="1691502" y="0"/>
                </a:lnTo>
                <a:lnTo>
                  <a:pt x="1691502" y="1716468"/>
                </a:lnTo>
                <a:lnTo>
                  <a:pt x="0" y="1716468"/>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txBody>
          <a:bodyPr/>
          <a:lstStyle/>
          <a:p>
            <a:endParaRPr lang="en-US" sz="1200"/>
          </a:p>
        </p:txBody>
      </p:sp>
      <p:sp>
        <p:nvSpPr>
          <p:cNvPr id="14" name="Freeform 14"/>
          <p:cNvSpPr/>
          <p:nvPr/>
        </p:nvSpPr>
        <p:spPr>
          <a:xfrm>
            <a:off x="5823279" y="4353840"/>
            <a:ext cx="1127667" cy="1144312"/>
          </a:xfrm>
          <a:custGeom>
            <a:avLst/>
            <a:gdLst/>
            <a:ahLst/>
            <a:cxnLst/>
            <a:rect l="l" t="t" r="r" b="b"/>
            <a:pathLst>
              <a:path w="1691501" h="1716468">
                <a:moveTo>
                  <a:pt x="0" y="0"/>
                </a:moveTo>
                <a:lnTo>
                  <a:pt x="1691502" y="0"/>
                </a:lnTo>
                <a:lnTo>
                  <a:pt x="1691502" y="1716469"/>
                </a:lnTo>
                <a:lnTo>
                  <a:pt x="0" y="1716469"/>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txBody>
          <a:bodyPr/>
          <a:lstStyle/>
          <a:p>
            <a:endParaRPr lang="en-US" sz="1200"/>
          </a:p>
        </p:txBody>
      </p:sp>
      <p:pic>
        <p:nvPicPr>
          <p:cNvPr id="19" name="Picture 18">
            <a:extLst>
              <a:ext uri="{FF2B5EF4-FFF2-40B4-BE49-F238E27FC236}">
                <a16:creationId xmlns:a16="http://schemas.microsoft.com/office/drawing/2014/main" xmlns="" id="{8693E2ED-2D76-4DB9-5772-F52A4A12872A}"/>
              </a:ext>
            </a:extLst>
          </p:cNvPr>
          <p:cNvPicPr>
            <a:picLocks noChangeAspect="1"/>
          </p:cNvPicPr>
          <p:nvPr/>
        </p:nvPicPr>
        <p:blipFill>
          <a:blip r:embed="rId13"/>
          <a:srcRect/>
          <a:stretch>
            <a:fillRect/>
          </a:stretch>
        </p:blipFill>
        <p:spPr>
          <a:xfrm>
            <a:off x="924116" y="-795501"/>
            <a:ext cx="5486400" cy="5486400"/>
          </a:xfrm>
          <a:prstGeom prst="rect">
            <a:avLst/>
          </a:prstGeom>
        </p:spPr>
      </p:pic>
      <p:pic>
        <p:nvPicPr>
          <p:cNvPr id="20" name="Picture 19">
            <a:extLst>
              <a:ext uri="{FF2B5EF4-FFF2-40B4-BE49-F238E27FC236}">
                <a16:creationId xmlns:a16="http://schemas.microsoft.com/office/drawing/2014/main" xmlns="" id="{8CD0F177-5F73-265A-846F-188ECA98BC37}"/>
              </a:ext>
            </a:extLst>
          </p:cNvPr>
          <p:cNvPicPr>
            <a:picLocks noChangeAspect="1"/>
          </p:cNvPicPr>
          <p:nvPr/>
        </p:nvPicPr>
        <p:blipFill>
          <a:blip r:embed="rId13"/>
          <a:srcRect/>
          <a:stretch>
            <a:fillRect/>
          </a:stretch>
        </p:blipFill>
        <p:spPr>
          <a:xfrm>
            <a:off x="7831864" y="-560404"/>
            <a:ext cx="5486400" cy="5486400"/>
          </a:xfrm>
          <a:prstGeom prst="rect">
            <a:avLst/>
          </a:prstGeom>
        </p:spPr>
      </p:pic>
    </p:spTree>
    <p:extLst>
      <p:ext uri="{BB962C8B-B14F-4D97-AF65-F5344CB8AC3E}">
        <p14:creationId xmlns:p14="http://schemas.microsoft.com/office/powerpoint/2010/main" val="2820853476"/>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0" y="0"/>
            <a:ext cx="12192000" cy="6821240"/>
          </a:xfrm>
          <a:prstGeom prst="rect">
            <a:avLst/>
          </a:prstGeom>
          <a:solidFill>
            <a:srgbClr val="FEE6F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grpSp>
        <p:nvGrpSpPr>
          <p:cNvPr id="24" name="Group 23">
            <a:extLst>
              <a:ext uri="{FF2B5EF4-FFF2-40B4-BE49-F238E27FC236}">
                <a16:creationId xmlns:a16="http://schemas.microsoft.com/office/drawing/2014/main" xmlns="" id="{7A6453CF-BD46-4F20-8197-80821EAB8B2E}"/>
              </a:ext>
            </a:extLst>
          </p:cNvPr>
          <p:cNvGrpSpPr/>
          <p:nvPr/>
        </p:nvGrpSpPr>
        <p:grpSpPr>
          <a:xfrm>
            <a:off x="1942203" y="128682"/>
            <a:ext cx="10036437" cy="1164816"/>
            <a:chOff x="1930400" y="663984"/>
            <a:chExt cx="9143085" cy="2017486"/>
          </a:xfrm>
        </p:grpSpPr>
        <p:sp>
          <p:nvSpPr>
            <p:cNvPr id="25" name="Rectangle 24">
              <a:extLst>
                <a:ext uri="{FF2B5EF4-FFF2-40B4-BE49-F238E27FC236}">
                  <a16:creationId xmlns:a16="http://schemas.microsoft.com/office/drawing/2014/main" xmlns="" id="{00597D2C-F7CC-4796-9272-EDE175F24214}"/>
                </a:ext>
              </a:extLst>
            </p:cNvPr>
            <p:cNvSpPr/>
            <p:nvPr/>
          </p:nvSpPr>
          <p:spPr>
            <a:xfrm>
              <a:off x="1930400" y="663984"/>
              <a:ext cx="9143085" cy="2017486"/>
            </a:xfrm>
            <a:prstGeom prst="rect">
              <a:avLst/>
            </a:prstGeom>
            <a:solidFill>
              <a:srgbClr val="FF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xmlns="" id="{BD53F101-3E09-48A7-9C1A-D241DC18E2BC}"/>
                </a:ext>
              </a:extLst>
            </p:cNvPr>
            <p:cNvSpPr/>
            <p:nvPr/>
          </p:nvSpPr>
          <p:spPr>
            <a:xfrm>
              <a:off x="2089599" y="811956"/>
              <a:ext cx="8824686" cy="1699515"/>
            </a:xfrm>
            <a:prstGeom prst="rect">
              <a:avLst/>
            </a:prstGeom>
            <a:solidFill>
              <a:schemeClr val="bg1">
                <a:alpha val="50000"/>
              </a:schemeClr>
            </a:solid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0000CC"/>
                  </a:solidFill>
                  <a:latin typeface="+mj-lt"/>
                </a:rPr>
                <a:t>Hành vi của nhân vật nào dưới đây có thể gây ra tai nạn về cháy, nổ?</a:t>
              </a:r>
              <a:endParaRPr lang="en-US" sz="4800" b="1" dirty="0">
                <a:solidFill>
                  <a:srgbClr val="0000CC"/>
                </a:solidFill>
                <a:latin typeface="+mj-lt"/>
                <a:cs typeface="Times New Roman" pitchFamily="18" charset="0"/>
              </a:endParaRPr>
            </a:p>
          </p:txBody>
        </p:sp>
      </p:grpSp>
      <p:pic>
        <p:nvPicPr>
          <p:cNvPr id="27" name="Picture 26">
            <a:hlinkClick r:id="rId8" action="ppaction://hlinksldjump"/>
            <a:extLst>
              <a:ext uri="{FF2B5EF4-FFF2-40B4-BE49-F238E27FC236}">
                <a16:creationId xmlns:a16="http://schemas.microsoft.com/office/drawing/2014/main" xmlns="" id="{B7655024-E3C4-4376-952D-D704763C38E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3315" y="-28737"/>
            <a:ext cx="1998087" cy="1998087"/>
          </a:xfrm>
          <a:prstGeom prst="rect">
            <a:avLst/>
          </a:prstGeom>
        </p:spPr>
      </p:pic>
      <p:pic>
        <p:nvPicPr>
          <p:cNvPr id="22" name="Đồng hồ đếm ngược 10 giây">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0"/>
          <a:stretch>
            <a:fillRect/>
          </a:stretch>
        </p:blipFill>
        <p:spPr>
          <a:xfrm>
            <a:off x="269785" y="3033976"/>
            <a:ext cx="936532" cy="936532"/>
          </a:xfrm>
          <a:prstGeom prst="rect">
            <a:avLst/>
          </a:prstGeom>
        </p:spPr>
      </p:pic>
      <p:sp>
        <p:nvSpPr>
          <p:cNvPr id="55" name="Đáp án đúng">
            <a:extLst>
              <a:ext uri="{FF2B5EF4-FFF2-40B4-BE49-F238E27FC236}">
                <a16:creationId xmlns:a16="http://schemas.microsoft.com/office/drawing/2014/main" xmlns="" id="{FE75D524-83E5-D5B6-027A-8F193CA56F8A}"/>
              </a:ext>
            </a:extLst>
          </p:cNvPr>
          <p:cNvSpPr/>
          <p:nvPr/>
        </p:nvSpPr>
        <p:spPr>
          <a:xfrm>
            <a:off x="1979527" y="1621329"/>
            <a:ext cx="8998463" cy="1062992"/>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cs typeface="Times New Roman" panose="02020603050405020304" pitchFamily="18" charset="0"/>
              </a:rPr>
              <a:t>A. Anh V </a:t>
            </a:r>
            <a:r>
              <a:rPr lang="en-US" sz="2800" b="1" dirty="0" err="1">
                <a:solidFill>
                  <a:schemeClr val="tx1"/>
                </a:solidFill>
                <a:latin typeface="Times New Roman" panose="02020603050405020304" pitchFamily="18" charset="0"/>
                <a:cs typeface="Times New Roman" panose="02020603050405020304" pitchFamily="18" charset="0"/>
              </a:rPr>
              <a:t>mua</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thuốc</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nổ</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về</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tự</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chế</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pháo</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để</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bán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kiếm</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lời</a:t>
            </a:r>
            <a:r>
              <a:rPr lang="en-US" sz="2800" b="1" dirty="0">
                <a:solidFill>
                  <a:schemeClr val="tx1"/>
                </a:solidFill>
                <a:latin typeface="Times New Roman" panose="02020603050405020304" pitchFamily="18" charset="0"/>
                <a:cs typeface="Times New Roman" panose="02020603050405020304" pitchFamily="18" charset="0"/>
              </a:rPr>
              <a:t>.</a:t>
            </a:r>
          </a:p>
        </p:txBody>
      </p:sp>
      <p:sp>
        <p:nvSpPr>
          <p:cNvPr id="3" name="sai 1">
            <a:extLst>
              <a:ext uri="{FF2B5EF4-FFF2-40B4-BE49-F238E27FC236}">
                <a16:creationId xmlns:a16="http://schemas.microsoft.com/office/drawing/2014/main" xmlns="" id="{CBB91CE3-2A6A-097C-1024-CC6C749BFD30}"/>
              </a:ext>
            </a:extLst>
          </p:cNvPr>
          <p:cNvSpPr/>
          <p:nvPr/>
        </p:nvSpPr>
        <p:spPr>
          <a:xfrm>
            <a:off x="1992227" y="2809724"/>
            <a:ext cx="8998463" cy="1062992"/>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cs typeface="Times New Roman" panose="02020603050405020304" pitchFamily="18" charset="0"/>
              </a:rPr>
              <a:t>B. </a:t>
            </a:r>
            <a:r>
              <a:rPr lang="en-US" sz="2800" b="1" dirty="0" err="1">
                <a:solidFill>
                  <a:schemeClr val="tx1"/>
                </a:solidFill>
                <a:latin typeface="Times New Roman" panose="02020603050405020304" pitchFamily="18" charset="0"/>
                <a:cs typeface="Times New Roman" panose="02020603050405020304" pitchFamily="18" charset="0"/>
              </a:rPr>
              <a:t>Chị</a:t>
            </a:r>
            <a:r>
              <a:rPr lang="en-US" sz="2800" b="1" dirty="0">
                <a:solidFill>
                  <a:schemeClr val="tx1"/>
                </a:solidFill>
                <a:latin typeface="Times New Roman" panose="02020603050405020304" pitchFamily="18" charset="0"/>
                <a:cs typeface="Times New Roman" panose="02020603050405020304" pitchFamily="18" charset="0"/>
              </a:rPr>
              <a:t> S </a:t>
            </a:r>
            <a:r>
              <a:rPr lang="en-US" sz="2800" b="1" dirty="0" err="1">
                <a:solidFill>
                  <a:schemeClr val="tx1"/>
                </a:solidFill>
                <a:latin typeface="Times New Roman" panose="02020603050405020304" pitchFamily="18" charset="0"/>
                <a:cs typeface="Times New Roman" panose="02020603050405020304" pitchFamily="18" charset="0"/>
              </a:rPr>
              <a:t>để</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các</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hóa</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chất</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dễ</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cháy</a:t>
            </a:r>
            <a:r>
              <a:rPr lang="en-US" sz="2800" b="1" dirty="0">
                <a:solidFill>
                  <a:schemeClr val="tx1"/>
                </a:solidFill>
                <a:latin typeface="Times New Roman" panose="02020603050405020304" pitchFamily="18" charset="0"/>
                <a:cs typeface="Times New Roman" panose="02020603050405020304" pitchFamily="18" charset="0"/>
              </a:rPr>
              <a:t> ở xa </a:t>
            </a:r>
            <a:r>
              <a:rPr lang="en-US" sz="2800" b="1" dirty="0" err="1">
                <a:solidFill>
                  <a:schemeClr val="tx1"/>
                </a:solidFill>
                <a:latin typeface="Times New Roman" panose="02020603050405020304" pitchFamily="18" charset="0"/>
                <a:cs typeface="Times New Roman" panose="02020603050405020304" pitchFamily="18" charset="0"/>
              </a:rPr>
              <a:t>khu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vực</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bếp</a:t>
            </a:r>
            <a:r>
              <a:rPr lang="en-US" sz="2800" b="1" dirty="0">
                <a:solidFill>
                  <a:schemeClr val="tx1"/>
                </a:solidFill>
                <a:latin typeface="Times New Roman" panose="02020603050405020304" pitchFamily="18" charset="0"/>
                <a:cs typeface="Times New Roman" panose="02020603050405020304" pitchFamily="18" charset="0"/>
              </a:rPr>
              <a:t>.</a:t>
            </a:r>
          </a:p>
        </p:txBody>
      </p:sp>
      <p:sp>
        <p:nvSpPr>
          <p:cNvPr id="10" name="sai 2">
            <a:extLst>
              <a:ext uri="{FF2B5EF4-FFF2-40B4-BE49-F238E27FC236}">
                <a16:creationId xmlns:a16="http://schemas.microsoft.com/office/drawing/2014/main" xmlns="" id="{19DA8283-2A70-F236-7070-0DADA32AA504}"/>
              </a:ext>
            </a:extLst>
          </p:cNvPr>
          <p:cNvSpPr/>
          <p:nvPr/>
        </p:nvSpPr>
        <p:spPr>
          <a:xfrm>
            <a:off x="1992227" y="4005245"/>
            <a:ext cx="8985763" cy="1062992"/>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cs typeface="Times New Roman" panose="02020603050405020304" pitchFamily="18" charset="0"/>
              </a:rPr>
              <a:t>C. Anh T </a:t>
            </a:r>
            <a:r>
              <a:rPr lang="en-US" sz="2800" b="1" dirty="0" err="1">
                <a:solidFill>
                  <a:schemeClr val="tx1"/>
                </a:solidFill>
                <a:latin typeface="Times New Roman" panose="02020603050405020304" pitchFamily="18" charset="0"/>
                <a:cs typeface="Times New Roman" panose="02020603050405020304" pitchFamily="18" charset="0"/>
              </a:rPr>
              <a:t>tố</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cáo</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hành</a:t>
            </a:r>
            <a:r>
              <a:rPr lang="en-US" sz="2800" b="1" dirty="0">
                <a:solidFill>
                  <a:schemeClr val="tx1"/>
                </a:solidFill>
                <a:latin typeface="Times New Roman" panose="02020603050405020304" pitchFamily="18" charset="0"/>
                <a:cs typeface="Times New Roman" panose="02020603050405020304" pitchFamily="18" charset="0"/>
              </a:rPr>
              <a:t> vi </a:t>
            </a:r>
            <a:r>
              <a:rPr lang="en-US" sz="2800" b="1" dirty="0" err="1">
                <a:solidFill>
                  <a:schemeClr val="tx1"/>
                </a:solidFill>
                <a:latin typeface="Times New Roman" panose="02020603050405020304" pitchFamily="18" charset="0"/>
                <a:cs typeface="Times New Roman" panose="02020603050405020304" pitchFamily="18" charset="0"/>
              </a:rPr>
              <a:t>tàng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trữ</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thuốc</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nổ</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của</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ông</a:t>
            </a:r>
            <a:r>
              <a:rPr lang="en-US" sz="2800" b="1" dirty="0">
                <a:solidFill>
                  <a:schemeClr val="tx1"/>
                </a:solidFill>
                <a:latin typeface="Times New Roman" panose="02020603050405020304" pitchFamily="18" charset="0"/>
                <a:cs typeface="Times New Roman" panose="02020603050405020304" pitchFamily="18" charset="0"/>
              </a:rPr>
              <a:t> X.</a:t>
            </a:r>
          </a:p>
        </p:txBody>
      </p:sp>
      <p:sp>
        <p:nvSpPr>
          <p:cNvPr id="18" name="sai 3">
            <a:extLst>
              <a:ext uri="{FF2B5EF4-FFF2-40B4-BE49-F238E27FC236}">
                <a16:creationId xmlns:a16="http://schemas.microsoft.com/office/drawing/2014/main" xmlns="" id="{7817BFB4-F3D4-DF13-53D2-581DB6894BD2}"/>
              </a:ext>
            </a:extLst>
          </p:cNvPr>
          <p:cNvSpPr/>
          <p:nvPr/>
        </p:nvSpPr>
        <p:spPr>
          <a:xfrm>
            <a:off x="1992227" y="5220967"/>
            <a:ext cx="8998463" cy="1062992"/>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cs typeface="Times New Roman" panose="02020603050405020304" pitchFamily="18" charset="0"/>
              </a:rPr>
              <a:t>D. </a:t>
            </a:r>
            <a:r>
              <a:rPr lang="en-US" sz="2800" b="1" dirty="0" err="1">
                <a:solidFill>
                  <a:schemeClr val="tx1"/>
                </a:solidFill>
                <a:latin typeface="Times New Roman" panose="02020603050405020304" pitchFamily="18" charset="0"/>
                <a:cs typeface="Times New Roman" panose="02020603050405020304" pitchFamily="18" charset="0"/>
              </a:rPr>
              <a:t>Chị</a:t>
            </a:r>
            <a:r>
              <a:rPr lang="en-US" sz="2800" b="1" dirty="0">
                <a:solidFill>
                  <a:schemeClr val="tx1"/>
                </a:solidFill>
                <a:latin typeface="Times New Roman" panose="02020603050405020304" pitchFamily="18" charset="0"/>
                <a:cs typeface="Times New Roman" panose="02020603050405020304" pitchFamily="18" charset="0"/>
              </a:rPr>
              <a:t> M </a:t>
            </a:r>
            <a:r>
              <a:rPr lang="en-US" sz="2800" b="1" dirty="0" err="1">
                <a:solidFill>
                  <a:schemeClr val="tx1"/>
                </a:solidFill>
                <a:latin typeface="Times New Roman" panose="02020603050405020304" pitchFamily="18" charset="0"/>
                <a:cs typeface="Times New Roman" panose="02020603050405020304" pitchFamily="18" charset="0"/>
              </a:rPr>
              <a:t>gọi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lực</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lượng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cứu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hỏa</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khi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phát</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hiện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đám</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cháy</a:t>
            </a:r>
            <a:r>
              <a:rPr lang="en-US" sz="2800" b="1" dirty="0">
                <a:solidFill>
                  <a:schemeClr val="tx1"/>
                </a:solidFill>
                <a:latin typeface="Times New Roman" panose="02020603050405020304" pitchFamily="18" charset="0"/>
                <a:cs typeface="Times New Roman" panose="02020603050405020304" pitchFamily="18" charset="0"/>
              </a:rPr>
              <a:t>.</a:t>
            </a:r>
          </a:p>
        </p:txBody>
      </p:sp>
      <p:pic>
        <p:nvPicPr>
          <p:cNvPr id="19" name="Media1">
            <a:hlinkClick r:id="" action="ppaction://media"/>
            <a:extLst>
              <a:ext uri="{FF2B5EF4-FFF2-40B4-BE49-F238E27FC236}">
                <a16:creationId xmlns:a16="http://schemas.microsoft.com/office/drawing/2014/main" xmlns="" id="{514EEF7B-5031-4C7B-EA0F-C0BB76F4CB41}"/>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537198" y="1848025"/>
            <a:ext cx="609600" cy="609600"/>
          </a:xfrm>
          <a:prstGeom prst="rect">
            <a:avLst/>
          </a:prstGeom>
        </p:spPr>
      </p:pic>
      <p:pic>
        <p:nvPicPr>
          <p:cNvPr id="20" name="Picture 19">
            <a:extLst>
              <a:ext uri="{FF2B5EF4-FFF2-40B4-BE49-F238E27FC236}">
                <a16:creationId xmlns:a16="http://schemas.microsoft.com/office/drawing/2014/main" xmlns="" id="{1B1C5137-AADD-AF68-9828-6B95565F107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170577" y="1621329"/>
            <a:ext cx="942945" cy="951557"/>
          </a:xfrm>
          <a:prstGeom prst="rect">
            <a:avLst/>
          </a:prstGeom>
        </p:spPr>
      </p:pic>
      <p:pic>
        <p:nvPicPr>
          <p:cNvPr id="23" name="Media2">
            <a:hlinkClick r:id="" action="ppaction://media"/>
            <a:extLst>
              <a:ext uri="{FF2B5EF4-FFF2-40B4-BE49-F238E27FC236}">
                <a16:creationId xmlns:a16="http://schemas.microsoft.com/office/drawing/2014/main" xmlns="" id="{B7F0F202-6133-14E1-747B-D6AC5B457AB4}"/>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12673110" y="3429000"/>
            <a:ext cx="609600" cy="609600"/>
          </a:xfrm>
          <a:prstGeom prst="rect">
            <a:avLst/>
          </a:prstGeom>
        </p:spPr>
      </p:pic>
      <p:pic>
        <p:nvPicPr>
          <p:cNvPr id="28" name="Media2">
            <a:hlinkClick r:id="" action="ppaction://media"/>
            <a:extLst>
              <a:ext uri="{FF2B5EF4-FFF2-40B4-BE49-F238E27FC236}">
                <a16:creationId xmlns:a16="http://schemas.microsoft.com/office/drawing/2014/main" xmlns="" id="{A2BC6732-8C1C-ADE1-862B-AACA0AE29DAF}"/>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12673110" y="5766740"/>
            <a:ext cx="609600" cy="609600"/>
          </a:xfrm>
          <a:prstGeom prst="rect">
            <a:avLst/>
          </a:prstGeom>
        </p:spPr>
      </p:pic>
      <p:pic>
        <p:nvPicPr>
          <p:cNvPr id="30" name="Media2">
            <a:hlinkClick r:id="" action="ppaction://media"/>
            <a:extLst>
              <a:ext uri="{FF2B5EF4-FFF2-40B4-BE49-F238E27FC236}">
                <a16:creationId xmlns:a16="http://schemas.microsoft.com/office/drawing/2014/main" xmlns="" id="{46989B58-AAFD-48C1-2AA3-CD9CDDBFFA84}"/>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12537198" y="4458637"/>
            <a:ext cx="609600" cy="609600"/>
          </a:xfrm>
          <a:prstGeom prst="rect">
            <a:avLst/>
          </a:prstGeom>
        </p:spPr>
      </p:pic>
    </p:spTree>
    <p:extLst>
      <p:ext uri="{BB962C8B-B14F-4D97-AF65-F5344CB8AC3E}">
        <p14:creationId xmlns:p14="http://schemas.microsoft.com/office/powerpoint/2010/main" val="1186220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0-#ppt_w/2"/>
                                          </p:val>
                                        </p:tav>
                                        <p:tav tm="100000">
                                          <p:val>
                                            <p:strVal val="#ppt_x"/>
                                          </p:val>
                                        </p:tav>
                                      </p:tavLst>
                                    </p:anim>
                                    <p:anim calcmode="lin" valueType="num">
                                      <p:cBhvr additive="base">
                                        <p:cTn id="8" dur="500" fill="hold"/>
                                        <p:tgtEl>
                                          <p:spTgt spid="2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5" presetClass="entr" presetSubtype="0" fill="hold" nodeType="afterEffect">
                                  <p:stCondLst>
                                    <p:cond delay="0"/>
                                  </p:stCondLst>
                                  <p:childTnLst>
                                    <p:set>
                                      <p:cBhvr>
                                        <p:cTn id="11" dur="1" fill="hold">
                                          <p:stCondLst>
                                            <p:cond delay="0"/>
                                          </p:stCondLst>
                                        </p:cTn>
                                        <p:tgtEl>
                                          <p:spTgt spid="27"/>
                                        </p:tgtEl>
                                        <p:attrNameLst>
                                          <p:attrName>style.visibility</p:attrName>
                                        </p:attrNameLst>
                                      </p:cBhvr>
                                      <p:to>
                                        <p:strVal val="visible"/>
                                      </p:to>
                                    </p:set>
                                    <p:anim calcmode="lin" valueType="num">
                                      <p:cBhvr>
                                        <p:cTn id="12" dur="1000" fill="hold"/>
                                        <p:tgtEl>
                                          <p:spTgt spid="27"/>
                                        </p:tgtEl>
                                        <p:attrNameLst>
                                          <p:attrName>ppt_w</p:attrName>
                                        </p:attrNameLst>
                                      </p:cBhvr>
                                      <p:tavLst>
                                        <p:tav tm="0">
                                          <p:val>
                                            <p:fltVal val="0"/>
                                          </p:val>
                                        </p:tav>
                                        <p:tav tm="100000">
                                          <p:val>
                                            <p:strVal val="#ppt_w"/>
                                          </p:val>
                                        </p:tav>
                                      </p:tavLst>
                                    </p:anim>
                                    <p:anim calcmode="lin" valueType="num">
                                      <p:cBhvr>
                                        <p:cTn id="13" dur="1000" fill="hold"/>
                                        <p:tgtEl>
                                          <p:spTgt spid="27"/>
                                        </p:tgtEl>
                                        <p:attrNameLst>
                                          <p:attrName>ppt_h</p:attrName>
                                        </p:attrNameLst>
                                      </p:cBhvr>
                                      <p:tavLst>
                                        <p:tav tm="0">
                                          <p:val>
                                            <p:fltVal val="0"/>
                                          </p:val>
                                        </p:tav>
                                        <p:tav tm="100000">
                                          <p:val>
                                            <p:strVal val="#ppt_h"/>
                                          </p:val>
                                        </p:tav>
                                      </p:tavLst>
                                    </p:anim>
                                    <p:anim calcmode="lin" valueType="num">
                                      <p:cBhvr>
                                        <p:cTn id="14" dur="1000" fill="hold"/>
                                        <p:tgtEl>
                                          <p:spTgt spid="27"/>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27"/>
                                        </p:tgtEl>
                                        <p:attrNameLst>
                                          <p:attrName>ppt_y</p:attrName>
                                        </p:attrNameLst>
                                      </p:cBhvr>
                                      <p:tavLst>
                                        <p:tav tm="0" fmla="#ppt_y+(sin(-2*pi*(1-$))*-#ppt_x+cos(-2*pi*(1-$))*(1-#ppt_y))*(1-$)">
                                          <p:val>
                                            <p:fltVal val="0"/>
                                          </p:val>
                                        </p:tav>
                                        <p:tav tm="100000">
                                          <p:val>
                                            <p:fltVal val="1"/>
                                          </p:val>
                                        </p:tav>
                                      </p:tavLst>
                                    </p:anim>
                                  </p:childTnLst>
                                </p:cTn>
                              </p:par>
                              <p:par>
                                <p:cTn id="16" presetID="17" presetClass="entr" presetSubtype="10" fill="hold" grpId="0" nodeType="withEffect">
                                  <p:stCondLst>
                                    <p:cond delay="0"/>
                                  </p:stCondLst>
                                  <p:childTnLst>
                                    <p:set>
                                      <p:cBhvr>
                                        <p:cTn id="17" dur="1" fill="hold">
                                          <p:stCondLst>
                                            <p:cond delay="0"/>
                                          </p:stCondLst>
                                        </p:cTn>
                                        <p:tgtEl>
                                          <p:spTgt spid="55"/>
                                        </p:tgtEl>
                                        <p:attrNameLst>
                                          <p:attrName>style.visibility</p:attrName>
                                        </p:attrNameLst>
                                      </p:cBhvr>
                                      <p:to>
                                        <p:strVal val="visible"/>
                                      </p:to>
                                    </p:set>
                                    <p:anim calcmode="lin" valueType="num">
                                      <p:cBhvr>
                                        <p:cTn id="18" dur="500" fill="hold"/>
                                        <p:tgtEl>
                                          <p:spTgt spid="55"/>
                                        </p:tgtEl>
                                        <p:attrNameLst>
                                          <p:attrName>ppt_w</p:attrName>
                                        </p:attrNameLst>
                                      </p:cBhvr>
                                      <p:tavLst>
                                        <p:tav tm="0">
                                          <p:val>
                                            <p:fltVal val="0"/>
                                          </p:val>
                                        </p:tav>
                                        <p:tav tm="100000">
                                          <p:val>
                                            <p:strVal val="#ppt_w"/>
                                          </p:val>
                                        </p:tav>
                                      </p:tavLst>
                                    </p:anim>
                                    <p:anim calcmode="lin" valueType="num">
                                      <p:cBhvr>
                                        <p:cTn id="19" dur="500" fill="hold"/>
                                        <p:tgtEl>
                                          <p:spTgt spid="55"/>
                                        </p:tgtEl>
                                        <p:attrNameLst>
                                          <p:attrName>ppt_h</p:attrName>
                                        </p:attrNameLst>
                                      </p:cBhvr>
                                      <p:tavLst>
                                        <p:tav tm="0">
                                          <p:val>
                                            <p:strVal val="#ppt_h"/>
                                          </p:val>
                                        </p:tav>
                                        <p:tav tm="100000">
                                          <p:val>
                                            <p:strVal val="#ppt_h"/>
                                          </p:val>
                                        </p:tav>
                                      </p:tavLst>
                                    </p:anim>
                                  </p:childTnLst>
                                </p:cTn>
                              </p:par>
                              <p:par>
                                <p:cTn id="20" presetID="17" presetClass="entr" presetSubtype="10"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p:cTn id="22" dur="500" fill="hold"/>
                                        <p:tgtEl>
                                          <p:spTgt spid="3"/>
                                        </p:tgtEl>
                                        <p:attrNameLst>
                                          <p:attrName>ppt_w</p:attrName>
                                        </p:attrNameLst>
                                      </p:cBhvr>
                                      <p:tavLst>
                                        <p:tav tm="0">
                                          <p:val>
                                            <p:fltVal val="0"/>
                                          </p:val>
                                        </p:tav>
                                        <p:tav tm="100000">
                                          <p:val>
                                            <p:strVal val="#ppt_w"/>
                                          </p:val>
                                        </p:tav>
                                      </p:tavLst>
                                    </p:anim>
                                    <p:anim calcmode="lin" valueType="num">
                                      <p:cBhvr>
                                        <p:cTn id="23" dur="500" fill="hold"/>
                                        <p:tgtEl>
                                          <p:spTgt spid="3"/>
                                        </p:tgtEl>
                                        <p:attrNameLst>
                                          <p:attrName>ppt_h</p:attrName>
                                        </p:attrNameLst>
                                      </p:cBhvr>
                                      <p:tavLst>
                                        <p:tav tm="0">
                                          <p:val>
                                            <p:strVal val="#ppt_h"/>
                                          </p:val>
                                        </p:tav>
                                        <p:tav tm="100000">
                                          <p:val>
                                            <p:strVal val="#ppt_h"/>
                                          </p:val>
                                        </p:tav>
                                      </p:tavLst>
                                    </p:anim>
                                  </p:childTnLst>
                                </p:cTn>
                              </p:par>
                              <p:par>
                                <p:cTn id="24" presetID="17" presetClass="entr" presetSubtype="1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p:cTn id="26" dur="500" fill="hold"/>
                                        <p:tgtEl>
                                          <p:spTgt spid="10"/>
                                        </p:tgtEl>
                                        <p:attrNameLst>
                                          <p:attrName>ppt_w</p:attrName>
                                        </p:attrNameLst>
                                      </p:cBhvr>
                                      <p:tavLst>
                                        <p:tav tm="0">
                                          <p:val>
                                            <p:fltVal val="0"/>
                                          </p:val>
                                        </p:tav>
                                        <p:tav tm="100000">
                                          <p:val>
                                            <p:strVal val="#ppt_w"/>
                                          </p:val>
                                        </p:tav>
                                      </p:tavLst>
                                    </p:anim>
                                    <p:anim calcmode="lin" valueType="num">
                                      <p:cBhvr>
                                        <p:cTn id="27" dur="500" fill="hold"/>
                                        <p:tgtEl>
                                          <p:spTgt spid="10"/>
                                        </p:tgtEl>
                                        <p:attrNameLst>
                                          <p:attrName>ppt_h</p:attrName>
                                        </p:attrNameLst>
                                      </p:cBhvr>
                                      <p:tavLst>
                                        <p:tav tm="0">
                                          <p:val>
                                            <p:strVal val="#ppt_h"/>
                                          </p:val>
                                        </p:tav>
                                        <p:tav tm="100000">
                                          <p:val>
                                            <p:strVal val="#ppt_h"/>
                                          </p:val>
                                        </p:tav>
                                      </p:tavLst>
                                    </p:anim>
                                  </p:childTnLst>
                                </p:cTn>
                              </p:par>
                              <p:par>
                                <p:cTn id="28" presetID="17" presetClass="entr" presetSubtype="10" fill="hold" grpId="0" nodeType="with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p:cTn id="30" dur="500" fill="hold"/>
                                        <p:tgtEl>
                                          <p:spTgt spid="18"/>
                                        </p:tgtEl>
                                        <p:attrNameLst>
                                          <p:attrName>ppt_w</p:attrName>
                                        </p:attrNameLst>
                                      </p:cBhvr>
                                      <p:tavLst>
                                        <p:tav tm="0">
                                          <p:val>
                                            <p:fltVal val="0"/>
                                          </p:val>
                                        </p:tav>
                                        <p:tav tm="100000">
                                          <p:val>
                                            <p:strVal val="#ppt_w"/>
                                          </p:val>
                                        </p:tav>
                                      </p:tavLst>
                                    </p:anim>
                                    <p:anim calcmode="lin" valueType="num">
                                      <p:cBhvr>
                                        <p:cTn id="31" dur="500" fill="hold"/>
                                        <p:tgtEl>
                                          <p:spTgt spid="18"/>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1" presetClass="mediacall" presetSubtype="0" fill="hold" nodeType="clickEffect">
                                  <p:stCondLst>
                                    <p:cond delay="0"/>
                                  </p:stCondLst>
                                  <p:childTnLst>
                                    <p:cmd type="call" cmd="playFrom(0.0)">
                                      <p:cBhvr>
                                        <p:cTn id="35" dur="1212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36" fill="hold" display="0">
                  <p:stCondLst>
                    <p:cond delay="indefinite"/>
                  </p:stCondLst>
                </p:cTn>
                <p:tgtEl>
                  <p:spTgt spid="22"/>
                </p:tgtEl>
              </p:cMediaNode>
            </p:video>
            <p:seq concurrent="1" nextAc="seek">
              <p:cTn id="37" restart="whenNotActive" fill="hold" evtFilter="cancelBubble" nodeType="interactiveSeq">
                <p:stCondLst>
                  <p:cond evt="onClick" delay="0">
                    <p:tgtEl>
                      <p:spTgt spid="55"/>
                    </p:tgtEl>
                  </p:cond>
                </p:stCondLst>
                <p:endSync evt="end" delay="0">
                  <p:rtn val="all"/>
                </p:endSync>
                <p:childTnLst>
                  <p:par>
                    <p:cTn id="38" fill="hold">
                      <p:stCondLst>
                        <p:cond delay="0"/>
                      </p:stCondLst>
                      <p:childTnLst>
                        <p:par>
                          <p:cTn id="39" fill="hold">
                            <p:stCondLst>
                              <p:cond delay="0"/>
                            </p:stCondLst>
                            <p:childTnLst>
                              <p:par>
                                <p:cTn id="40" presetID="1" presetClass="emph" presetSubtype="2" fill="hold" nodeType="clickEffect">
                                  <p:stCondLst>
                                    <p:cond delay="0"/>
                                  </p:stCondLst>
                                  <p:childTnLst>
                                    <p:animClr clrSpc="rgb" dir="cw">
                                      <p:cBhvr>
                                        <p:cTn id="41" dur="500" fill="hold"/>
                                        <p:tgtEl>
                                          <p:spTgt spid="55"/>
                                        </p:tgtEl>
                                        <p:attrNameLst>
                                          <p:attrName>fillcolor</p:attrName>
                                        </p:attrNameLst>
                                      </p:cBhvr>
                                      <p:to>
                                        <a:srgbClr val="A8D08D"/>
                                      </p:to>
                                    </p:animClr>
                                    <p:set>
                                      <p:cBhvr>
                                        <p:cTn id="42" dur="500" fill="hold"/>
                                        <p:tgtEl>
                                          <p:spTgt spid="55"/>
                                        </p:tgtEl>
                                        <p:attrNameLst>
                                          <p:attrName>fill.type</p:attrName>
                                        </p:attrNameLst>
                                      </p:cBhvr>
                                      <p:to>
                                        <p:strVal val="solid"/>
                                      </p:to>
                                    </p:set>
                                    <p:set>
                                      <p:cBhvr>
                                        <p:cTn id="43" dur="500" fill="hold"/>
                                        <p:tgtEl>
                                          <p:spTgt spid="5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8085" fill="hold"/>
                                        <p:tgtEl>
                                          <p:spTgt spid="19"/>
                                        </p:tgtEl>
                                      </p:cBhvr>
                                    </p:cmd>
                                  </p:childTnLst>
                                </p:cTn>
                              </p:par>
                              <p:par>
                                <p:cTn id="46" presetID="53" presetClass="entr" presetSubtype="16" fill="hold" nodeType="withEffect">
                                  <p:stCondLst>
                                    <p:cond delay="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Effect transition="in" filter="fade">
                                      <p:cBhvr>
                                        <p:cTn id="50" dur="500"/>
                                        <p:tgtEl>
                                          <p:spTgt spid="20"/>
                                        </p:tgtEl>
                                      </p:cBhvr>
                                    </p:animEffect>
                                  </p:childTnLst>
                                </p:cTn>
                              </p:par>
                              <p:par>
                                <p:cTn id="51" presetID="26" presetClass="emph" presetSubtype="0" repeatCount="4000" fill="hold" grpId="1" nodeType="withEffect">
                                  <p:stCondLst>
                                    <p:cond delay="0"/>
                                  </p:stCondLst>
                                  <p:childTnLst>
                                    <p:animEffect transition="out" filter="fade">
                                      <p:cBhvr>
                                        <p:cTn id="52" dur="250" tmFilter="0, 0; .2, .5; .8, .5; 1, 0"/>
                                        <p:tgtEl>
                                          <p:spTgt spid="55"/>
                                        </p:tgtEl>
                                      </p:cBhvr>
                                    </p:animEffect>
                                    <p:animScale>
                                      <p:cBhvr>
                                        <p:cTn id="53" dur="125" autoRev="1" fill="hold"/>
                                        <p:tgtEl>
                                          <p:spTgt spid="55"/>
                                        </p:tgtEl>
                                      </p:cBhvr>
                                      <p:by x="105000" y="105000"/>
                                    </p:animScale>
                                  </p:childTnLst>
                                </p:cTn>
                              </p:par>
                            </p:childTnLst>
                          </p:cTn>
                        </p:par>
                      </p:childTnLst>
                    </p:cTn>
                  </p:par>
                </p:childTnLst>
              </p:cTn>
              <p:nextCondLst>
                <p:cond evt="onClick" delay="0">
                  <p:tgtEl>
                    <p:spTgt spid="55"/>
                  </p:tgtEl>
                </p:cond>
              </p:nextCondLst>
            </p:seq>
            <p:audio>
              <p:cMediaNode vol="80000">
                <p:cTn id="54" fill="hold" display="0">
                  <p:stCondLst>
                    <p:cond delay="indefinite"/>
                  </p:stCondLst>
                  <p:endCondLst>
                    <p:cond evt="onStopAudio" delay="0">
                      <p:tgtEl>
                        <p:sldTgt/>
                      </p:tgtEl>
                    </p:cond>
                  </p:endCondLst>
                </p:cTn>
                <p:tgtEl>
                  <p:spTgt spid="19"/>
                </p:tgtEl>
              </p:cMediaNode>
            </p:audio>
            <p:seq concurrent="1" nextAc="seek">
              <p:cTn id="55" restart="whenNotActive" fill="hold" evtFilter="cancelBubble" nodeType="interactiveSeq">
                <p:stCondLst>
                  <p:cond evt="onClick" delay="0">
                    <p:tgtEl>
                      <p:spTgt spid="3"/>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500" fill="hold"/>
                                        <p:tgtEl>
                                          <p:spTgt spid="3"/>
                                        </p:tgtEl>
                                        <p:attrNameLst>
                                          <p:attrName>fillcolor</p:attrName>
                                        </p:attrNameLst>
                                      </p:cBhvr>
                                      <p:to>
                                        <a:srgbClr val="FF0000"/>
                                      </p:to>
                                    </p:animClr>
                                    <p:set>
                                      <p:cBhvr>
                                        <p:cTn id="60" dur="500" fill="hold"/>
                                        <p:tgtEl>
                                          <p:spTgt spid="3"/>
                                        </p:tgtEl>
                                        <p:attrNameLst>
                                          <p:attrName>fill.type</p:attrName>
                                        </p:attrNameLst>
                                      </p:cBhvr>
                                      <p:to>
                                        <p:strVal val="solid"/>
                                      </p:to>
                                    </p:set>
                                    <p:set>
                                      <p:cBhvr>
                                        <p:cTn id="61" dur="500" fill="hold"/>
                                        <p:tgtEl>
                                          <p:spTgt spid="3"/>
                                        </p:tgtEl>
                                        <p:attrNameLst>
                                          <p:attrName>fill.on</p:attrName>
                                        </p:attrNameLst>
                                      </p:cBhvr>
                                      <p:to>
                                        <p:strVal val="true"/>
                                      </p:to>
                                    </p:set>
                                  </p:childTnLst>
                                </p:cTn>
                              </p:par>
                              <p:par>
                                <p:cTn id="62" presetID="1" presetClass="mediacall" presetSubtype="0" fill="hold" nodeType="withEffect">
                                  <p:stCondLst>
                                    <p:cond delay="0"/>
                                  </p:stCondLst>
                                  <p:childTnLst>
                                    <p:cmd type="call" cmd="playFrom(0.0)">
                                      <p:cBhvr>
                                        <p:cTn id="63" dur="8150" fill="hold"/>
                                        <p:tgtEl>
                                          <p:spTgt spid="23"/>
                                        </p:tgtEl>
                                      </p:cBhvr>
                                    </p:cmd>
                                  </p:childTnLst>
                                </p:cTn>
                              </p:par>
                            </p:childTnLst>
                          </p:cTn>
                        </p:par>
                      </p:childTnLst>
                    </p:cTn>
                  </p:par>
                </p:childTnLst>
              </p:cTn>
              <p:nextCondLst>
                <p:cond evt="onClick" delay="0">
                  <p:tgtEl>
                    <p:spTgt spid="3"/>
                  </p:tgtEl>
                </p:cond>
              </p:nextCondLst>
            </p:seq>
            <p:audio>
              <p:cMediaNode vol="80000">
                <p:cTn id="64" fill="hold" display="0">
                  <p:stCondLst>
                    <p:cond delay="indefinite"/>
                  </p:stCondLst>
                  <p:endCondLst>
                    <p:cond evt="onStopAudio" delay="0">
                      <p:tgtEl>
                        <p:sldTgt/>
                      </p:tgtEl>
                    </p:cond>
                  </p:endCondLst>
                </p:cTn>
                <p:tgtEl>
                  <p:spTgt spid="23"/>
                </p:tgtEl>
              </p:cMediaNode>
            </p:audio>
            <p:seq concurrent="1" nextAc="seek">
              <p:cTn id="65" restart="whenNotActive" fill="hold" evtFilter="cancelBubble" nodeType="interactiveSeq">
                <p:stCondLst>
                  <p:cond evt="onClick" delay="0">
                    <p:tgtEl>
                      <p:spTgt spid="10"/>
                    </p:tgtEl>
                  </p:cond>
                </p:stCondLst>
                <p:endSync evt="end" delay="0">
                  <p:rtn val="all"/>
                </p:endSync>
                <p:childTnLst>
                  <p:par>
                    <p:cTn id="66" fill="hold">
                      <p:stCondLst>
                        <p:cond delay="0"/>
                      </p:stCondLst>
                      <p:childTnLst>
                        <p:par>
                          <p:cTn id="67" fill="hold">
                            <p:stCondLst>
                              <p:cond delay="0"/>
                            </p:stCondLst>
                            <p:childTnLst>
                              <p:par>
                                <p:cTn id="68" presetID="1" presetClass="emph" presetSubtype="2" fill="hold" nodeType="clickEffect">
                                  <p:stCondLst>
                                    <p:cond delay="0"/>
                                  </p:stCondLst>
                                  <p:childTnLst>
                                    <p:animClr clrSpc="rgb" dir="cw">
                                      <p:cBhvr>
                                        <p:cTn id="69" dur="500" fill="hold"/>
                                        <p:tgtEl>
                                          <p:spTgt spid="10"/>
                                        </p:tgtEl>
                                        <p:attrNameLst>
                                          <p:attrName>fillcolor</p:attrName>
                                        </p:attrNameLst>
                                      </p:cBhvr>
                                      <p:to>
                                        <a:srgbClr val="FF0000"/>
                                      </p:to>
                                    </p:animClr>
                                    <p:set>
                                      <p:cBhvr>
                                        <p:cTn id="70" dur="500" fill="hold"/>
                                        <p:tgtEl>
                                          <p:spTgt spid="10"/>
                                        </p:tgtEl>
                                        <p:attrNameLst>
                                          <p:attrName>fill.type</p:attrName>
                                        </p:attrNameLst>
                                      </p:cBhvr>
                                      <p:to>
                                        <p:strVal val="solid"/>
                                      </p:to>
                                    </p:set>
                                    <p:set>
                                      <p:cBhvr>
                                        <p:cTn id="71" dur="500" fill="hold"/>
                                        <p:tgtEl>
                                          <p:spTgt spid="10"/>
                                        </p:tgtEl>
                                        <p:attrNameLst>
                                          <p:attrName>fill.on</p:attrName>
                                        </p:attrNameLst>
                                      </p:cBhvr>
                                      <p:to>
                                        <p:strVal val="true"/>
                                      </p:to>
                                    </p:set>
                                  </p:childTnLst>
                                </p:cTn>
                              </p:par>
                              <p:par>
                                <p:cTn id="72" presetID="1" presetClass="mediacall" presetSubtype="0" fill="hold" nodeType="withEffect">
                                  <p:stCondLst>
                                    <p:cond delay="0"/>
                                  </p:stCondLst>
                                  <p:childTnLst>
                                    <p:cmd type="call" cmd="playFrom(0.0)">
                                      <p:cBhvr>
                                        <p:cTn id="73" dur="8150" fill="hold"/>
                                        <p:tgtEl>
                                          <p:spTgt spid="28"/>
                                        </p:tgtEl>
                                      </p:cBhvr>
                                    </p:cmd>
                                  </p:childTnLst>
                                </p:cTn>
                              </p:par>
                            </p:childTnLst>
                          </p:cTn>
                        </p:par>
                      </p:childTnLst>
                    </p:cTn>
                  </p:par>
                </p:childTnLst>
              </p:cTn>
              <p:nextCondLst>
                <p:cond evt="onClick" delay="0">
                  <p:tgtEl>
                    <p:spTgt spid="10"/>
                  </p:tgtEl>
                </p:cond>
              </p:nextCondLst>
            </p:seq>
            <p:audio>
              <p:cMediaNode vol="80000">
                <p:cTn id="74" fill="hold" display="0">
                  <p:stCondLst>
                    <p:cond delay="indefinite"/>
                  </p:stCondLst>
                  <p:endCondLst>
                    <p:cond evt="onStopAudio" delay="0">
                      <p:tgtEl>
                        <p:sldTgt/>
                      </p:tgtEl>
                    </p:cond>
                  </p:endCondLst>
                </p:cTn>
                <p:tgtEl>
                  <p:spTgt spid="28"/>
                </p:tgtEl>
              </p:cMediaNode>
            </p:audio>
            <p:seq concurrent="1" nextAc="seek">
              <p:cTn id="75" restart="whenNotActive" fill="hold" evtFilter="cancelBubble" nodeType="interactiveSeq">
                <p:stCondLst>
                  <p:cond evt="onClick" delay="0">
                    <p:tgtEl>
                      <p:spTgt spid="18"/>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600" fill="hold"/>
                                        <p:tgtEl>
                                          <p:spTgt spid="18"/>
                                        </p:tgtEl>
                                        <p:attrNameLst>
                                          <p:attrName>fillcolor</p:attrName>
                                        </p:attrNameLst>
                                      </p:cBhvr>
                                      <p:to>
                                        <a:srgbClr val="FF0000"/>
                                      </p:to>
                                    </p:animClr>
                                    <p:set>
                                      <p:cBhvr>
                                        <p:cTn id="80" dur="600" fill="hold"/>
                                        <p:tgtEl>
                                          <p:spTgt spid="18"/>
                                        </p:tgtEl>
                                        <p:attrNameLst>
                                          <p:attrName>fill.type</p:attrName>
                                        </p:attrNameLst>
                                      </p:cBhvr>
                                      <p:to>
                                        <p:strVal val="solid"/>
                                      </p:to>
                                    </p:set>
                                    <p:set>
                                      <p:cBhvr>
                                        <p:cTn id="81" dur="600" fill="hold"/>
                                        <p:tgtEl>
                                          <p:spTgt spid="18"/>
                                        </p:tgtEl>
                                        <p:attrNameLst>
                                          <p:attrName>fill.on</p:attrName>
                                        </p:attrNameLst>
                                      </p:cBhvr>
                                      <p:to>
                                        <p:strVal val="true"/>
                                      </p:to>
                                    </p:set>
                                  </p:childTnLst>
                                </p:cTn>
                              </p:par>
                              <p:par>
                                <p:cTn id="82" presetID="1" presetClass="mediacall" presetSubtype="0" fill="hold" nodeType="withEffect">
                                  <p:stCondLst>
                                    <p:cond delay="0"/>
                                  </p:stCondLst>
                                  <p:childTnLst>
                                    <p:cmd type="call" cmd="playFrom(0.0)">
                                      <p:cBhvr>
                                        <p:cTn id="83" dur="8150" fill="hold"/>
                                        <p:tgtEl>
                                          <p:spTgt spid="30"/>
                                        </p:tgtEl>
                                      </p:cBhvr>
                                    </p:cmd>
                                  </p:childTnLst>
                                </p:cTn>
                              </p:par>
                            </p:childTnLst>
                          </p:cTn>
                        </p:par>
                      </p:childTnLst>
                    </p:cTn>
                  </p:par>
                </p:childTnLst>
              </p:cTn>
              <p:nextCondLst>
                <p:cond evt="onClick" delay="0">
                  <p:tgtEl>
                    <p:spTgt spid="18"/>
                  </p:tgtEl>
                </p:cond>
              </p:nextCondLst>
            </p:seq>
            <p:audio>
              <p:cMediaNode vol="80000">
                <p:cTn id="84" fill="hold" display="0">
                  <p:stCondLst>
                    <p:cond delay="indefinite"/>
                  </p:stCondLst>
                  <p:endCondLst>
                    <p:cond evt="onStopAudio" delay="0">
                      <p:tgtEl>
                        <p:sldTgt/>
                      </p:tgtEl>
                    </p:cond>
                  </p:endCondLst>
                </p:cTn>
                <p:tgtEl>
                  <p:spTgt spid="30"/>
                </p:tgtEl>
              </p:cMediaNode>
            </p:audio>
          </p:childTnLst>
        </p:cTn>
      </p:par>
    </p:tnLst>
    <p:bldLst>
      <p:bldP spid="55" grpId="0" animBg="1"/>
      <p:bldP spid="55" grpId="1" animBg="1"/>
      <p:bldP spid="3" grpId="0" animBg="1"/>
      <p:bldP spid="10" grpId="0" animBg="1"/>
      <p:bldP spid="1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0" y="0"/>
            <a:ext cx="12192000" cy="6821240"/>
          </a:xfrm>
          <a:prstGeom prst="rect">
            <a:avLst/>
          </a:prstGeom>
          <a:solidFill>
            <a:srgbClr val="FEE6F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6" name="Group 65">
            <a:extLst>
              <a:ext uri="{FF2B5EF4-FFF2-40B4-BE49-F238E27FC236}">
                <a16:creationId xmlns:a16="http://schemas.microsoft.com/office/drawing/2014/main" xmlns="" id="{06321D38-5D18-4B3D-AEA2-302F1282CEE1}"/>
              </a:ext>
            </a:extLst>
          </p:cNvPr>
          <p:cNvGrpSpPr/>
          <p:nvPr/>
        </p:nvGrpSpPr>
        <p:grpSpPr>
          <a:xfrm>
            <a:off x="1431949" y="28576"/>
            <a:ext cx="10494439" cy="1270681"/>
            <a:chOff x="2089599" y="-40440"/>
            <a:chExt cx="9143085" cy="2017486"/>
          </a:xfrm>
        </p:grpSpPr>
        <p:sp>
          <p:nvSpPr>
            <p:cNvPr id="67" name="Rectangle 66">
              <a:extLst>
                <a:ext uri="{FF2B5EF4-FFF2-40B4-BE49-F238E27FC236}">
                  <a16:creationId xmlns:a16="http://schemas.microsoft.com/office/drawing/2014/main" xmlns="" id="{87AC8390-AE75-4D56-9539-8DE508D6CE8A}"/>
                </a:ext>
              </a:extLst>
            </p:cNvPr>
            <p:cNvSpPr/>
            <p:nvPr/>
          </p:nvSpPr>
          <p:spPr>
            <a:xfrm>
              <a:off x="2089599" y="-40440"/>
              <a:ext cx="9143085" cy="2017486"/>
            </a:xfrm>
            <a:prstGeom prst="rect">
              <a:avLst/>
            </a:prstGeom>
            <a:solidFill>
              <a:srgbClr val="FF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00">
                <a:latin typeface="Times New Roman" panose="02020603050405020304" pitchFamily="18" charset="0"/>
                <a:cs typeface="Times New Roman" panose="02020603050405020304" pitchFamily="18" charset="0"/>
              </a:endParaRPr>
            </a:p>
          </p:txBody>
        </p:sp>
        <p:sp>
          <p:nvSpPr>
            <p:cNvPr id="68" name="Rectangle 67">
              <a:extLst>
                <a:ext uri="{FF2B5EF4-FFF2-40B4-BE49-F238E27FC236}">
                  <a16:creationId xmlns:a16="http://schemas.microsoft.com/office/drawing/2014/main" xmlns="" id="{71892DED-C0AC-48C6-90C0-F322DC320A52}"/>
                </a:ext>
              </a:extLst>
            </p:cNvPr>
            <p:cNvSpPr/>
            <p:nvPr/>
          </p:nvSpPr>
          <p:spPr>
            <a:xfrm>
              <a:off x="3060415" y="112178"/>
              <a:ext cx="7928047" cy="1756228"/>
            </a:xfrm>
            <a:prstGeom prst="rect">
              <a:avLst/>
            </a:prstGeom>
            <a:solidFill>
              <a:schemeClr val="accent4">
                <a:lumMod val="40000"/>
                <a:lumOff val="60000"/>
                <a:alpha val="50000"/>
              </a:schemeClr>
            </a:solid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0000CC"/>
                  </a:solidFill>
                  <a:latin typeface="Times New Roman" panose="02020603050405020304" pitchFamily="18" charset="0"/>
                  <a:cs typeface="Times New Roman" panose="02020603050405020304" pitchFamily="18" charset="0"/>
                </a:rPr>
                <a:t>Nội dung nào sau đây </a:t>
              </a:r>
              <a:r>
                <a:rPr lang="vi-VN" sz="3200" b="1" u="sng" dirty="0">
                  <a:solidFill>
                    <a:srgbClr val="0000CC"/>
                  </a:solidFill>
                  <a:latin typeface="Times New Roman" panose="02020603050405020304" pitchFamily="18" charset="0"/>
                  <a:cs typeface="Times New Roman" panose="02020603050405020304" pitchFamily="18" charset="0"/>
                </a:rPr>
                <a:t>không</a:t>
              </a:r>
              <a:r>
                <a:rPr lang="vi-VN" sz="3200" b="1" dirty="0">
                  <a:solidFill>
                    <a:srgbClr val="0000CC"/>
                  </a:solidFill>
                  <a:latin typeface="Times New Roman" panose="02020603050405020304" pitchFamily="18" charset="0"/>
                  <a:cs typeface="Times New Roman" panose="02020603050405020304" pitchFamily="18" charset="0"/>
                </a:rPr>
                <a:t> phản ánh đúng nguy cơ dẫn đến tai nạn cháy, nổ?</a:t>
              </a:r>
              <a:endParaRPr lang="en-US" sz="3200" b="1" dirty="0">
                <a:solidFill>
                  <a:srgbClr val="0000CC"/>
                </a:solidFill>
                <a:latin typeface="Times New Roman" pitchFamily="18" charset="0"/>
                <a:cs typeface="Times New Roman" pitchFamily="18" charset="0"/>
              </a:endParaRPr>
            </a:p>
          </p:txBody>
        </p:sp>
      </p:grpSp>
      <p:pic>
        <p:nvPicPr>
          <p:cNvPr id="20" name="Đồng hồ đếm ngược 10 giây">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169262" y="3276069"/>
            <a:ext cx="936532" cy="936532"/>
          </a:xfrm>
          <a:prstGeom prst="rect">
            <a:avLst/>
          </a:prstGeom>
        </p:spPr>
      </p:pic>
      <p:pic>
        <p:nvPicPr>
          <p:cNvPr id="21" name="Picture 20">
            <a:hlinkClick r:id="rId9" action="ppaction://hlinksldjump"/>
            <a:extLst>
              <a:ext uri="{FF2B5EF4-FFF2-40B4-BE49-F238E27FC236}">
                <a16:creationId xmlns:a16="http://schemas.microsoft.com/office/drawing/2014/main" xmlns="" id="{B7655024-E3C4-4376-952D-D704763C38E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3315" y="-28737"/>
            <a:ext cx="1998087" cy="1998087"/>
          </a:xfrm>
          <a:prstGeom prst="rect">
            <a:avLst/>
          </a:prstGeom>
        </p:spPr>
      </p:pic>
      <p:sp>
        <p:nvSpPr>
          <p:cNvPr id="2" name="Sai 1">
            <a:extLst>
              <a:ext uri="{FF2B5EF4-FFF2-40B4-BE49-F238E27FC236}">
                <a16:creationId xmlns:a16="http://schemas.microsoft.com/office/drawing/2014/main" xmlns="" id="{072F46B7-4A56-87A0-F5BF-DF4930B3DE44}"/>
              </a:ext>
            </a:extLst>
          </p:cNvPr>
          <p:cNvSpPr/>
          <p:nvPr/>
        </p:nvSpPr>
        <p:spPr>
          <a:xfrm>
            <a:off x="1415473" y="1969350"/>
            <a:ext cx="5664212" cy="752440"/>
          </a:xfrm>
          <a:prstGeom prst="round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x-none" sz="2800" b="1" dirty="0">
                <a:solidFill>
                  <a:schemeClr val="tx1"/>
                </a:solidFill>
                <a:latin typeface="Times New Roman" panose="02020603050405020304" pitchFamily="18" charset="0"/>
                <a:cs typeface="Times New Roman" panose="02020603050405020304" pitchFamily="18" charset="0"/>
              </a:rPr>
              <a:t>A. Nắng nóng gay gắt kéo dài.</a:t>
            </a:r>
          </a:p>
        </p:txBody>
      </p:sp>
      <p:sp>
        <p:nvSpPr>
          <p:cNvPr id="3" name="Đúng ">
            <a:extLst>
              <a:ext uri="{FF2B5EF4-FFF2-40B4-BE49-F238E27FC236}">
                <a16:creationId xmlns:a16="http://schemas.microsoft.com/office/drawing/2014/main" xmlns="" id="{1D5A46D7-5B8F-074E-A76B-E7A8B15032D0}"/>
              </a:ext>
            </a:extLst>
          </p:cNvPr>
          <p:cNvSpPr/>
          <p:nvPr/>
        </p:nvSpPr>
        <p:spPr>
          <a:xfrm>
            <a:off x="1423711" y="2908013"/>
            <a:ext cx="5664212" cy="752440"/>
          </a:xfrm>
          <a:prstGeom prst="round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x-none" sz="2800" b="1" dirty="0">
                <a:solidFill>
                  <a:schemeClr val="tx1"/>
                </a:solidFill>
                <a:latin typeface="Times New Roman" panose="02020603050405020304" pitchFamily="18" charset="0"/>
                <a:cs typeface="Times New Roman" panose="02020603050405020304" pitchFamily="18" charset="0"/>
              </a:rPr>
              <a:t>B. Bảo quản thực phẩm sai cách.</a:t>
            </a:r>
          </a:p>
        </p:txBody>
      </p:sp>
      <p:sp>
        <p:nvSpPr>
          <p:cNvPr id="4" name="Sai 2">
            <a:extLst>
              <a:ext uri="{FF2B5EF4-FFF2-40B4-BE49-F238E27FC236}">
                <a16:creationId xmlns:a16="http://schemas.microsoft.com/office/drawing/2014/main" xmlns="" id="{DD6AE131-3557-5E3B-5002-6A48F3BE1406}"/>
              </a:ext>
            </a:extLst>
          </p:cNvPr>
          <p:cNvSpPr/>
          <p:nvPr/>
        </p:nvSpPr>
        <p:spPr>
          <a:xfrm>
            <a:off x="1415473" y="3877484"/>
            <a:ext cx="5664212" cy="752440"/>
          </a:xfrm>
          <a:prstGeom prst="round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x-none" sz="2800" b="1" dirty="0">
                <a:solidFill>
                  <a:schemeClr val="tx1"/>
                </a:solidFill>
                <a:latin typeface="Times New Roman" panose="02020603050405020304" pitchFamily="18" charset="0"/>
                <a:cs typeface="Times New Roman" panose="02020603050405020304" pitchFamily="18" charset="0"/>
              </a:rPr>
              <a:t>C. Hàn, khò các vật liệu dễ cháy.</a:t>
            </a:r>
          </a:p>
        </p:txBody>
      </p:sp>
      <p:sp>
        <p:nvSpPr>
          <p:cNvPr id="5" name="Sai 3">
            <a:extLst>
              <a:ext uri="{FF2B5EF4-FFF2-40B4-BE49-F238E27FC236}">
                <a16:creationId xmlns:a16="http://schemas.microsoft.com/office/drawing/2014/main" xmlns="" id="{793FB564-EF20-3C1D-0E57-C8795E30A709}"/>
              </a:ext>
            </a:extLst>
          </p:cNvPr>
          <p:cNvSpPr/>
          <p:nvPr/>
        </p:nvSpPr>
        <p:spPr>
          <a:xfrm>
            <a:off x="1415473" y="4864626"/>
            <a:ext cx="5664212" cy="752440"/>
          </a:xfrm>
          <a:prstGeom prst="round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x-none" sz="2800" b="1" dirty="0">
                <a:solidFill>
                  <a:schemeClr val="tx1"/>
                </a:solidFill>
                <a:latin typeface="Times New Roman" panose="02020603050405020304" pitchFamily="18" charset="0"/>
                <a:cs typeface="Times New Roman" panose="02020603050405020304" pitchFamily="18" charset="0"/>
              </a:rPr>
              <a:t>D. Thiết bị điện bị quá tải, cháy.</a:t>
            </a:r>
          </a:p>
        </p:txBody>
      </p:sp>
      <p:pic>
        <p:nvPicPr>
          <p:cNvPr id="6" name="Picture 5">
            <a:extLst>
              <a:ext uri="{FF2B5EF4-FFF2-40B4-BE49-F238E27FC236}">
                <a16:creationId xmlns:a16="http://schemas.microsoft.com/office/drawing/2014/main" xmlns="" id="{356A4529-EE00-EF53-917F-F4D5DB587E5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62895" y="2708895"/>
            <a:ext cx="942945" cy="951557"/>
          </a:xfrm>
          <a:prstGeom prst="rect">
            <a:avLst/>
          </a:prstGeom>
        </p:spPr>
      </p:pic>
      <p:pic>
        <p:nvPicPr>
          <p:cNvPr id="7" name="Media1.mp3">
            <a:hlinkClick r:id="" action="ppaction://media"/>
            <a:extLst>
              <a:ext uri="{FF2B5EF4-FFF2-40B4-BE49-F238E27FC236}">
                <a16:creationId xmlns:a16="http://schemas.microsoft.com/office/drawing/2014/main" xmlns="" id="{44286DF6-60FE-EC81-72C2-427980F9DE12}"/>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5650095" y="7353503"/>
            <a:ext cx="812800" cy="812800"/>
          </a:xfrm>
          <a:prstGeom prst="rect">
            <a:avLst/>
          </a:prstGeom>
        </p:spPr>
      </p:pic>
      <p:pic>
        <p:nvPicPr>
          <p:cNvPr id="9" name="Media2.mp3">
            <a:hlinkClick r:id="" action="ppaction://media"/>
            <a:extLst>
              <a:ext uri="{FF2B5EF4-FFF2-40B4-BE49-F238E27FC236}">
                <a16:creationId xmlns:a16="http://schemas.microsoft.com/office/drawing/2014/main" xmlns="" id="{CD75C676-9D73-DF6F-1937-579D1AE1DBE1}"/>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3434779" y="7442854"/>
            <a:ext cx="812800" cy="812800"/>
          </a:xfrm>
          <a:prstGeom prst="rect">
            <a:avLst/>
          </a:prstGeom>
        </p:spPr>
      </p:pic>
      <p:pic>
        <p:nvPicPr>
          <p:cNvPr id="10" name="Media2.mp3">
            <a:hlinkClick r:id="" action="ppaction://media"/>
            <a:extLst>
              <a:ext uri="{FF2B5EF4-FFF2-40B4-BE49-F238E27FC236}">
                <a16:creationId xmlns:a16="http://schemas.microsoft.com/office/drawing/2014/main" xmlns="" id="{424B957A-0AE1-2FAE-AC9A-A7A0E0FBEE86}"/>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1009073" y="7442854"/>
            <a:ext cx="812800" cy="812800"/>
          </a:xfrm>
          <a:prstGeom prst="rect">
            <a:avLst/>
          </a:prstGeom>
        </p:spPr>
      </p:pic>
      <p:pic>
        <p:nvPicPr>
          <p:cNvPr id="11" name="Media2.mp3">
            <a:hlinkClick r:id="" action="ppaction://media"/>
            <a:extLst>
              <a:ext uri="{FF2B5EF4-FFF2-40B4-BE49-F238E27FC236}">
                <a16:creationId xmlns:a16="http://schemas.microsoft.com/office/drawing/2014/main" xmlns="" id="{8A96EAC8-973E-ECDF-8AE4-54AB170E4D31}"/>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7459011" y="7353503"/>
            <a:ext cx="812800" cy="812800"/>
          </a:xfrm>
          <a:prstGeom prst="rect">
            <a:avLst/>
          </a:prstGeom>
        </p:spPr>
      </p:pic>
      <p:pic>
        <p:nvPicPr>
          <p:cNvPr id="13" name="Picture 12">
            <a:extLst>
              <a:ext uri="{FF2B5EF4-FFF2-40B4-BE49-F238E27FC236}">
                <a16:creationId xmlns:a16="http://schemas.microsoft.com/office/drawing/2014/main" xmlns="" id="{ADB45CEC-C069-DA6F-F42F-22485B31BF33}"/>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419554" y="1763096"/>
            <a:ext cx="4699315" cy="4239232"/>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3597159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6"/>
                                        </p:tgtEl>
                                        <p:attrNameLst>
                                          <p:attrName>style.visibility</p:attrName>
                                        </p:attrNameLst>
                                      </p:cBhvr>
                                      <p:to>
                                        <p:strVal val="visible"/>
                                      </p:to>
                                    </p:set>
                                    <p:anim calcmode="lin" valueType="num">
                                      <p:cBhvr additive="base">
                                        <p:cTn id="7" dur="500" fill="hold"/>
                                        <p:tgtEl>
                                          <p:spTgt spid="66"/>
                                        </p:tgtEl>
                                        <p:attrNameLst>
                                          <p:attrName>ppt_x</p:attrName>
                                        </p:attrNameLst>
                                      </p:cBhvr>
                                      <p:tavLst>
                                        <p:tav tm="0">
                                          <p:val>
                                            <p:strVal val="0-#ppt_w/2"/>
                                          </p:val>
                                        </p:tav>
                                        <p:tav tm="100000">
                                          <p:val>
                                            <p:strVal val="#ppt_x"/>
                                          </p:val>
                                        </p:tav>
                                      </p:tavLst>
                                    </p:anim>
                                    <p:anim calcmode="lin" valueType="num">
                                      <p:cBhvr additive="base">
                                        <p:cTn id="8" dur="500" fill="hold"/>
                                        <p:tgtEl>
                                          <p:spTgt spid="66"/>
                                        </p:tgtEl>
                                        <p:attrNameLst>
                                          <p:attrName>ppt_y</p:attrName>
                                        </p:attrNameLst>
                                      </p:cBhvr>
                                      <p:tavLst>
                                        <p:tav tm="0">
                                          <p:val>
                                            <p:strVal val="#ppt_y"/>
                                          </p:val>
                                        </p:tav>
                                        <p:tav tm="100000">
                                          <p:val>
                                            <p:strVal val="#ppt_y"/>
                                          </p:val>
                                        </p:tav>
                                      </p:tavLst>
                                    </p:anim>
                                  </p:childTnLst>
                                </p:cTn>
                              </p:par>
                              <p:par>
                                <p:cTn id="9" presetID="16" presetClass="entr" presetSubtype="21"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arn(inVertical)">
                                      <p:cBhvr>
                                        <p:cTn id="11" dur="500"/>
                                        <p:tgtEl>
                                          <p:spTgt spid="3"/>
                                        </p:tgtEl>
                                      </p:cBhvr>
                                    </p:animEffect>
                                  </p:childTnLst>
                                </p:cTn>
                              </p:par>
                              <p:par>
                                <p:cTn id="12" presetID="16" presetClass="entr" presetSubtype="21" fill="hold" grpId="0"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1212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5" fill="hold" display="0">
                  <p:stCondLst>
                    <p:cond delay="indefinite"/>
                  </p:stCondLst>
                </p:cTn>
                <p:tgtEl>
                  <p:spTgt spid="20"/>
                </p:tgtEl>
              </p:cMediaNode>
            </p:video>
            <p:seq concurrent="1" nextAc="seek">
              <p:cTn id="26" restart="whenNotActive" fill="hold" evtFilter="cancelBubble" nodeType="interactiveSeq">
                <p:stCondLst>
                  <p:cond evt="onClick" delay="0">
                    <p:tgtEl>
                      <p:spTgt spid="3"/>
                    </p:tgtEl>
                  </p:cond>
                </p:stCondLst>
                <p:endSync evt="end" delay="0">
                  <p:rtn val="all"/>
                </p:endSync>
                <p:childTnLst>
                  <p:par>
                    <p:cTn id="27" fill="hold">
                      <p:stCondLst>
                        <p:cond delay="0"/>
                      </p:stCondLst>
                      <p:childTnLst>
                        <p:par>
                          <p:cTn id="28" fill="hold">
                            <p:stCondLst>
                              <p:cond delay="0"/>
                            </p:stCondLst>
                            <p:childTnLst>
                              <p:par>
                                <p:cTn id="29" presetID="1" presetClass="emph" presetSubtype="2" fill="hold" nodeType="clickEffect">
                                  <p:stCondLst>
                                    <p:cond delay="0"/>
                                  </p:stCondLst>
                                  <p:childTnLst>
                                    <p:animClr clrSpc="rgb" dir="cw">
                                      <p:cBhvr>
                                        <p:cTn id="30" dur="500" fill="hold"/>
                                        <p:tgtEl>
                                          <p:spTgt spid="3"/>
                                        </p:tgtEl>
                                        <p:attrNameLst>
                                          <p:attrName>fillcolor</p:attrName>
                                        </p:attrNameLst>
                                      </p:cBhvr>
                                      <p:to>
                                        <a:srgbClr val="C5E0B3"/>
                                      </p:to>
                                    </p:animClr>
                                    <p:set>
                                      <p:cBhvr>
                                        <p:cTn id="31" dur="500" fill="hold"/>
                                        <p:tgtEl>
                                          <p:spTgt spid="3"/>
                                        </p:tgtEl>
                                        <p:attrNameLst>
                                          <p:attrName>fill.type</p:attrName>
                                        </p:attrNameLst>
                                      </p:cBhvr>
                                      <p:to>
                                        <p:strVal val="solid"/>
                                      </p:to>
                                    </p:set>
                                    <p:set>
                                      <p:cBhvr>
                                        <p:cTn id="32" dur="500" fill="hold"/>
                                        <p:tgtEl>
                                          <p:spTgt spid="3"/>
                                        </p:tgtEl>
                                        <p:attrNameLst>
                                          <p:attrName>fill.on</p:attrName>
                                        </p:attrNameLst>
                                      </p:cBhvr>
                                      <p:to>
                                        <p:strVal val="true"/>
                                      </p:to>
                                    </p:set>
                                  </p:childTnLst>
                                </p:cTn>
                              </p:par>
                              <p:par>
                                <p:cTn id="33" presetID="18" presetClass="entr" presetSubtype="12" fill="hold" nodeType="with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strips(downLeft)">
                                      <p:cBhvr>
                                        <p:cTn id="35" dur="500"/>
                                        <p:tgtEl>
                                          <p:spTgt spid="6"/>
                                        </p:tgtEl>
                                      </p:cBhvr>
                                    </p:animEffect>
                                  </p:childTnLst>
                                </p:cTn>
                              </p:par>
                              <p:par>
                                <p:cTn id="36" presetID="26" presetClass="emph" presetSubtype="0" fill="hold" grpId="1" nodeType="withEffect">
                                  <p:stCondLst>
                                    <p:cond delay="0"/>
                                  </p:stCondLst>
                                  <p:childTnLst>
                                    <p:animEffect transition="out" filter="fade">
                                      <p:cBhvr>
                                        <p:cTn id="37" dur="500" tmFilter="0, 0; .2, .5; .8, .5; 1, 0"/>
                                        <p:tgtEl>
                                          <p:spTgt spid="3"/>
                                        </p:tgtEl>
                                      </p:cBhvr>
                                    </p:animEffect>
                                    <p:animScale>
                                      <p:cBhvr>
                                        <p:cTn id="38" dur="250" autoRev="1" fill="hold"/>
                                        <p:tgtEl>
                                          <p:spTgt spid="3"/>
                                        </p:tgtEl>
                                      </p:cBhvr>
                                      <p:by x="105000" y="105000"/>
                                    </p:animScale>
                                  </p:childTnLst>
                                </p:cTn>
                              </p:par>
                              <p:par>
                                <p:cTn id="39" presetID="1" presetClass="mediacall" presetSubtype="0" fill="hold" nodeType="withEffect">
                                  <p:stCondLst>
                                    <p:cond delay="0"/>
                                  </p:stCondLst>
                                  <p:childTnLst>
                                    <p:cmd type="call" cmd="playFrom(0.0)">
                                      <p:cBhvr>
                                        <p:cTn id="40" dur="8097" fill="hold"/>
                                        <p:tgtEl>
                                          <p:spTgt spid="7"/>
                                        </p:tgtEl>
                                      </p:cBhvr>
                                    </p:cmd>
                                  </p:childTnLst>
                                </p:cTn>
                              </p:par>
                            </p:childTnLst>
                          </p:cTn>
                        </p:par>
                      </p:childTnLst>
                    </p:cTn>
                  </p:par>
                </p:childTnLst>
              </p:cTn>
              <p:nextCondLst>
                <p:cond evt="onClick" delay="0">
                  <p:tgtEl>
                    <p:spTgt spid="3"/>
                  </p:tgtEl>
                </p:cond>
              </p:nextCondLst>
            </p:seq>
            <p:audio>
              <p:cMediaNode vol="80000">
                <p:cTn id="41" fill="hold" display="0">
                  <p:stCondLst>
                    <p:cond delay="indefinite"/>
                  </p:stCondLst>
                  <p:endCondLst>
                    <p:cond evt="onStopAudio" delay="0">
                      <p:tgtEl>
                        <p:sldTgt/>
                      </p:tgtEl>
                    </p:cond>
                  </p:endCondLst>
                </p:cTn>
                <p:tgtEl>
                  <p:spTgt spid="7"/>
                </p:tgtEl>
              </p:cMediaNode>
            </p:audio>
            <p:seq concurrent="1" nextAc="seek">
              <p:cTn id="42" restart="whenNotActive" fill="hold" evtFilter="cancelBubble" nodeType="interactiveSeq">
                <p:stCondLst>
                  <p:cond evt="onClick" delay="0">
                    <p:tgtEl>
                      <p:spTgt spid="2"/>
                    </p:tgtEl>
                  </p:cond>
                </p:stCondLst>
                <p:endSync evt="end" delay="0">
                  <p:rtn val="all"/>
                </p:endSync>
                <p:childTnLst>
                  <p:par>
                    <p:cTn id="43" fill="hold">
                      <p:stCondLst>
                        <p:cond delay="0"/>
                      </p:stCondLst>
                      <p:childTnLst>
                        <p:par>
                          <p:cTn id="44" fill="hold">
                            <p:stCondLst>
                              <p:cond delay="0"/>
                            </p:stCondLst>
                            <p:childTnLst>
                              <p:par>
                                <p:cTn id="45" presetID="1" presetClass="emph" presetSubtype="2" fill="hold" nodeType="clickEffect">
                                  <p:stCondLst>
                                    <p:cond delay="0"/>
                                  </p:stCondLst>
                                  <p:childTnLst>
                                    <p:animClr clrSpc="rgb" dir="cw">
                                      <p:cBhvr>
                                        <p:cTn id="46" dur="500" fill="hold"/>
                                        <p:tgtEl>
                                          <p:spTgt spid="2"/>
                                        </p:tgtEl>
                                        <p:attrNameLst>
                                          <p:attrName>fillcolor</p:attrName>
                                        </p:attrNameLst>
                                      </p:cBhvr>
                                      <p:to>
                                        <a:srgbClr val="FF0000"/>
                                      </p:to>
                                    </p:animClr>
                                    <p:set>
                                      <p:cBhvr>
                                        <p:cTn id="47" dur="500" fill="hold"/>
                                        <p:tgtEl>
                                          <p:spTgt spid="2"/>
                                        </p:tgtEl>
                                        <p:attrNameLst>
                                          <p:attrName>fill.type</p:attrName>
                                        </p:attrNameLst>
                                      </p:cBhvr>
                                      <p:to>
                                        <p:strVal val="solid"/>
                                      </p:to>
                                    </p:set>
                                    <p:set>
                                      <p:cBhvr>
                                        <p:cTn id="48" dur="500" fill="hold"/>
                                        <p:tgtEl>
                                          <p:spTgt spid="2"/>
                                        </p:tgtEl>
                                        <p:attrNameLst>
                                          <p:attrName>fill.on</p:attrName>
                                        </p:attrNameLst>
                                      </p:cBhvr>
                                      <p:to>
                                        <p:strVal val="true"/>
                                      </p:to>
                                    </p:set>
                                  </p:childTnLst>
                                </p:cTn>
                              </p:par>
                              <p:par>
                                <p:cTn id="49" presetID="1" presetClass="mediacall" presetSubtype="0" fill="hold" nodeType="withEffect">
                                  <p:stCondLst>
                                    <p:cond delay="0"/>
                                  </p:stCondLst>
                                  <p:childTnLst>
                                    <p:cmd type="call" cmd="playFrom(0.0)">
                                      <p:cBhvr>
                                        <p:cTn id="50" dur="8124" fill="hold"/>
                                        <p:tgtEl>
                                          <p:spTgt spid="9"/>
                                        </p:tgtEl>
                                      </p:cBhvr>
                                    </p:cmd>
                                  </p:childTnLst>
                                </p:cTn>
                              </p:par>
                              <p:par>
                                <p:cTn id="51" presetID="26" presetClass="emph" presetSubtype="0" fill="hold" grpId="1" nodeType="withEffect">
                                  <p:stCondLst>
                                    <p:cond delay="0"/>
                                  </p:stCondLst>
                                  <p:childTnLst>
                                    <p:animEffect transition="out" filter="fade">
                                      <p:cBhvr>
                                        <p:cTn id="52" dur="500" tmFilter="0, 0; .2, .5; .8, .5; 1, 0"/>
                                        <p:tgtEl>
                                          <p:spTgt spid="2"/>
                                        </p:tgtEl>
                                      </p:cBhvr>
                                    </p:animEffect>
                                    <p:animScale>
                                      <p:cBhvr>
                                        <p:cTn id="53" dur="250" autoRev="1" fill="hold"/>
                                        <p:tgtEl>
                                          <p:spTgt spid="2"/>
                                        </p:tgtEl>
                                      </p:cBhvr>
                                      <p:by x="105000" y="105000"/>
                                    </p:animScale>
                                  </p:childTnLst>
                                </p:cTn>
                              </p:par>
                            </p:childTnLst>
                          </p:cTn>
                        </p:par>
                      </p:childTnLst>
                    </p:cTn>
                  </p:par>
                </p:childTnLst>
              </p:cTn>
              <p:nextCondLst>
                <p:cond evt="onClick" delay="0">
                  <p:tgtEl>
                    <p:spTgt spid="2"/>
                  </p:tgtEl>
                </p:cond>
              </p:nextCondLst>
            </p:seq>
            <p:audio>
              <p:cMediaNode vol="80000">
                <p:cTn id="54" fill="hold" display="0">
                  <p:stCondLst>
                    <p:cond delay="indefinite"/>
                  </p:stCondLst>
                  <p:endCondLst>
                    <p:cond evt="onStopAudio" delay="0">
                      <p:tgtEl>
                        <p:sldTgt/>
                      </p:tgtEl>
                    </p:cond>
                  </p:endCondLst>
                </p:cTn>
                <p:tgtEl>
                  <p:spTgt spid="9"/>
                </p:tgtEl>
              </p:cMediaNode>
            </p:audio>
            <p:seq concurrent="1" nextAc="seek">
              <p:cTn id="55" restart="whenNotActive" fill="hold" evtFilter="cancelBubble" nodeType="interactiveSeq">
                <p:stCondLst>
                  <p:cond evt="onClick" delay="0">
                    <p:tgtEl>
                      <p:spTgt spid="4"/>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500" fill="hold"/>
                                        <p:tgtEl>
                                          <p:spTgt spid="4"/>
                                        </p:tgtEl>
                                        <p:attrNameLst>
                                          <p:attrName>fillcolor</p:attrName>
                                        </p:attrNameLst>
                                      </p:cBhvr>
                                      <p:to>
                                        <a:srgbClr val="FF0000"/>
                                      </p:to>
                                    </p:animClr>
                                    <p:set>
                                      <p:cBhvr>
                                        <p:cTn id="60" dur="500" fill="hold"/>
                                        <p:tgtEl>
                                          <p:spTgt spid="4"/>
                                        </p:tgtEl>
                                        <p:attrNameLst>
                                          <p:attrName>fill.type</p:attrName>
                                        </p:attrNameLst>
                                      </p:cBhvr>
                                      <p:to>
                                        <p:strVal val="solid"/>
                                      </p:to>
                                    </p:set>
                                    <p:set>
                                      <p:cBhvr>
                                        <p:cTn id="61" dur="500" fill="hold"/>
                                        <p:tgtEl>
                                          <p:spTgt spid="4"/>
                                        </p:tgtEl>
                                        <p:attrNameLst>
                                          <p:attrName>fill.on</p:attrName>
                                        </p:attrNameLst>
                                      </p:cBhvr>
                                      <p:to>
                                        <p:strVal val="true"/>
                                      </p:to>
                                    </p:set>
                                  </p:childTnLst>
                                </p:cTn>
                              </p:par>
                              <p:par>
                                <p:cTn id="62" presetID="1" presetClass="mediacall" presetSubtype="0" fill="hold" nodeType="withEffect">
                                  <p:stCondLst>
                                    <p:cond delay="0"/>
                                  </p:stCondLst>
                                  <p:childTnLst>
                                    <p:cmd type="call" cmd="playFrom(0.0)">
                                      <p:cBhvr>
                                        <p:cTn id="63" dur="8124" fill="hold"/>
                                        <p:tgtEl>
                                          <p:spTgt spid="10"/>
                                        </p:tgtEl>
                                      </p:cBhvr>
                                    </p:cmd>
                                  </p:childTnLst>
                                </p:cTn>
                              </p:par>
                              <p:par>
                                <p:cTn id="64" presetID="26" presetClass="emph" presetSubtype="0" fill="hold" grpId="1" nodeType="withEffect">
                                  <p:stCondLst>
                                    <p:cond delay="0"/>
                                  </p:stCondLst>
                                  <p:childTnLst>
                                    <p:animEffect transition="out" filter="fade">
                                      <p:cBhvr>
                                        <p:cTn id="65" dur="500" tmFilter="0, 0; .2, .5; .8, .5; 1, 0"/>
                                        <p:tgtEl>
                                          <p:spTgt spid="4"/>
                                        </p:tgtEl>
                                      </p:cBhvr>
                                    </p:animEffect>
                                    <p:animScale>
                                      <p:cBhvr>
                                        <p:cTn id="66" dur="250" autoRev="1" fill="hold"/>
                                        <p:tgtEl>
                                          <p:spTgt spid="4"/>
                                        </p:tgtEl>
                                      </p:cBhvr>
                                      <p:by x="105000" y="105000"/>
                                    </p:animScale>
                                  </p:childTnLst>
                                </p:cTn>
                              </p:par>
                            </p:childTnLst>
                          </p:cTn>
                        </p:par>
                      </p:childTnLst>
                    </p:cTn>
                  </p:par>
                </p:childTnLst>
              </p:cTn>
              <p:nextCondLst>
                <p:cond evt="onClick" delay="0">
                  <p:tgtEl>
                    <p:spTgt spid="4"/>
                  </p:tgtEl>
                </p:cond>
              </p:nextCondLst>
            </p:seq>
            <p:audio>
              <p:cMediaNode vol="80000">
                <p:cTn id="67" fill="hold" display="0">
                  <p:stCondLst>
                    <p:cond delay="indefinite"/>
                  </p:stCondLst>
                  <p:endCondLst>
                    <p:cond evt="onStopAudio" delay="0">
                      <p:tgtEl>
                        <p:sldTgt/>
                      </p:tgtEl>
                    </p:cond>
                  </p:endCondLst>
                </p:cTn>
                <p:tgtEl>
                  <p:spTgt spid="10"/>
                </p:tgtEl>
              </p:cMediaNode>
            </p:audio>
            <p:seq concurrent="1" nextAc="seek">
              <p:cTn id="68" restart="whenNotActive" fill="hold" evtFilter="cancelBubble" nodeType="interactiveSeq">
                <p:stCondLst>
                  <p:cond evt="onClick" delay="0">
                    <p:tgtEl>
                      <p:spTgt spid="5"/>
                    </p:tgtEl>
                  </p:cond>
                </p:stCondLst>
                <p:endSync evt="end" delay="0">
                  <p:rtn val="all"/>
                </p:endSync>
                <p:childTnLst>
                  <p:par>
                    <p:cTn id="69" fill="hold">
                      <p:stCondLst>
                        <p:cond delay="0"/>
                      </p:stCondLst>
                      <p:childTnLst>
                        <p:par>
                          <p:cTn id="70" fill="hold">
                            <p:stCondLst>
                              <p:cond delay="0"/>
                            </p:stCondLst>
                            <p:childTnLst>
                              <p:par>
                                <p:cTn id="71" presetID="1" presetClass="emph" presetSubtype="2" fill="hold" nodeType="clickEffect">
                                  <p:stCondLst>
                                    <p:cond delay="0"/>
                                  </p:stCondLst>
                                  <p:childTnLst>
                                    <p:animClr clrSpc="rgb" dir="cw">
                                      <p:cBhvr>
                                        <p:cTn id="72" dur="2000" fill="hold"/>
                                        <p:tgtEl>
                                          <p:spTgt spid="5"/>
                                        </p:tgtEl>
                                        <p:attrNameLst>
                                          <p:attrName>fillcolor</p:attrName>
                                        </p:attrNameLst>
                                      </p:cBhvr>
                                      <p:to>
                                        <a:srgbClr val="FF0000"/>
                                      </p:to>
                                    </p:animClr>
                                    <p:set>
                                      <p:cBhvr>
                                        <p:cTn id="73" dur="2000" fill="hold"/>
                                        <p:tgtEl>
                                          <p:spTgt spid="5"/>
                                        </p:tgtEl>
                                        <p:attrNameLst>
                                          <p:attrName>fill.type</p:attrName>
                                        </p:attrNameLst>
                                      </p:cBhvr>
                                      <p:to>
                                        <p:strVal val="solid"/>
                                      </p:to>
                                    </p:set>
                                    <p:set>
                                      <p:cBhvr>
                                        <p:cTn id="74" dur="2000" fill="hold"/>
                                        <p:tgtEl>
                                          <p:spTgt spid="5"/>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8124" fill="hold"/>
                                        <p:tgtEl>
                                          <p:spTgt spid="11"/>
                                        </p:tgtEl>
                                      </p:cBhvr>
                                    </p:cmd>
                                  </p:childTnLst>
                                </p:cTn>
                              </p:par>
                              <p:par>
                                <p:cTn id="77" presetID="26" presetClass="emph" presetSubtype="0" fill="hold" grpId="1" nodeType="withEffect">
                                  <p:stCondLst>
                                    <p:cond delay="0"/>
                                  </p:stCondLst>
                                  <p:childTnLst>
                                    <p:animEffect transition="out" filter="fade">
                                      <p:cBhvr>
                                        <p:cTn id="78" dur="500" tmFilter="0, 0; .2, .5; .8, .5; 1, 0"/>
                                        <p:tgtEl>
                                          <p:spTgt spid="5"/>
                                        </p:tgtEl>
                                      </p:cBhvr>
                                    </p:animEffect>
                                    <p:animScale>
                                      <p:cBhvr>
                                        <p:cTn id="79" dur="250" autoRev="1" fill="hold"/>
                                        <p:tgtEl>
                                          <p:spTgt spid="5"/>
                                        </p:tgtEl>
                                      </p:cBhvr>
                                      <p:by x="105000" y="105000"/>
                                    </p:animScale>
                                  </p:childTnLst>
                                </p:cTn>
                              </p:par>
                            </p:childTnLst>
                          </p:cTn>
                        </p:par>
                      </p:childTnLst>
                    </p:cTn>
                  </p:par>
                </p:childTnLst>
              </p:cTn>
              <p:nextCondLst>
                <p:cond evt="onClick" delay="0">
                  <p:tgtEl>
                    <p:spTgt spid="5"/>
                  </p:tgtEl>
                </p:cond>
              </p:nextCondLst>
            </p:seq>
            <p:audio>
              <p:cMediaNode vol="80000">
                <p:cTn id="80" fill="hold" display="0">
                  <p:stCondLst>
                    <p:cond delay="indefinite"/>
                  </p:stCondLst>
                  <p:endCondLst>
                    <p:cond evt="onStopAudio" delay="0">
                      <p:tgtEl>
                        <p:sldTgt/>
                      </p:tgtEl>
                    </p:cond>
                  </p:endCondLst>
                </p:cTn>
                <p:tgtEl>
                  <p:spTgt spid="11"/>
                </p:tgtEl>
              </p:cMediaNode>
            </p:audio>
          </p:childTnLst>
        </p:cTn>
      </p:par>
    </p:tnLst>
    <p:bldLst>
      <p:bldP spid="2" grpId="0" animBg="1"/>
      <p:bldP spid="2" grpId="1" animBg="1"/>
      <p:bldP spid="3" grpId="0" animBg="1"/>
      <p:bldP spid="3" grpId="1" animBg="1"/>
      <p:bldP spid="4" grpId="0" animBg="1"/>
      <p:bldP spid="4" grpId="1" animBg="1"/>
      <p:bldP spid="5" grpId="0" animBg="1"/>
      <p:bldP spid="5"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51698" y="-55432"/>
            <a:ext cx="12243698" cy="6913432"/>
          </a:xfrm>
          <a:prstGeom prst="rect">
            <a:avLst/>
          </a:prstGeom>
          <a:solidFill>
            <a:srgbClr val="FEE6F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grpSp>
        <p:nvGrpSpPr>
          <p:cNvPr id="61" name="Group 60">
            <a:extLst>
              <a:ext uri="{FF2B5EF4-FFF2-40B4-BE49-F238E27FC236}">
                <a16:creationId xmlns:a16="http://schemas.microsoft.com/office/drawing/2014/main" xmlns="" id="{499BDEE1-934A-4620-8521-F006D3E68E6C}"/>
              </a:ext>
            </a:extLst>
          </p:cNvPr>
          <p:cNvGrpSpPr/>
          <p:nvPr/>
        </p:nvGrpSpPr>
        <p:grpSpPr>
          <a:xfrm>
            <a:off x="1507697" y="0"/>
            <a:ext cx="10588509" cy="1423851"/>
            <a:chOff x="1930400" y="663984"/>
            <a:chExt cx="9143085" cy="2017486"/>
          </a:xfrm>
        </p:grpSpPr>
        <p:sp>
          <p:nvSpPr>
            <p:cNvPr id="22" name="Rectangle 21">
              <a:extLst>
                <a:ext uri="{FF2B5EF4-FFF2-40B4-BE49-F238E27FC236}">
                  <a16:creationId xmlns:a16="http://schemas.microsoft.com/office/drawing/2014/main" xmlns="" id="{8061FC1E-45D0-44EE-8E6E-FAF1E5314FA3}"/>
                </a:ext>
              </a:extLst>
            </p:cNvPr>
            <p:cNvSpPr/>
            <p:nvPr/>
          </p:nvSpPr>
          <p:spPr>
            <a:xfrm>
              <a:off x="1930400" y="663984"/>
              <a:ext cx="9143085" cy="20174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sp>
          <p:nvSpPr>
            <p:cNvPr id="23" name="Rectangle 22">
              <a:extLst>
                <a:ext uri="{FF2B5EF4-FFF2-40B4-BE49-F238E27FC236}">
                  <a16:creationId xmlns:a16="http://schemas.microsoft.com/office/drawing/2014/main" xmlns="" id="{B7B73DD2-DA58-47B7-9EA1-FAFC5DD88A0B}"/>
                </a:ext>
              </a:extLst>
            </p:cNvPr>
            <p:cNvSpPr/>
            <p:nvPr/>
          </p:nvSpPr>
          <p:spPr>
            <a:xfrm>
              <a:off x="2443059" y="794613"/>
              <a:ext cx="8471227" cy="1756228"/>
            </a:xfrm>
            <a:prstGeom prst="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kern="0" dirty="0">
                <a:solidFill>
                  <a:srgbClr val="002060"/>
                </a:solidFill>
                <a:latin typeface="Times New Roman" panose="02020603050405020304" pitchFamily="18" charset="0"/>
                <a:ea typeface="Tahoma" panose="020B0604030504040204" pitchFamily="34" charset="0"/>
                <a:cs typeface="Times New Roman" panose="02020603050405020304" pitchFamily="18" charset="0"/>
              </a:endParaRPr>
            </a:p>
            <a:p>
              <a:pPr algn="ctr"/>
              <a:r>
                <a:rPr lang="en-US" sz="3200" b="1" kern="0"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N</a:t>
              </a:r>
              <a:r>
                <a:rPr lang="en-US" sz="3200" b="1" kern="0" dirty="0" err="1">
                  <a:solidFill>
                    <a:srgbClr val="0000CC"/>
                  </a:solidFill>
                  <a:effectLst/>
                  <a:latin typeface="Times New Roman" panose="02020603050405020304" pitchFamily="18" charset="0"/>
                  <a:ea typeface="Tahoma" panose="020B0604030504040204" pitchFamily="34" charset="0"/>
                  <a:cs typeface="Times New Roman" panose="02020603050405020304" pitchFamily="18" charset="0"/>
                </a:rPr>
                <a:t>ếu</a:t>
              </a:r>
              <a:r>
                <a:rPr lang="en-US" sz="3200" b="1" kern="0" dirty="0">
                  <a:solidFill>
                    <a:srgbClr val="0000CC"/>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3200" b="1" kern="0" dirty="0" err="1">
                  <a:solidFill>
                    <a:srgbClr val="0000CC"/>
                  </a:solidFill>
                  <a:effectLst/>
                  <a:latin typeface="Times New Roman" panose="02020603050405020304" pitchFamily="18" charset="0"/>
                  <a:ea typeface="Tahoma" panose="020B0604030504040204" pitchFamily="34" charset="0"/>
                  <a:cs typeface="Times New Roman" panose="02020603050405020304" pitchFamily="18" charset="0"/>
                </a:rPr>
                <a:t>sử</a:t>
              </a:r>
              <a:r>
                <a:rPr lang="en-US" sz="3200" b="1" kern="0" dirty="0">
                  <a:solidFill>
                    <a:srgbClr val="0000CC"/>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3200" b="1" kern="0" dirty="0" err="1">
                  <a:solidFill>
                    <a:srgbClr val="0000CC"/>
                  </a:solidFill>
                  <a:effectLst/>
                  <a:latin typeface="Times New Roman" panose="02020603050405020304" pitchFamily="18" charset="0"/>
                  <a:ea typeface="Tahoma" panose="020B0604030504040204" pitchFamily="34" charset="0"/>
                  <a:cs typeface="Times New Roman" panose="02020603050405020304" pitchFamily="18" charset="0"/>
                </a:rPr>
                <a:t>dụng</a:t>
              </a:r>
              <a:r>
                <a:rPr lang="en-US" sz="3200" b="1" kern="0" dirty="0">
                  <a:solidFill>
                    <a:srgbClr val="0000CC"/>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3200" b="1" kern="0" dirty="0" err="1">
                  <a:solidFill>
                    <a:srgbClr val="0000CC"/>
                  </a:solidFill>
                  <a:effectLst/>
                  <a:latin typeface="Times New Roman" panose="02020603050405020304" pitchFamily="18" charset="0"/>
                  <a:ea typeface="Tahoma" panose="020B0604030504040204" pitchFamily="34" charset="0"/>
                  <a:cs typeface="Times New Roman" panose="02020603050405020304" pitchFamily="18" charset="0"/>
                </a:rPr>
                <a:t>thực</a:t>
              </a:r>
              <a:r>
                <a:rPr lang="en-US" sz="3200" b="1" kern="0" dirty="0">
                  <a:solidFill>
                    <a:srgbClr val="0000CC"/>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3200" b="1" kern="0" dirty="0" err="1">
                  <a:solidFill>
                    <a:srgbClr val="0000CC"/>
                  </a:solidFill>
                  <a:effectLst/>
                  <a:latin typeface="Times New Roman" panose="02020603050405020304" pitchFamily="18" charset="0"/>
                  <a:ea typeface="Tahoma" panose="020B0604030504040204" pitchFamily="34" charset="0"/>
                  <a:cs typeface="Times New Roman" panose="02020603050405020304" pitchFamily="18" charset="0"/>
                </a:rPr>
                <a:t>phẩm</a:t>
              </a:r>
              <a:r>
                <a:rPr lang="en-US" sz="3200" b="1" kern="0" dirty="0">
                  <a:solidFill>
                    <a:srgbClr val="0000CC"/>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3200" b="1" kern="0" dirty="0" err="1">
                  <a:solidFill>
                    <a:srgbClr val="0000CC"/>
                  </a:solidFill>
                  <a:effectLst/>
                  <a:latin typeface="Times New Roman" panose="02020603050405020304" pitchFamily="18" charset="0"/>
                  <a:ea typeface="Tahoma" panose="020B0604030504040204" pitchFamily="34" charset="0"/>
                  <a:cs typeface="Times New Roman" panose="02020603050405020304" pitchFamily="18" charset="0"/>
                </a:rPr>
                <a:t>bị</a:t>
              </a:r>
              <a:r>
                <a:rPr lang="en-US" sz="3200" b="1" kern="0" dirty="0">
                  <a:solidFill>
                    <a:srgbClr val="0000CC"/>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3200" b="1" kern="0" dirty="0" err="1">
                  <a:solidFill>
                    <a:srgbClr val="0000CC"/>
                  </a:solidFill>
                  <a:effectLst/>
                  <a:latin typeface="Times New Roman" panose="02020603050405020304" pitchFamily="18" charset="0"/>
                  <a:ea typeface="Tahoma" panose="020B0604030504040204" pitchFamily="34" charset="0"/>
                  <a:cs typeface="Times New Roman" panose="02020603050405020304" pitchFamily="18" charset="0"/>
                </a:rPr>
                <a:t>nấm</a:t>
              </a:r>
              <a:r>
                <a:rPr lang="en-US" sz="3200" b="1" kern="0" dirty="0">
                  <a:solidFill>
                    <a:srgbClr val="0000CC"/>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3200" b="1" kern="0" dirty="0" err="1">
                  <a:solidFill>
                    <a:srgbClr val="0000CC"/>
                  </a:solidFill>
                  <a:effectLst/>
                  <a:latin typeface="Times New Roman" panose="02020603050405020304" pitchFamily="18" charset="0"/>
                  <a:ea typeface="Tahoma" panose="020B0604030504040204" pitchFamily="34" charset="0"/>
                  <a:cs typeface="Times New Roman" panose="02020603050405020304" pitchFamily="18" charset="0"/>
                </a:rPr>
                <a:t>mốc</a:t>
              </a:r>
              <a:r>
                <a:rPr lang="en-US" sz="3200" b="1" kern="0" dirty="0">
                  <a:solidFill>
                    <a:srgbClr val="0000CC"/>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3200" b="1" kern="0" dirty="0" err="1">
                  <a:solidFill>
                    <a:srgbClr val="0000CC"/>
                  </a:solidFill>
                  <a:effectLst/>
                  <a:latin typeface="Times New Roman" panose="02020603050405020304" pitchFamily="18" charset="0"/>
                  <a:ea typeface="Tahoma" panose="020B0604030504040204" pitchFamily="34" charset="0"/>
                  <a:cs typeface="Times New Roman" panose="02020603050405020304" pitchFamily="18" charset="0"/>
                </a:rPr>
                <a:t>ôi</a:t>
              </a:r>
              <a:r>
                <a:rPr lang="en-US" sz="3200" b="1" kern="0" dirty="0">
                  <a:solidFill>
                    <a:srgbClr val="0000CC"/>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3200" b="1" kern="0" dirty="0" err="1">
                  <a:solidFill>
                    <a:srgbClr val="0000CC"/>
                  </a:solidFill>
                  <a:effectLst/>
                  <a:latin typeface="Times New Roman" panose="02020603050405020304" pitchFamily="18" charset="0"/>
                  <a:ea typeface="Tahoma" panose="020B0604030504040204" pitchFamily="34" charset="0"/>
                  <a:cs typeface="Times New Roman" panose="02020603050405020304" pitchFamily="18" charset="0"/>
                </a:rPr>
                <a:t>thiu</a:t>
              </a:r>
              <a:r>
                <a:rPr lang="en-US" sz="3200" b="1" kern="0" dirty="0">
                  <a:solidFill>
                    <a:srgbClr val="0000CC"/>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3200" b="1" kern="0" dirty="0" err="1">
                  <a:solidFill>
                    <a:srgbClr val="0000CC"/>
                  </a:solidFill>
                  <a:effectLst/>
                  <a:latin typeface="Times New Roman" panose="02020603050405020304" pitchFamily="18" charset="0"/>
                  <a:ea typeface="Tahoma" panose="020B0604030504040204" pitchFamily="34" charset="0"/>
                  <a:cs typeface="Times New Roman" panose="02020603050405020304" pitchFamily="18" charset="0"/>
                </a:rPr>
                <a:t>sẽ</a:t>
              </a:r>
              <a:r>
                <a:rPr lang="en-US" sz="3200" b="1" kern="0" dirty="0">
                  <a:solidFill>
                    <a:srgbClr val="0000CC"/>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3200" b="1" kern="0" dirty="0" err="1">
                  <a:solidFill>
                    <a:srgbClr val="0000CC"/>
                  </a:solidFill>
                  <a:effectLst/>
                  <a:latin typeface="Times New Roman" panose="02020603050405020304" pitchFamily="18" charset="0"/>
                  <a:ea typeface="Tahoma" panose="020B0604030504040204" pitchFamily="34" charset="0"/>
                  <a:cs typeface="Times New Roman" panose="02020603050405020304" pitchFamily="18" charset="0"/>
                </a:rPr>
                <a:t>dẫn</a:t>
              </a:r>
              <a:r>
                <a:rPr lang="en-US" sz="3200" b="1" kern="0" dirty="0">
                  <a:solidFill>
                    <a:srgbClr val="0000CC"/>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3200" b="1" kern="0" dirty="0" err="1">
                  <a:solidFill>
                    <a:srgbClr val="0000CC"/>
                  </a:solidFill>
                  <a:effectLst/>
                  <a:latin typeface="Times New Roman" panose="02020603050405020304" pitchFamily="18" charset="0"/>
                  <a:ea typeface="Tahoma" panose="020B0604030504040204" pitchFamily="34" charset="0"/>
                  <a:cs typeface="Times New Roman" panose="02020603050405020304" pitchFamily="18" charset="0"/>
                </a:rPr>
                <a:t>đến</a:t>
              </a:r>
              <a:r>
                <a:rPr lang="en-US" sz="3200" b="1" kern="0" dirty="0">
                  <a:solidFill>
                    <a:srgbClr val="0000CC"/>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3200" b="1" kern="0" dirty="0" err="1">
                  <a:solidFill>
                    <a:srgbClr val="0000CC"/>
                  </a:solidFill>
                  <a:effectLst/>
                  <a:latin typeface="Times New Roman" panose="02020603050405020304" pitchFamily="18" charset="0"/>
                  <a:ea typeface="Tahoma" panose="020B0604030504040204" pitchFamily="34" charset="0"/>
                  <a:cs typeface="Times New Roman" panose="02020603050405020304" pitchFamily="18" charset="0"/>
                </a:rPr>
                <a:t>nguy</a:t>
              </a:r>
              <a:r>
                <a:rPr lang="en-US" sz="3200" b="1" kern="0" dirty="0">
                  <a:solidFill>
                    <a:srgbClr val="0000CC"/>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3200" b="1" kern="0" dirty="0" err="1">
                  <a:solidFill>
                    <a:srgbClr val="0000CC"/>
                  </a:solidFill>
                  <a:effectLst/>
                  <a:latin typeface="Times New Roman" panose="02020603050405020304" pitchFamily="18" charset="0"/>
                  <a:ea typeface="Tahoma" panose="020B0604030504040204" pitchFamily="34" charset="0"/>
                  <a:cs typeface="Times New Roman" panose="02020603050405020304" pitchFamily="18" charset="0"/>
                </a:rPr>
                <a:t>cơ</a:t>
              </a:r>
              <a:r>
                <a:rPr lang="en-US" sz="3200" b="1" kern="0" dirty="0">
                  <a:solidFill>
                    <a:srgbClr val="0000CC"/>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3200" b="1" kern="0" dirty="0" err="1">
                  <a:solidFill>
                    <a:srgbClr val="0000CC"/>
                  </a:solidFill>
                  <a:effectLst/>
                  <a:latin typeface="Times New Roman" panose="02020603050405020304" pitchFamily="18" charset="0"/>
                  <a:ea typeface="Tahoma" panose="020B0604030504040204" pitchFamily="34" charset="0"/>
                  <a:cs typeface="Times New Roman" panose="02020603050405020304" pitchFamily="18" charset="0"/>
                </a:rPr>
                <a:t>gì</a:t>
              </a:r>
              <a:r>
                <a:rPr lang="en-US" sz="3200" b="1" kern="0" dirty="0">
                  <a:solidFill>
                    <a:srgbClr val="0000CC"/>
                  </a:solidFill>
                  <a:effectLst/>
                  <a:latin typeface="Times New Roman" panose="02020603050405020304" pitchFamily="18" charset="0"/>
                  <a:ea typeface="Tahoma" panose="020B0604030504040204" pitchFamily="34" charset="0"/>
                  <a:cs typeface="Times New Roman" panose="02020603050405020304" pitchFamily="18" charset="0"/>
                </a:rPr>
                <a:t>? </a:t>
              </a:r>
            </a:p>
            <a:p>
              <a:pPr algn="ctr"/>
              <a:endParaRPr lang="en-US" sz="3600" b="1" dirty="0">
                <a:solidFill>
                  <a:srgbClr val="002060"/>
                </a:solidFill>
                <a:latin typeface="Times New Roman" panose="02020603050405020304" pitchFamily="18" charset="0"/>
                <a:ea typeface="Tahoma" panose="020B0604030504040204" pitchFamily="34" charset="0"/>
                <a:cs typeface="Times New Roman" panose="02020603050405020304" pitchFamily="18" charset="0"/>
              </a:endParaRPr>
            </a:p>
          </p:txBody>
        </p:sp>
      </p:grpSp>
      <p:pic>
        <p:nvPicPr>
          <p:cNvPr id="24" name="Đồng hồ đếm ngược 10 giây">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571165" y="2422701"/>
            <a:ext cx="936532" cy="936532"/>
          </a:xfrm>
          <a:prstGeom prst="rect">
            <a:avLst/>
          </a:prstGeom>
        </p:spPr>
      </p:pic>
      <p:pic>
        <p:nvPicPr>
          <p:cNvPr id="26" name="Picture 25">
            <a:hlinkClick r:id="rId9" action="ppaction://hlinksldjump"/>
            <a:extLst>
              <a:ext uri="{FF2B5EF4-FFF2-40B4-BE49-F238E27FC236}">
                <a16:creationId xmlns:a16="http://schemas.microsoft.com/office/drawing/2014/main" xmlns="" id="{B7655024-E3C4-4376-952D-D704763C38E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3315" y="-28737"/>
            <a:ext cx="1998087" cy="1998087"/>
          </a:xfrm>
          <a:prstGeom prst="rect">
            <a:avLst/>
          </a:prstGeom>
        </p:spPr>
      </p:pic>
      <p:sp>
        <p:nvSpPr>
          <p:cNvPr id="2" name="Sai 1">
            <a:extLst>
              <a:ext uri="{FF2B5EF4-FFF2-40B4-BE49-F238E27FC236}">
                <a16:creationId xmlns:a16="http://schemas.microsoft.com/office/drawing/2014/main" xmlns="" id="{F5621C92-EC31-4F19-3854-1AD72F7A9763}"/>
              </a:ext>
            </a:extLst>
          </p:cNvPr>
          <p:cNvSpPr/>
          <p:nvPr/>
        </p:nvSpPr>
        <p:spPr>
          <a:xfrm>
            <a:off x="6898934" y="1746704"/>
            <a:ext cx="4586812" cy="702605"/>
          </a:xfrm>
          <a:prstGeom prst="round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x-none" sz="2800" b="1" dirty="0">
                <a:solidFill>
                  <a:schemeClr val="tx1"/>
                </a:solidFill>
                <a:latin typeface="Times New Roman" panose="02020603050405020304" pitchFamily="18" charset="0"/>
                <a:cs typeface="Times New Roman" panose="02020603050405020304" pitchFamily="18" charset="0"/>
              </a:rPr>
              <a:t>A. Ngộ độc cồn Methanol</a:t>
            </a:r>
          </a:p>
        </p:txBody>
      </p:sp>
      <p:sp>
        <p:nvSpPr>
          <p:cNvPr id="3" name="Sai 2">
            <a:extLst>
              <a:ext uri="{FF2B5EF4-FFF2-40B4-BE49-F238E27FC236}">
                <a16:creationId xmlns:a16="http://schemas.microsoft.com/office/drawing/2014/main" xmlns="" id="{0F528B23-4A16-29A8-42A9-B5D2FEDB47D7}"/>
              </a:ext>
            </a:extLst>
          </p:cNvPr>
          <p:cNvSpPr/>
          <p:nvPr/>
        </p:nvSpPr>
        <p:spPr>
          <a:xfrm>
            <a:off x="6898934" y="2666565"/>
            <a:ext cx="4586812" cy="702605"/>
          </a:xfrm>
          <a:prstGeom prst="round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x-none" sz="2800" b="1" dirty="0">
                <a:solidFill>
                  <a:schemeClr val="tx1"/>
                </a:solidFill>
                <a:latin typeface="Times New Roman" panose="02020603050405020304" pitchFamily="18" charset="0"/>
                <a:cs typeface="Times New Roman" panose="02020603050405020304" pitchFamily="18" charset="0"/>
              </a:rPr>
              <a:t>B. Nhiễm độc thuỷ ngân</a:t>
            </a:r>
          </a:p>
        </p:txBody>
      </p:sp>
      <p:sp>
        <p:nvSpPr>
          <p:cNvPr id="4" name="Sai 3">
            <a:extLst>
              <a:ext uri="{FF2B5EF4-FFF2-40B4-BE49-F238E27FC236}">
                <a16:creationId xmlns:a16="http://schemas.microsoft.com/office/drawing/2014/main" xmlns="" id="{423C857C-8266-47DC-B376-0FC253E2C338}"/>
              </a:ext>
            </a:extLst>
          </p:cNvPr>
          <p:cNvSpPr/>
          <p:nvPr/>
        </p:nvSpPr>
        <p:spPr>
          <a:xfrm>
            <a:off x="6898934" y="3598677"/>
            <a:ext cx="4586812" cy="702605"/>
          </a:xfrm>
          <a:prstGeom prst="round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x-none" sz="2800" b="1" dirty="0">
                <a:solidFill>
                  <a:schemeClr val="tx1"/>
                </a:solidFill>
                <a:latin typeface="Times New Roman" panose="02020603050405020304" pitchFamily="18" charset="0"/>
                <a:cs typeface="Times New Roman" panose="02020603050405020304" pitchFamily="18" charset="0"/>
              </a:rPr>
              <a:t>C. Bị thương tích, tàn phế</a:t>
            </a:r>
          </a:p>
        </p:txBody>
      </p:sp>
      <p:sp>
        <p:nvSpPr>
          <p:cNvPr id="5" name="Đúng">
            <a:extLst>
              <a:ext uri="{FF2B5EF4-FFF2-40B4-BE49-F238E27FC236}">
                <a16:creationId xmlns:a16="http://schemas.microsoft.com/office/drawing/2014/main" xmlns="" id="{05058898-F3DA-145D-A4E4-779940744222}"/>
              </a:ext>
            </a:extLst>
          </p:cNvPr>
          <p:cNvSpPr/>
          <p:nvPr/>
        </p:nvSpPr>
        <p:spPr>
          <a:xfrm>
            <a:off x="6898934" y="4556776"/>
            <a:ext cx="4586812" cy="702605"/>
          </a:xfrm>
          <a:prstGeom prst="round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x-none" sz="2800" b="1" dirty="0">
                <a:solidFill>
                  <a:schemeClr val="tx1"/>
                </a:solidFill>
                <a:latin typeface="Times New Roman" panose="02020603050405020304" pitchFamily="18" charset="0"/>
                <a:cs typeface="Times New Roman" panose="02020603050405020304" pitchFamily="18" charset="0"/>
              </a:rPr>
              <a:t>D. Ngộ độc thực phẩm</a:t>
            </a:r>
          </a:p>
        </p:txBody>
      </p:sp>
      <p:pic>
        <p:nvPicPr>
          <p:cNvPr id="6" name="Picture 5">
            <a:extLst>
              <a:ext uri="{FF2B5EF4-FFF2-40B4-BE49-F238E27FC236}">
                <a16:creationId xmlns:a16="http://schemas.microsoft.com/office/drawing/2014/main" xmlns="" id="{6EB96C1F-25D6-6835-157D-F3C31F7975E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708592" y="4307824"/>
            <a:ext cx="942945" cy="951557"/>
          </a:xfrm>
          <a:prstGeom prst="rect">
            <a:avLst/>
          </a:prstGeom>
        </p:spPr>
      </p:pic>
      <p:pic>
        <p:nvPicPr>
          <p:cNvPr id="7" name="Media1.mp3">
            <a:hlinkClick r:id="" action="ppaction://media"/>
            <a:extLst>
              <a:ext uri="{FF2B5EF4-FFF2-40B4-BE49-F238E27FC236}">
                <a16:creationId xmlns:a16="http://schemas.microsoft.com/office/drawing/2014/main" xmlns="" id="{5B971546-F513-205C-F43D-5EA84FF68EED}"/>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4056743" y="7528012"/>
            <a:ext cx="812800" cy="812800"/>
          </a:xfrm>
          <a:prstGeom prst="rect">
            <a:avLst/>
          </a:prstGeom>
        </p:spPr>
      </p:pic>
      <p:pic>
        <p:nvPicPr>
          <p:cNvPr id="8" name="Media2.mp3">
            <a:hlinkClick r:id="" action="ppaction://media"/>
            <a:extLst>
              <a:ext uri="{FF2B5EF4-FFF2-40B4-BE49-F238E27FC236}">
                <a16:creationId xmlns:a16="http://schemas.microsoft.com/office/drawing/2014/main" xmlns="" id="{A3EFE024-21B1-5249-6EE3-B483F29F2C54}"/>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5837864" y="7528012"/>
            <a:ext cx="812800" cy="812800"/>
          </a:xfrm>
          <a:prstGeom prst="rect">
            <a:avLst/>
          </a:prstGeom>
        </p:spPr>
      </p:pic>
      <p:pic>
        <p:nvPicPr>
          <p:cNvPr id="9" name="Media2.mp3">
            <a:hlinkClick r:id="" action="ppaction://media"/>
            <a:extLst>
              <a:ext uri="{FF2B5EF4-FFF2-40B4-BE49-F238E27FC236}">
                <a16:creationId xmlns:a16="http://schemas.microsoft.com/office/drawing/2014/main" xmlns="" id="{2BDEC594-2DC8-CB42-45E5-6C7D5C6E7811}"/>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7311573" y="7398658"/>
            <a:ext cx="812800" cy="812800"/>
          </a:xfrm>
          <a:prstGeom prst="rect">
            <a:avLst/>
          </a:prstGeom>
        </p:spPr>
      </p:pic>
      <p:pic>
        <p:nvPicPr>
          <p:cNvPr id="10" name="Media2.mp3">
            <a:hlinkClick r:id="" action="ppaction://media"/>
            <a:extLst>
              <a:ext uri="{FF2B5EF4-FFF2-40B4-BE49-F238E27FC236}">
                <a16:creationId xmlns:a16="http://schemas.microsoft.com/office/drawing/2014/main" xmlns="" id="{12DEE2A8-60B9-39B1-3DD1-731A1C52558E}"/>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8378882" y="7173439"/>
            <a:ext cx="812800" cy="812800"/>
          </a:xfrm>
          <a:prstGeom prst="rect">
            <a:avLst/>
          </a:prstGeom>
        </p:spPr>
      </p:pic>
      <p:pic>
        <p:nvPicPr>
          <p:cNvPr id="12" name="Picture 11">
            <a:extLst>
              <a:ext uri="{FF2B5EF4-FFF2-40B4-BE49-F238E27FC236}">
                <a16:creationId xmlns:a16="http://schemas.microsoft.com/office/drawing/2014/main" xmlns="" id="{4D712FA2-1BB9-DCF3-2289-41A573FC5B7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9409072">
            <a:off x="3435203" y="1714750"/>
            <a:ext cx="2841135" cy="2841135"/>
          </a:xfrm>
          <a:prstGeom prst="roundRect">
            <a:avLst>
              <a:gd name="adj" fmla="val 8594"/>
            </a:avLst>
          </a:prstGeom>
          <a:solidFill>
            <a:srgbClr val="FFFFFF">
              <a:shade val="85000"/>
            </a:srgbClr>
          </a:solidFill>
          <a:ln>
            <a:noFill/>
          </a:ln>
          <a:effectLst/>
        </p:spPr>
      </p:pic>
      <p:pic>
        <p:nvPicPr>
          <p:cNvPr id="14" name="Picture 13">
            <a:extLst>
              <a:ext uri="{FF2B5EF4-FFF2-40B4-BE49-F238E27FC236}">
                <a16:creationId xmlns:a16="http://schemas.microsoft.com/office/drawing/2014/main" xmlns="" id="{6277BC55-4944-A89C-8316-49454AF424E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8754" y="4301282"/>
            <a:ext cx="3883668" cy="255671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952344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1"/>
                                        </p:tgtEl>
                                        <p:attrNameLst>
                                          <p:attrName>style.visibility</p:attrName>
                                        </p:attrNameLst>
                                      </p:cBhvr>
                                      <p:to>
                                        <p:strVal val="visible"/>
                                      </p:to>
                                    </p:set>
                                    <p:anim calcmode="lin" valueType="num">
                                      <p:cBhvr additive="base">
                                        <p:cTn id="7" dur="500" fill="hold"/>
                                        <p:tgtEl>
                                          <p:spTgt spid="61"/>
                                        </p:tgtEl>
                                        <p:attrNameLst>
                                          <p:attrName>ppt_x</p:attrName>
                                        </p:attrNameLst>
                                      </p:cBhvr>
                                      <p:tavLst>
                                        <p:tav tm="0">
                                          <p:val>
                                            <p:strVal val="0-#ppt_w/2"/>
                                          </p:val>
                                        </p:tav>
                                        <p:tav tm="100000">
                                          <p:val>
                                            <p:strVal val="#ppt_x"/>
                                          </p:val>
                                        </p:tav>
                                      </p:tavLst>
                                    </p:anim>
                                    <p:anim calcmode="lin" valueType="num">
                                      <p:cBhvr additive="base">
                                        <p:cTn id="8" dur="500" fill="hold"/>
                                        <p:tgtEl>
                                          <p:spTgt spid="6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randombar(horizontal)">
                                      <p:cBhvr>
                                        <p:cTn id="13" dur="500"/>
                                        <p:tgtEl>
                                          <p:spTgt spid="2"/>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randombar(horizontal)">
                                      <p:cBhvr>
                                        <p:cTn id="16" dur="500"/>
                                        <p:tgtEl>
                                          <p:spTgt spid="3"/>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randombar(horizont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mediacall" presetSubtype="0" fill="hold" nodeType="clickEffect">
                                  <p:stCondLst>
                                    <p:cond delay="0"/>
                                  </p:stCondLst>
                                  <p:childTnLst>
                                    <p:cmd type="call" cmd="playFrom(0.0)">
                                      <p:cBhvr>
                                        <p:cTn id="26" dur="1212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7" fill="hold" display="0">
                  <p:stCondLst>
                    <p:cond delay="indefinite"/>
                  </p:stCondLst>
                </p:cTn>
                <p:tgtEl>
                  <p:spTgt spid="24"/>
                </p:tgtEl>
              </p:cMediaNode>
            </p:video>
            <p:seq concurrent="1" nextAc="seek">
              <p:cTn id="28" restart="whenNotActive" fill="hold" evtFilter="cancelBubble" nodeType="interactiveSeq">
                <p:stCondLst>
                  <p:cond evt="onClick" delay="0">
                    <p:tgtEl>
                      <p:spTgt spid="5"/>
                    </p:tgtEl>
                  </p:cond>
                </p:stCondLst>
                <p:endSync evt="end" delay="0">
                  <p:rtn val="all"/>
                </p:endSync>
                <p:childTnLst>
                  <p:par>
                    <p:cTn id="29" fill="hold">
                      <p:stCondLst>
                        <p:cond delay="0"/>
                      </p:stCondLst>
                      <p:childTnLst>
                        <p:par>
                          <p:cTn id="30" fill="hold">
                            <p:stCondLst>
                              <p:cond delay="0"/>
                            </p:stCondLst>
                            <p:childTnLst>
                              <p:par>
                                <p:cTn id="31" presetID="1" presetClass="emph" presetSubtype="2" fill="hold" nodeType="clickEffect">
                                  <p:stCondLst>
                                    <p:cond delay="0"/>
                                  </p:stCondLst>
                                  <p:childTnLst>
                                    <p:animClr clrSpc="rgb" dir="cw">
                                      <p:cBhvr>
                                        <p:cTn id="32" dur="500" fill="hold"/>
                                        <p:tgtEl>
                                          <p:spTgt spid="5"/>
                                        </p:tgtEl>
                                        <p:attrNameLst>
                                          <p:attrName>fillcolor</p:attrName>
                                        </p:attrNameLst>
                                      </p:cBhvr>
                                      <p:to>
                                        <a:srgbClr val="92D050"/>
                                      </p:to>
                                    </p:animClr>
                                    <p:set>
                                      <p:cBhvr>
                                        <p:cTn id="33" dur="500" fill="hold"/>
                                        <p:tgtEl>
                                          <p:spTgt spid="5"/>
                                        </p:tgtEl>
                                        <p:attrNameLst>
                                          <p:attrName>fill.type</p:attrName>
                                        </p:attrNameLst>
                                      </p:cBhvr>
                                      <p:to>
                                        <p:strVal val="solid"/>
                                      </p:to>
                                    </p:set>
                                    <p:set>
                                      <p:cBhvr>
                                        <p:cTn id="34" dur="500" fill="hold"/>
                                        <p:tgtEl>
                                          <p:spTgt spid="5"/>
                                        </p:tgtEl>
                                        <p:attrNameLst>
                                          <p:attrName>fill.on</p:attrName>
                                        </p:attrNameLst>
                                      </p:cBhvr>
                                      <p:to>
                                        <p:strVal val="true"/>
                                      </p:to>
                                    </p:set>
                                  </p:childTnLst>
                                </p:cTn>
                              </p:par>
                              <p:par>
                                <p:cTn id="35" presetID="53" presetClass="entr" presetSubtype="16" fill="hold" nodeType="with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p:cTn id="37" dur="500" fill="hold"/>
                                        <p:tgtEl>
                                          <p:spTgt spid="6"/>
                                        </p:tgtEl>
                                        <p:attrNameLst>
                                          <p:attrName>ppt_w</p:attrName>
                                        </p:attrNameLst>
                                      </p:cBhvr>
                                      <p:tavLst>
                                        <p:tav tm="0">
                                          <p:val>
                                            <p:fltVal val="0"/>
                                          </p:val>
                                        </p:tav>
                                        <p:tav tm="100000">
                                          <p:val>
                                            <p:strVal val="#ppt_w"/>
                                          </p:val>
                                        </p:tav>
                                      </p:tavLst>
                                    </p:anim>
                                    <p:anim calcmode="lin" valueType="num">
                                      <p:cBhvr>
                                        <p:cTn id="38" dur="500" fill="hold"/>
                                        <p:tgtEl>
                                          <p:spTgt spid="6"/>
                                        </p:tgtEl>
                                        <p:attrNameLst>
                                          <p:attrName>ppt_h</p:attrName>
                                        </p:attrNameLst>
                                      </p:cBhvr>
                                      <p:tavLst>
                                        <p:tav tm="0">
                                          <p:val>
                                            <p:fltVal val="0"/>
                                          </p:val>
                                        </p:tav>
                                        <p:tav tm="100000">
                                          <p:val>
                                            <p:strVal val="#ppt_h"/>
                                          </p:val>
                                        </p:tav>
                                      </p:tavLst>
                                    </p:anim>
                                    <p:animEffect transition="in" filter="fade">
                                      <p:cBhvr>
                                        <p:cTn id="39" dur="500"/>
                                        <p:tgtEl>
                                          <p:spTgt spid="6"/>
                                        </p:tgtEl>
                                      </p:cBhvr>
                                    </p:animEffect>
                                  </p:childTnLst>
                                </p:cTn>
                              </p:par>
                              <p:par>
                                <p:cTn id="40" presetID="1" presetClass="mediacall" presetSubtype="0" fill="hold" nodeType="withEffect">
                                  <p:stCondLst>
                                    <p:cond delay="0"/>
                                  </p:stCondLst>
                                  <p:childTnLst>
                                    <p:cmd type="call" cmd="playFrom(0.0)">
                                      <p:cBhvr>
                                        <p:cTn id="41" dur="8097" fill="hold"/>
                                        <p:tgtEl>
                                          <p:spTgt spid="7"/>
                                        </p:tgtEl>
                                      </p:cBhvr>
                                    </p:cmd>
                                  </p:childTnLst>
                                </p:cTn>
                              </p:par>
                              <p:par>
                                <p:cTn id="42" presetID="26" presetClass="emph" presetSubtype="0" fill="hold" grpId="1" nodeType="withEffect">
                                  <p:stCondLst>
                                    <p:cond delay="0"/>
                                  </p:stCondLst>
                                  <p:childTnLst>
                                    <p:animEffect transition="out" filter="fade">
                                      <p:cBhvr>
                                        <p:cTn id="43" dur="500" tmFilter="0, 0; .2, .5; .8, .5; 1, 0"/>
                                        <p:tgtEl>
                                          <p:spTgt spid="5"/>
                                        </p:tgtEl>
                                      </p:cBhvr>
                                    </p:animEffect>
                                    <p:animScale>
                                      <p:cBhvr>
                                        <p:cTn id="44" dur="250" autoRev="1" fill="hold"/>
                                        <p:tgtEl>
                                          <p:spTgt spid="5"/>
                                        </p:tgtEl>
                                      </p:cBhvr>
                                      <p:by x="105000" y="105000"/>
                                    </p:animScale>
                                  </p:childTnLst>
                                </p:cTn>
                              </p:par>
                            </p:childTnLst>
                          </p:cTn>
                        </p:par>
                      </p:childTnLst>
                    </p:cTn>
                  </p:par>
                </p:childTnLst>
              </p:cTn>
              <p:nextCondLst>
                <p:cond evt="onClick" delay="0">
                  <p:tgtEl>
                    <p:spTgt spid="5"/>
                  </p:tgtEl>
                </p:cond>
              </p:nextCondLst>
            </p:seq>
            <p:audio>
              <p:cMediaNode vol="80000">
                <p:cTn id="45" fill="hold" display="0">
                  <p:stCondLst>
                    <p:cond delay="indefinite"/>
                  </p:stCondLst>
                  <p:endCondLst>
                    <p:cond evt="onStopAudio" delay="0">
                      <p:tgtEl>
                        <p:sldTgt/>
                      </p:tgtEl>
                    </p:cond>
                  </p:endCondLst>
                </p:cTn>
                <p:tgtEl>
                  <p:spTgt spid="7"/>
                </p:tgtEl>
              </p:cMediaNode>
            </p:audio>
            <p:seq concurrent="1" nextAc="seek">
              <p:cTn id="46" restart="whenNotActive" fill="hold" evtFilter="cancelBubble" nodeType="interactiveSeq">
                <p:stCondLst>
                  <p:cond evt="onClick" delay="0">
                    <p:tgtEl>
                      <p:spTgt spid="4"/>
                    </p:tgtEl>
                  </p:cond>
                </p:stCondLst>
                <p:endSync evt="end" delay="0">
                  <p:rtn val="all"/>
                </p:endSync>
                <p:childTnLst>
                  <p:par>
                    <p:cTn id="47" fill="hold">
                      <p:stCondLst>
                        <p:cond delay="0"/>
                      </p:stCondLst>
                      <p:childTnLst>
                        <p:par>
                          <p:cTn id="48" fill="hold">
                            <p:stCondLst>
                              <p:cond delay="0"/>
                            </p:stCondLst>
                            <p:childTnLst>
                              <p:par>
                                <p:cTn id="49" presetID="1" presetClass="emph" presetSubtype="2" fill="hold" nodeType="clickEffect">
                                  <p:stCondLst>
                                    <p:cond delay="0"/>
                                  </p:stCondLst>
                                  <p:childTnLst>
                                    <p:animClr clrSpc="rgb" dir="cw">
                                      <p:cBhvr>
                                        <p:cTn id="50" dur="2000" fill="hold"/>
                                        <p:tgtEl>
                                          <p:spTgt spid="4"/>
                                        </p:tgtEl>
                                        <p:attrNameLst>
                                          <p:attrName>fillcolor</p:attrName>
                                        </p:attrNameLst>
                                      </p:cBhvr>
                                      <p:to>
                                        <a:srgbClr val="FF0000"/>
                                      </p:to>
                                    </p:animClr>
                                    <p:set>
                                      <p:cBhvr>
                                        <p:cTn id="51" dur="2000" fill="hold"/>
                                        <p:tgtEl>
                                          <p:spTgt spid="4"/>
                                        </p:tgtEl>
                                        <p:attrNameLst>
                                          <p:attrName>fill.type</p:attrName>
                                        </p:attrNameLst>
                                      </p:cBhvr>
                                      <p:to>
                                        <p:strVal val="solid"/>
                                      </p:to>
                                    </p:set>
                                    <p:set>
                                      <p:cBhvr>
                                        <p:cTn id="52" dur="2000" fill="hold"/>
                                        <p:tgtEl>
                                          <p:spTgt spid="4"/>
                                        </p:tgtEl>
                                        <p:attrNameLst>
                                          <p:attrName>fill.on</p:attrName>
                                        </p:attrNameLst>
                                      </p:cBhvr>
                                      <p:to>
                                        <p:strVal val="true"/>
                                      </p:to>
                                    </p:set>
                                  </p:childTnLst>
                                </p:cTn>
                              </p:par>
                              <p:par>
                                <p:cTn id="53" presetID="1" presetClass="mediacall" presetSubtype="0" fill="hold" nodeType="withEffect">
                                  <p:stCondLst>
                                    <p:cond delay="0"/>
                                  </p:stCondLst>
                                  <p:childTnLst>
                                    <p:cmd type="call" cmd="playFrom(0.0)">
                                      <p:cBhvr>
                                        <p:cTn id="54" dur="8124" fill="hold"/>
                                        <p:tgtEl>
                                          <p:spTgt spid="8"/>
                                        </p:tgtEl>
                                      </p:cBhvr>
                                    </p:cmd>
                                  </p:childTnLst>
                                </p:cTn>
                              </p:par>
                              <p:par>
                                <p:cTn id="55" presetID="26" presetClass="emph" presetSubtype="0" fill="hold" grpId="1" nodeType="withEffect">
                                  <p:stCondLst>
                                    <p:cond delay="0"/>
                                  </p:stCondLst>
                                  <p:childTnLst>
                                    <p:animEffect transition="out" filter="fade">
                                      <p:cBhvr>
                                        <p:cTn id="56" dur="500" tmFilter="0, 0; .2, .5; .8, .5; 1, 0"/>
                                        <p:tgtEl>
                                          <p:spTgt spid="4"/>
                                        </p:tgtEl>
                                      </p:cBhvr>
                                    </p:animEffect>
                                    <p:animScale>
                                      <p:cBhvr>
                                        <p:cTn id="57" dur="250" autoRev="1" fill="hold"/>
                                        <p:tgtEl>
                                          <p:spTgt spid="4"/>
                                        </p:tgtEl>
                                      </p:cBhvr>
                                      <p:by x="105000" y="105000"/>
                                    </p:animScale>
                                  </p:childTnLst>
                                </p:cTn>
                              </p:par>
                            </p:childTnLst>
                          </p:cTn>
                        </p:par>
                      </p:childTnLst>
                    </p:cTn>
                  </p:par>
                </p:childTnLst>
              </p:cTn>
              <p:nextCondLst>
                <p:cond evt="onClick" delay="0">
                  <p:tgtEl>
                    <p:spTgt spid="4"/>
                  </p:tgtEl>
                </p:cond>
              </p:nextCondLst>
            </p:seq>
            <p:audio>
              <p:cMediaNode vol="80000">
                <p:cTn id="58" fill="hold" display="0">
                  <p:stCondLst>
                    <p:cond delay="indefinite"/>
                  </p:stCondLst>
                  <p:endCondLst>
                    <p:cond evt="onStopAudio" delay="0">
                      <p:tgtEl>
                        <p:sldTgt/>
                      </p:tgtEl>
                    </p:cond>
                  </p:endCondLst>
                </p:cTn>
                <p:tgtEl>
                  <p:spTgt spid="8"/>
                </p:tgtEl>
              </p:cMediaNode>
            </p:audio>
            <p:seq concurrent="1" nextAc="seek">
              <p:cTn id="59" restart="whenNotActive" fill="hold" evtFilter="cancelBubble" nodeType="interactiveSeq">
                <p:stCondLst>
                  <p:cond evt="onClick" delay="0">
                    <p:tgtEl>
                      <p:spTgt spid="3"/>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000" fill="hold"/>
                                        <p:tgtEl>
                                          <p:spTgt spid="3"/>
                                        </p:tgtEl>
                                        <p:attrNameLst>
                                          <p:attrName>fillcolor</p:attrName>
                                        </p:attrNameLst>
                                      </p:cBhvr>
                                      <p:to>
                                        <a:srgbClr val="FF0000"/>
                                      </p:to>
                                    </p:animClr>
                                    <p:set>
                                      <p:cBhvr>
                                        <p:cTn id="64" dur="2000" fill="hold"/>
                                        <p:tgtEl>
                                          <p:spTgt spid="3"/>
                                        </p:tgtEl>
                                        <p:attrNameLst>
                                          <p:attrName>fill.type</p:attrName>
                                        </p:attrNameLst>
                                      </p:cBhvr>
                                      <p:to>
                                        <p:strVal val="solid"/>
                                      </p:to>
                                    </p:set>
                                    <p:set>
                                      <p:cBhvr>
                                        <p:cTn id="65" dur="2000" fill="hold"/>
                                        <p:tgtEl>
                                          <p:spTgt spid="3"/>
                                        </p:tgtEl>
                                        <p:attrNameLst>
                                          <p:attrName>fill.on</p:attrName>
                                        </p:attrNameLst>
                                      </p:cBhvr>
                                      <p:to>
                                        <p:strVal val="true"/>
                                      </p:to>
                                    </p:set>
                                  </p:childTnLst>
                                </p:cTn>
                              </p:par>
                              <p:par>
                                <p:cTn id="66" presetID="1" presetClass="mediacall" presetSubtype="0" fill="hold" nodeType="withEffect">
                                  <p:stCondLst>
                                    <p:cond delay="0"/>
                                  </p:stCondLst>
                                  <p:childTnLst>
                                    <p:cmd type="call" cmd="playFrom(0.0)">
                                      <p:cBhvr>
                                        <p:cTn id="67" dur="8124" fill="hold"/>
                                        <p:tgtEl>
                                          <p:spTgt spid="9"/>
                                        </p:tgtEl>
                                      </p:cBhvr>
                                    </p:cmd>
                                  </p:childTnLst>
                                </p:cTn>
                              </p:par>
                              <p:par>
                                <p:cTn id="68" presetID="26" presetClass="emph" presetSubtype="0" fill="hold" grpId="1" nodeType="withEffect">
                                  <p:stCondLst>
                                    <p:cond delay="0"/>
                                  </p:stCondLst>
                                  <p:childTnLst>
                                    <p:animEffect transition="out" filter="fade">
                                      <p:cBhvr>
                                        <p:cTn id="69" dur="500" tmFilter="0, 0; .2, .5; .8, .5; 1, 0"/>
                                        <p:tgtEl>
                                          <p:spTgt spid="3"/>
                                        </p:tgtEl>
                                      </p:cBhvr>
                                    </p:animEffect>
                                    <p:animScale>
                                      <p:cBhvr>
                                        <p:cTn id="70" dur="250" autoRev="1" fill="hold"/>
                                        <p:tgtEl>
                                          <p:spTgt spid="3"/>
                                        </p:tgtEl>
                                      </p:cBhvr>
                                      <p:by x="105000" y="105000"/>
                                    </p:animScale>
                                  </p:childTnLst>
                                </p:cTn>
                              </p:par>
                            </p:childTnLst>
                          </p:cTn>
                        </p:par>
                      </p:childTnLst>
                    </p:cTn>
                  </p:par>
                </p:childTnLst>
              </p:cTn>
              <p:nextCondLst>
                <p:cond evt="onClick" delay="0">
                  <p:tgtEl>
                    <p:spTgt spid="3"/>
                  </p:tgtEl>
                </p:cond>
              </p:nextCondLst>
            </p:seq>
            <p:audio>
              <p:cMediaNode vol="80000">
                <p:cTn id="71" fill="hold" display="0">
                  <p:stCondLst>
                    <p:cond delay="indefinite"/>
                  </p:stCondLst>
                  <p:endCondLst>
                    <p:cond evt="onStopAudio" delay="0">
                      <p:tgtEl>
                        <p:sldTgt/>
                      </p:tgtEl>
                    </p:cond>
                  </p:endCondLst>
                </p:cTn>
                <p:tgtEl>
                  <p:spTgt spid="9"/>
                </p:tgtEl>
              </p:cMediaNode>
            </p:audio>
            <p:seq concurrent="1" nextAc="seek">
              <p:cTn id="72" restart="whenNotActive" fill="hold" evtFilter="cancelBubble" nodeType="interactiveSeq">
                <p:stCondLst>
                  <p:cond evt="onClick" delay="0">
                    <p:tgtEl>
                      <p:spTgt spid="2"/>
                    </p:tgtEl>
                  </p:cond>
                </p:stCondLst>
                <p:endSync evt="end" delay="0">
                  <p:rtn val="all"/>
                </p:endSync>
                <p:childTnLst>
                  <p:par>
                    <p:cTn id="73" fill="hold">
                      <p:stCondLst>
                        <p:cond delay="0"/>
                      </p:stCondLst>
                      <p:childTnLst>
                        <p:par>
                          <p:cTn id="74" fill="hold">
                            <p:stCondLst>
                              <p:cond delay="0"/>
                            </p:stCondLst>
                            <p:childTnLst>
                              <p:par>
                                <p:cTn id="75" presetID="1" presetClass="emph" presetSubtype="2" fill="hold" nodeType="clickEffect">
                                  <p:stCondLst>
                                    <p:cond delay="0"/>
                                  </p:stCondLst>
                                  <p:childTnLst>
                                    <p:animClr clrSpc="rgb" dir="cw">
                                      <p:cBhvr>
                                        <p:cTn id="76" dur="2000" fill="hold"/>
                                        <p:tgtEl>
                                          <p:spTgt spid="2"/>
                                        </p:tgtEl>
                                        <p:attrNameLst>
                                          <p:attrName>fillcolor</p:attrName>
                                        </p:attrNameLst>
                                      </p:cBhvr>
                                      <p:to>
                                        <a:srgbClr val="FF0000"/>
                                      </p:to>
                                    </p:animClr>
                                    <p:set>
                                      <p:cBhvr>
                                        <p:cTn id="77" dur="2000" fill="hold"/>
                                        <p:tgtEl>
                                          <p:spTgt spid="2"/>
                                        </p:tgtEl>
                                        <p:attrNameLst>
                                          <p:attrName>fill.type</p:attrName>
                                        </p:attrNameLst>
                                      </p:cBhvr>
                                      <p:to>
                                        <p:strVal val="solid"/>
                                      </p:to>
                                    </p:set>
                                    <p:set>
                                      <p:cBhvr>
                                        <p:cTn id="78" dur="2000" fill="hold"/>
                                        <p:tgtEl>
                                          <p:spTgt spid="2"/>
                                        </p:tgtEl>
                                        <p:attrNameLst>
                                          <p:attrName>fill.on</p:attrName>
                                        </p:attrNameLst>
                                      </p:cBhvr>
                                      <p:to>
                                        <p:strVal val="true"/>
                                      </p:to>
                                    </p:set>
                                  </p:childTnLst>
                                </p:cTn>
                              </p:par>
                              <p:par>
                                <p:cTn id="79" presetID="1" presetClass="mediacall" presetSubtype="0" fill="hold" nodeType="withEffect">
                                  <p:stCondLst>
                                    <p:cond delay="0"/>
                                  </p:stCondLst>
                                  <p:childTnLst>
                                    <p:cmd type="call" cmd="playFrom(0.0)">
                                      <p:cBhvr>
                                        <p:cTn id="80" dur="8124" fill="hold"/>
                                        <p:tgtEl>
                                          <p:spTgt spid="10"/>
                                        </p:tgtEl>
                                      </p:cBhvr>
                                    </p:cmd>
                                  </p:childTnLst>
                                </p:cTn>
                              </p:par>
                              <p:par>
                                <p:cTn id="81" presetID="26" presetClass="emph" presetSubtype="0" fill="hold" grpId="1" nodeType="withEffect">
                                  <p:stCondLst>
                                    <p:cond delay="0"/>
                                  </p:stCondLst>
                                  <p:childTnLst>
                                    <p:animEffect transition="out" filter="fade">
                                      <p:cBhvr>
                                        <p:cTn id="82" dur="500" tmFilter="0, 0; .2, .5; .8, .5; 1, 0"/>
                                        <p:tgtEl>
                                          <p:spTgt spid="2"/>
                                        </p:tgtEl>
                                      </p:cBhvr>
                                    </p:animEffect>
                                    <p:animScale>
                                      <p:cBhvr>
                                        <p:cTn id="83" dur="250" autoRev="1" fill="hold"/>
                                        <p:tgtEl>
                                          <p:spTgt spid="2"/>
                                        </p:tgtEl>
                                      </p:cBhvr>
                                      <p:by x="105000" y="105000"/>
                                    </p:animScale>
                                  </p:childTnLst>
                                </p:cTn>
                              </p:par>
                            </p:childTnLst>
                          </p:cTn>
                        </p:par>
                      </p:childTnLst>
                    </p:cTn>
                  </p:par>
                </p:childTnLst>
              </p:cTn>
              <p:nextCondLst>
                <p:cond evt="onClick" delay="0">
                  <p:tgtEl>
                    <p:spTgt spid="2"/>
                  </p:tgtEl>
                </p:cond>
              </p:nextCondLst>
            </p:seq>
            <p:audio>
              <p:cMediaNode vol="80000">
                <p:cTn id="84" fill="hold" display="0">
                  <p:stCondLst>
                    <p:cond delay="indefinite"/>
                  </p:stCondLst>
                  <p:endCondLst>
                    <p:cond evt="onStopAudio" delay="0">
                      <p:tgtEl>
                        <p:sldTgt/>
                      </p:tgtEl>
                    </p:cond>
                  </p:endCondLst>
                </p:cTn>
                <p:tgtEl>
                  <p:spTgt spid="10"/>
                </p:tgtEl>
              </p:cMediaNode>
            </p:audio>
          </p:childTnLst>
        </p:cTn>
      </p:par>
    </p:tnLst>
    <p:bldLst>
      <p:bldP spid="2" grpId="0" animBg="1"/>
      <p:bldP spid="2" grpId="1" animBg="1"/>
      <p:bldP spid="3" grpId="0" animBg="1"/>
      <p:bldP spid="3" grpId="1" animBg="1"/>
      <p:bldP spid="4" grpId="0" animBg="1"/>
      <p:bldP spid="4" grpId="1" animBg="1"/>
      <p:bldP spid="5" grpId="0" animBg="1"/>
      <p:bldP spid="5"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0" y="-28737"/>
            <a:ext cx="12192000" cy="6821240"/>
          </a:xfrm>
          <a:prstGeom prst="rect">
            <a:avLst/>
          </a:prstGeom>
          <a:solidFill>
            <a:srgbClr val="FEE6F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1" name="Group 60">
            <a:extLst>
              <a:ext uri="{FF2B5EF4-FFF2-40B4-BE49-F238E27FC236}">
                <a16:creationId xmlns:a16="http://schemas.microsoft.com/office/drawing/2014/main" xmlns="" id="{499BDEE1-934A-4620-8521-F006D3E68E6C}"/>
              </a:ext>
            </a:extLst>
          </p:cNvPr>
          <p:cNvGrpSpPr/>
          <p:nvPr/>
        </p:nvGrpSpPr>
        <p:grpSpPr>
          <a:xfrm>
            <a:off x="1930400" y="37981"/>
            <a:ext cx="10261600" cy="1346682"/>
            <a:chOff x="1930400" y="663984"/>
            <a:chExt cx="9143085" cy="2017486"/>
          </a:xfrm>
          <a:solidFill>
            <a:schemeClr val="accent2">
              <a:lumMod val="20000"/>
              <a:lumOff val="80000"/>
            </a:schemeClr>
          </a:solidFill>
        </p:grpSpPr>
        <p:sp>
          <p:nvSpPr>
            <p:cNvPr id="22" name="Rectangle 21">
              <a:extLst>
                <a:ext uri="{FF2B5EF4-FFF2-40B4-BE49-F238E27FC236}">
                  <a16:creationId xmlns:a16="http://schemas.microsoft.com/office/drawing/2014/main" xmlns="" id="{8061FC1E-45D0-44EE-8E6E-FAF1E5314FA3}"/>
                </a:ext>
              </a:extLst>
            </p:cNvPr>
            <p:cNvSpPr/>
            <p:nvPr/>
          </p:nvSpPr>
          <p:spPr>
            <a:xfrm>
              <a:off x="1930400" y="663984"/>
              <a:ext cx="9143085" cy="201748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Times New Roman" panose="02020603050405020304" pitchFamily="18" charset="0"/>
                <a:cs typeface="Times New Roman" panose="02020603050405020304" pitchFamily="18" charset="0"/>
              </a:endParaRPr>
            </a:p>
          </p:txBody>
        </p:sp>
        <p:sp>
          <p:nvSpPr>
            <p:cNvPr id="23" name="Rectangle 22">
              <a:extLst>
                <a:ext uri="{FF2B5EF4-FFF2-40B4-BE49-F238E27FC236}">
                  <a16:creationId xmlns:a16="http://schemas.microsoft.com/office/drawing/2014/main" xmlns="" id="{B7B73DD2-DA58-47B7-9EA1-FAFC5DD88A0B}"/>
                </a:ext>
              </a:extLst>
            </p:cNvPr>
            <p:cNvSpPr/>
            <p:nvPr/>
          </p:nvSpPr>
          <p:spPr>
            <a:xfrm>
              <a:off x="2278575" y="794614"/>
              <a:ext cx="8635710" cy="1756228"/>
            </a:xfrm>
            <a:prstGeom prst="rect">
              <a:avLst/>
            </a:prstGeom>
            <a:grp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Bom, </a:t>
              </a:r>
              <a:r>
                <a:rPr lang="en-US" sz="3600" b="1" dirty="0" err="1">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mìn</a:t>
              </a:r>
              <a:r>
                <a:rPr lang="en-US" sz="3600" b="1"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đạn</a:t>
              </a:r>
              <a:r>
                <a:rPr lang="en-US" sz="3600" b="1"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pháo</a:t>
              </a:r>
              <a:r>
                <a:rPr lang="en-US" sz="3600" b="1"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3600" b="1"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3600" b="1"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gây</a:t>
              </a:r>
              <a:r>
                <a:rPr lang="en-US" sz="3600" b="1"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3600" b="1"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 tai </a:t>
              </a:r>
              <a:r>
                <a:rPr lang="en-US" sz="3600" b="1" dirty="0" err="1">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nạn</a:t>
              </a:r>
              <a:r>
                <a:rPr lang="en-US" sz="3600" b="1"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3600" b="1"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algn="ctr"/>
              <a:endParaRPr lang="en-US" sz="3600" dirty="0">
                <a:solidFill>
                  <a:srgbClr val="0070C0"/>
                </a:solidFill>
                <a:latin typeface="Times New Roman" panose="02020603050405020304" pitchFamily="18" charset="0"/>
                <a:cs typeface="Times New Roman" panose="02020603050405020304" pitchFamily="18" charset="0"/>
              </a:endParaRPr>
            </a:p>
          </p:txBody>
        </p:sp>
      </p:grpSp>
      <p:pic>
        <p:nvPicPr>
          <p:cNvPr id="24" name="Đồng hồ đếm ngược 10 giây">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269785" y="3033976"/>
            <a:ext cx="936532" cy="936532"/>
          </a:xfrm>
          <a:prstGeom prst="rect">
            <a:avLst/>
          </a:prstGeom>
        </p:spPr>
      </p:pic>
      <p:pic>
        <p:nvPicPr>
          <p:cNvPr id="26" name="Picture 25">
            <a:hlinkClick r:id="rId9" action="ppaction://hlinksldjump"/>
            <a:extLst>
              <a:ext uri="{FF2B5EF4-FFF2-40B4-BE49-F238E27FC236}">
                <a16:creationId xmlns:a16="http://schemas.microsoft.com/office/drawing/2014/main" xmlns="" id="{B7655024-E3C4-4376-952D-D704763C38E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3315" y="-28737"/>
            <a:ext cx="1998087" cy="1998087"/>
          </a:xfrm>
          <a:prstGeom prst="rect">
            <a:avLst/>
          </a:prstGeom>
        </p:spPr>
      </p:pic>
      <p:sp>
        <p:nvSpPr>
          <p:cNvPr id="2" name="Sai 1">
            <a:extLst>
              <a:ext uri="{FF2B5EF4-FFF2-40B4-BE49-F238E27FC236}">
                <a16:creationId xmlns:a16="http://schemas.microsoft.com/office/drawing/2014/main" xmlns="" id="{4CD9BC92-27D5-8C52-478F-A7782AABFA8A}"/>
              </a:ext>
            </a:extLst>
          </p:cNvPr>
          <p:cNvSpPr/>
          <p:nvPr/>
        </p:nvSpPr>
        <p:spPr>
          <a:xfrm>
            <a:off x="2468663" y="2039094"/>
            <a:ext cx="4058517" cy="697971"/>
          </a:xfrm>
          <a:prstGeom prst="roundRect">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x-none" sz="2800" b="1" dirty="0">
                <a:solidFill>
                  <a:schemeClr val="tx1"/>
                </a:solidFill>
                <a:latin typeface="Times New Roman" panose="02020603050405020304" pitchFamily="18" charset="0"/>
                <a:cs typeface="Times New Roman" panose="02020603050405020304" pitchFamily="18" charset="0"/>
              </a:rPr>
              <a:t>A. Nhiễm độc thuỷ ngân</a:t>
            </a:r>
          </a:p>
        </p:txBody>
      </p:sp>
      <p:sp>
        <p:nvSpPr>
          <p:cNvPr id="3" name="Sai 2">
            <a:extLst>
              <a:ext uri="{FF2B5EF4-FFF2-40B4-BE49-F238E27FC236}">
                <a16:creationId xmlns:a16="http://schemas.microsoft.com/office/drawing/2014/main" xmlns="" id="{84366F37-8AB1-DACF-CEBF-57EC081EE529}"/>
              </a:ext>
            </a:extLst>
          </p:cNvPr>
          <p:cNvSpPr/>
          <p:nvPr/>
        </p:nvSpPr>
        <p:spPr>
          <a:xfrm>
            <a:off x="2468663" y="2986529"/>
            <a:ext cx="4058517" cy="697971"/>
          </a:xfrm>
          <a:prstGeom prst="roundRect">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x-none" sz="2800" b="1" dirty="0">
                <a:solidFill>
                  <a:schemeClr val="tx1"/>
                </a:solidFill>
                <a:latin typeface="Times New Roman" panose="02020603050405020304" pitchFamily="18" charset="0"/>
                <a:cs typeface="Times New Roman" panose="02020603050405020304" pitchFamily="18" charset="0"/>
              </a:rPr>
              <a:t>B. Ngộ độc hoá chất</a:t>
            </a:r>
          </a:p>
        </p:txBody>
      </p:sp>
      <p:sp>
        <p:nvSpPr>
          <p:cNvPr id="4" name="Đúng">
            <a:extLst>
              <a:ext uri="{FF2B5EF4-FFF2-40B4-BE49-F238E27FC236}">
                <a16:creationId xmlns:a16="http://schemas.microsoft.com/office/drawing/2014/main" xmlns="" id="{C371A63F-777C-A957-0E3E-AE7EA9446F0F}"/>
              </a:ext>
            </a:extLst>
          </p:cNvPr>
          <p:cNvSpPr/>
          <p:nvPr/>
        </p:nvSpPr>
        <p:spPr>
          <a:xfrm>
            <a:off x="2468663" y="3950224"/>
            <a:ext cx="4058517" cy="697971"/>
          </a:xfrm>
          <a:prstGeom prst="roundRect">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x-none" sz="2800" b="1" dirty="0">
                <a:solidFill>
                  <a:schemeClr val="tx1"/>
                </a:solidFill>
                <a:latin typeface="Times New Roman" panose="02020603050405020304" pitchFamily="18" charset="0"/>
                <a:cs typeface="Times New Roman" panose="02020603050405020304" pitchFamily="18" charset="0"/>
              </a:rPr>
              <a:t>C. Cháy, nổ</a:t>
            </a:r>
          </a:p>
        </p:txBody>
      </p:sp>
      <p:sp>
        <p:nvSpPr>
          <p:cNvPr id="5" name="Sai 3">
            <a:extLst>
              <a:ext uri="{FF2B5EF4-FFF2-40B4-BE49-F238E27FC236}">
                <a16:creationId xmlns:a16="http://schemas.microsoft.com/office/drawing/2014/main" xmlns="" id="{3E69AFCF-73F5-96DA-F50E-AACBC6ACE6CC}"/>
              </a:ext>
            </a:extLst>
          </p:cNvPr>
          <p:cNvSpPr/>
          <p:nvPr/>
        </p:nvSpPr>
        <p:spPr>
          <a:xfrm>
            <a:off x="2468663" y="4913920"/>
            <a:ext cx="4058517" cy="697971"/>
          </a:xfrm>
          <a:prstGeom prst="roundRect">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x-none" sz="2800" b="1" dirty="0">
                <a:solidFill>
                  <a:schemeClr val="tx1"/>
                </a:solidFill>
                <a:latin typeface="Times New Roman" panose="02020603050405020304" pitchFamily="18" charset="0"/>
                <a:cs typeface="Times New Roman" panose="02020603050405020304" pitchFamily="18" charset="0"/>
              </a:rPr>
              <a:t>D. Chập điện</a:t>
            </a:r>
          </a:p>
        </p:txBody>
      </p:sp>
      <p:pic>
        <p:nvPicPr>
          <p:cNvPr id="6" name="Picture 5">
            <a:extLst>
              <a:ext uri="{FF2B5EF4-FFF2-40B4-BE49-F238E27FC236}">
                <a16:creationId xmlns:a16="http://schemas.microsoft.com/office/drawing/2014/main" xmlns="" id="{6C32A7C5-55CC-3E26-63DD-C3C9BC5E91B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771536" y="3696638"/>
            <a:ext cx="942945" cy="951557"/>
          </a:xfrm>
          <a:prstGeom prst="rect">
            <a:avLst/>
          </a:prstGeom>
        </p:spPr>
      </p:pic>
      <p:pic>
        <p:nvPicPr>
          <p:cNvPr id="7" name="Media1.mp3">
            <a:hlinkClick r:id="" action="ppaction://media"/>
            <a:extLst>
              <a:ext uri="{FF2B5EF4-FFF2-40B4-BE49-F238E27FC236}">
                <a16:creationId xmlns:a16="http://schemas.microsoft.com/office/drawing/2014/main" xmlns="" id="{BD0B8D1A-D48A-3ED6-ADCA-0D6E21B50A78}"/>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3517900" y="7388267"/>
            <a:ext cx="812800" cy="812800"/>
          </a:xfrm>
          <a:prstGeom prst="rect">
            <a:avLst/>
          </a:prstGeom>
        </p:spPr>
      </p:pic>
      <p:pic>
        <p:nvPicPr>
          <p:cNvPr id="8" name="Media2.mp3">
            <a:hlinkClick r:id="" action="ppaction://media"/>
            <a:extLst>
              <a:ext uri="{FF2B5EF4-FFF2-40B4-BE49-F238E27FC236}">
                <a16:creationId xmlns:a16="http://schemas.microsoft.com/office/drawing/2014/main" xmlns="" id="{B5846AE1-AD99-9D79-33FF-353A466EF541}"/>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5365136" y="7167463"/>
            <a:ext cx="812800" cy="812800"/>
          </a:xfrm>
          <a:prstGeom prst="rect">
            <a:avLst/>
          </a:prstGeom>
        </p:spPr>
      </p:pic>
      <p:pic>
        <p:nvPicPr>
          <p:cNvPr id="9" name="Media2.mp3">
            <a:hlinkClick r:id="" action="ppaction://media"/>
            <a:extLst>
              <a:ext uri="{FF2B5EF4-FFF2-40B4-BE49-F238E27FC236}">
                <a16:creationId xmlns:a16="http://schemas.microsoft.com/office/drawing/2014/main" xmlns="" id="{2E155D7A-6985-FABC-CA59-7666386850B7}"/>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6768910" y="7167463"/>
            <a:ext cx="812800" cy="812800"/>
          </a:xfrm>
          <a:prstGeom prst="rect">
            <a:avLst/>
          </a:prstGeom>
        </p:spPr>
      </p:pic>
      <p:pic>
        <p:nvPicPr>
          <p:cNvPr id="10" name="Media2.mp3">
            <a:hlinkClick r:id="" action="ppaction://media"/>
            <a:extLst>
              <a:ext uri="{FF2B5EF4-FFF2-40B4-BE49-F238E27FC236}">
                <a16:creationId xmlns:a16="http://schemas.microsoft.com/office/drawing/2014/main" xmlns="" id="{7B9C9F5B-5704-7638-3CD4-A2402AF22208}"/>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8172684" y="7167463"/>
            <a:ext cx="812800" cy="812800"/>
          </a:xfrm>
          <a:prstGeom prst="rect">
            <a:avLst/>
          </a:prstGeom>
        </p:spPr>
      </p:pic>
      <p:pic>
        <p:nvPicPr>
          <p:cNvPr id="13" name="Picture 12">
            <a:extLst>
              <a:ext uri="{FF2B5EF4-FFF2-40B4-BE49-F238E27FC236}">
                <a16:creationId xmlns:a16="http://schemas.microsoft.com/office/drawing/2014/main" xmlns="" id="{45D59B7E-00AA-603C-4F0A-AACC896A51B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714481" y="1727851"/>
            <a:ext cx="5409508" cy="4298876"/>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1462933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1"/>
                                        </p:tgtEl>
                                        <p:attrNameLst>
                                          <p:attrName>style.visibility</p:attrName>
                                        </p:attrNameLst>
                                      </p:cBhvr>
                                      <p:to>
                                        <p:strVal val="visible"/>
                                      </p:to>
                                    </p:set>
                                    <p:anim calcmode="lin" valueType="num">
                                      <p:cBhvr additive="base">
                                        <p:cTn id="7" dur="500" fill="hold"/>
                                        <p:tgtEl>
                                          <p:spTgt spid="61"/>
                                        </p:tgtEl>
                                        <p:attrNameLst>
                                          <p:attrName>ppt_x</p:attrName>
                                        </p:attrNameLst>
                                      </p:cBhvr>
                                      <p:tavLst>
                                        <p:tav tm="0">
                                          <p:val>
                                            <p:strVal val="0-#ppt_w/2"/>
                                          </p:val>
                                        </p:tav>
                                        <p:tav tm="100000">
                                          <p:val>
                                            <p:strVal val="#ppt_x"/>
                                          </p:val>
                                        </p:tav>
                                      </p:tavLst>
                                    </p:anim>
                                    <p:anim calcmode="lin" valueType="num">
                                      <p:cBhvr additive="base">
                                        <p:cTn id="8" dur="500" fill="hold"/>
                                        <p:tgtEl>
                                          <p:spTgt spid="6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inVertical)">
                                      <p:cBhvr>
                                        <p:cTn id="16" dur="500"/>
                                        <p:tgtEl>
                                          <p:spTgt spid="3"/>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500"/>
                                        <p:tgtEl>
                                          <p:spTgt spid="4"/>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mediacall" presetSubtype="0" fill="hold" nodeType="clickEffect">
                                  <p:stCondLst>
                                    <p:cond delay="0"/>
                                  </p:stCondLst>
                                  <p:childTnLst>
                                    <p:cmd type="call" cmd="playFrom(0.0)">
                                      <p:cBhvr>
                                        <p:cTn id="26" dur="1212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7" fill="hold" display="0">
                  <p:stCondLst>
                    <p:cond delay="indefinite"/>
                  </p:stCondLst>
                </p:cTn>
                <p:tgtEl>
                  <p:spTgt spid="24"/>
                </p:tgtEl>
              </p:cMediaNode>
            </p:video>
            <p:seq concurrent="1" nextAc="seek">
              <p:cTn id="28" restart="whenNotActive" fill="hold" evtFilter="cancelBubble" nodeType="interactiveSeq">
                <p:stCondLst>
                  <p:cond evt="onClick" delay="0">
                    <p:tgtEl>
                      <p:spTgt spid="4"/>
                    </p:tgtEl>
                  </p:cond>
                </p:stCondLst>
                <p:endSync evt="end" delay="0">
                  <p:rtn val="all"/>
                </p:endSync>
                <p:childTnLst>
                  <p:par>
                    <p:cTn id="29" fill="hold">
                      <p:stCondLst>
                        <p:cond delay="0"/>
                      </p:stCondLst>
                      <p:childTnLst>
                        <p:par>
                          <p:cTn id="30" fill="hold">
                            <p:stCondLst>
                              <p:cond delay="0"/>
                            </p:stCondLst>
                            <p:childTnLst>
                              <p:par>
                                <p:cTn id="31" presetID="1" presetClass="emph" presetSubtype="2" fill="hold" nodeType="clickEffect">
                                  <p:stCondLst>
                                    <p:cond delay="0"/>
                                  </p:stCondLst>
                                  <p:childTnLst>
                                    <p:animClr clrSpc="rgb" dir="cw">
                                      <p:cBhvr>
                                        <p:cTn id="32" dur="500" fill="hold"/>
                                        <p:tgtEl>
                                          <p:spTgt spid="4"/>
                                        </p:tgtEl>
                                        <p:attrNameLst>
                                          <p:attrName>fillcolor</p:attrName>
                                        </p:attrNameLst>
                                      </p:cBhvr>
                                      <p:to>
                                        <a:srgbClr val="92D050"/>
                                      </p:to>
                                    </p:animClr>
                                    <p:set>
                                      <p:cBhvr>
                                        <p:cTn id="33" dur="500" fill="hold"/>
                                        <p:tgtEl>
                                          <p:spTgt spid="4"/>
                                        </p:tgtEl>
                                        <p:attrNameLst>
                                          <p:attrName>fill.type</p:attrName>
                                        </p:attrNameLst>
                                      </p:cBhvr>
                                      <p:to>
                                        <p:strVal val="solid"/>
                                      </p:to>
                                    </p:set>
                                    <p:set>
                                      <p:cBhvr>
                                        <p:cTn id="34" dur="500" fill="hold"/>
                                        <p:tgtEl>
                                          <p:spTgt spid="4"/>
                                        </p:tgtEl>
                                        <p:attrNameLst>
                                          <p:attrName>fill.on</p:attrName>
                                        </p:attrNameLst>
                                      </p:cBhvr>
                                      <p:to>
                                        <p:strVal val="true"/>
                                      </p:to>
                                    </p:set>
                                  </p:childTnLst>
                                </p:cTn>
                              </p:par>
                              <p:par>
                                <p:cTn id="35" presetID="1" presetClass="mediacall" presetSubtype="0" fill="hold" nodeType="withEffect">
                                  <p:stCondLst>
                                    <p:cond delay="0"/>
                                  </p:stCondLst>
                                  <p:childTnLst>
                                    <p:cmd type="call" cmd="playFrom(0.0)">
                                      <p:cBhvr>
                                        <p:cTn id="36" dur="8097" fill="hold"/>
                                        <p:tgtEl>
                                          <p:spTgt spid="7"/>
                                        </p:tgtEl>
                                      </p:cBhvr>
                                    </p:cmd>
                                  </p:childTnLst>
                                </p:cTn>
                              </p:par>
                              <p:par>
                                <p:cTn id="37" presetID="26" presetClass="emph" presetSubtype="0" fill="hold" grpId="1" nodeType="withEffect">
                                  <p:stCondLst>
                                    <p:cond delay="0"/>
                                  </p:stCondLst>
                                  <p:childTnLst>
                                    <p:animEffect transition="out" filter="fade">
                                      <p:cBhvr>
                                        <p:cTn id="38" dur="500" tmFilter="0, 0; .2, .5; .8, .5; 1, 0"/>
                                        <p:tgtEl>
                                          <p:spTgt spid="4"/>
                                        </p:tgtEl>
                                      </p:cBhvr>
                                    </p:animEffect>
                                    <p:animScale>
                                      <p:cBhvr>
                                        <p:cTn id="39" dur="250" autoRev="1" fill="hold"/>
                                        <p:tgtEl>
                                          <p:spTgt spid="4"/>
                                        </p:tgtEl>
                                      </p:cBhvr>
                                      <p:by x="105000" y="105000"/>
                                    </p:animScale>
                                  </p:childTnLst>
                                </p:cTn>
                              </p:par>
                              <p:par>
                                <p:cTn id="40" presetID="22" presetClass="entr" presetSubtype="4" fill="hold" nodeType="with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wipe(down)">
                                      <p:cBhvr>
                                        <p:cTn id="42" dur="500"/>
                                        <p:tgtEl>
                                          <p:spTgt spid="6"/>
                                        </p:tgtEl>
                                      </p:cBhvr>
                                    </p:animEffect>
                                  </p:childTnLst>
                                </p:cTn>
                              </p:par>
                            </p:childTnLst>
                          </p:cTn>
                        </p:par>
                      </p:childTnLst>
                    </p:cTn>
                  </p:par>
                </p:childTnLst>
              </p:cTn>
              <p:nextCondLst>
                <p:cond evt="onClick" delay="0">
                  <p:tgtEl>
                    <p:spTgt spid="4"/>
                  </p:tgtEl>
                </p:cond>
              </p:nextCondLst>
            </p:seq>
            <p:audio>
              <p:cMediaNode vol="80000">
                <p:cTn id="43" fill="hold" display="0">
                  <p:stCondLst>
                    <p:cond delay="indefinite"/>
                  </p:stCondLst>
                  <p:endCondLst>
                    <p:cond evt="onStopAudio" delay="0">
                      <p:tgtEl>
                        <p:sldTgt/>
                      </p:tgtEl>
                    </p:cond>
                  </p:endCondLst>
                </p:cTn>
                <p:tgtEl>
                  <p:spTgt spid="7"/>
                </p:tgtEl>
              </p:cMediaNode>
            </p:audio>
            <p:seq concurrent="1" nextAc="seek">
              <p:cTn id="44" restart="whenNotActive" fill="hold" evtFilter="cancelBubble" nodeType="interactiveSeq">
                <p:stCondLst>
                  <p:cond evt="onClick" delay="0">
                    <p:tgtEl>
                      <p:spTgt spid="2"/>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500" fill="hold"/>
                                        <p:tgtEl>
                                          <p:spTgt spid="2"/>
                                        </p:tgtEl>
                                        <p:attrNameLst>
                                          <p:attrName>fillcolor</p:attrName>
                                        </p:attrNameLst>
                                      </p:cBhvr>
                                      <p:to>
                                        <a:srgbClr val="FF0000"/>
                                      </p:to>
                                    </p:animClr>
                                    <p:set>
                                      <p:cBhvr>
                                        <p:cTn id="49" dur="500" fill="hold"/>
                                        <p:tgtEl>
                                          <p:spTgt spid="2"/>
                                        </p:tgtEl>
                                        <p:attrNameLst>
                                          <p:attrName>fill.type</p:attrName>
                                        </p:attrNameLst>
                                      </p:cBhvr>
                                      <p:to>
                                        <p:strVal val="solid"/>
                                      </p:to>
                                    </p:set>
                                    <p:set>
                                      <p:cBhvr>
                                        <p:cTn id="50" dur="500" fill="hold"/>
                                        <p:tgtEl>
                                          <p:spTgt spid="2"/>
                                        </p:tgtEl>
                                        <p:attrNameLst>
                                          <p:attrName>fill.on</p:attrName>
                                        </p:attrNameLst>
                                      </p:cBhvr>
                                      <p:to>
                                        <p:strVal val="true"/>
                                      </p:to>
                                    </p:set>
                                  </p:childTnLst>
                                </p:cTn>
                              </p:par>
                              <p:par>
                                <p:cTn id="51" presetID="26" presetClass="emph" presetSubtype="0" fill="hold" grpId="1" nodeType="withEffect">
                                  <p:stCondLst>
                                    <p:cond delay="0"/>
                                  </p:stCondLst>
                                  <p:childTnLst>
                                    <p:animEffect transition="out" filter="fade">
                                      <p:cBhvr>
                                        <p:cTn id="52" dur="500" tmFilter="0, 0; .2, .5; .8, .5; 1, 0"/>
                                        <p:tgtEl>
                                          <p:spTgt spid="2"/>
                                        </p:tgtEl>
                                      </p:cBhvr>
                                    </p:animEffect>
                                    <p:animScale>
                                      <p:cBhvr>
                                        <p:cTn id="53" dur="250" autoRev="1" fill="hold"/>
                                        <p:tgtEl>
                                          <p:spTgt spid="2"/>
                                        </p:tgtEl>
                                      </p:cBhvr>
                                      <p:by x="105000" y="105000"/>
                                    </p:animScale>
                                  </p:childTnLst>
                                </p:cTn>
                              </p:par>
                              <p:par>
                                <p:cTn id="54" presetID="1" presetClass="mediacall" presetSubtype="0" fill="hold" nodeType="withEffect">
                                  <p:stCondLst>
                                    <p:cond delay="0"/>
                                  </p:stCondLst>
                                  <p:childTnLst>
                                    <p:cmd type="call" cmd="playFrom(0.0)">
                                      <p:cBhvr>
                                        <p:cTn id="55" dur="8124" fill="hold"/>
                                        <p:tgtEl>
                                          <p:spTgt spid="8"/>
                                        </p:tgtEl>
                                      </p:cBhvr>
                                    </p:cmd>
                                  </p:childTnLst>
                                </p:cTn>
                              </p:par>
                            </p:childTnLst>
                          </p:cTn>
                        </p:par>
                      </p:childTnLst>
                    </p:cTn>
                  </p:par>
                </p:childTnLst>
              </p:cTn>
              <p:nextCondLst>
                <p:cond evt="onClick" delay="0">
                  <p:tgtEl>
                    <p:spTgt spid="2"/>
                  </p:tgtEl>
                </p:cond>
              </p:nextCondLst>
            </p:seq>
            <p:audio>
              <p:cMediaNode vol="80000">
                <p:cTn id="56" fill="hold" display="0">
                  <p:stCondLst>
                    <p:cond delay="indefinite"/>
                  </p:stCondLst>
                  <p:endCondLst>
                    <p:cond evt="onStopAudio" delay="0">
                      <p:tgtEl>
                        <p:sldTgt/>
                      </p:tgtEl>
                    </p:cond>
                  </p:endCondLst>
                </p:cTn>
                <p:tgtEl>
                  <p:spTgt spid="8"/>
                </p:tgtEl>
              </p:cMediaNode>
            </p:audio>
            <p:seq concurrent="1" nextAc="seek">
              <p:cTn id="57" restart="whenNotActive" fill="hold" evtFilter="cancelBubble" nodeType="interactiveSeq">
                <p:stCondLst>
                  <p:cond evt="onClick" delay="0">
                    <p:tgtEl>
                      <p:spTgt spid="3"/>
                    </p:tgtEl>
                  </p:cond>
                </p:stCondLst>
                <p:endSync evt="end" delay="0">
                  <p:rtn val="all"/>
                </p:endSync>
                <p:childTnLst>
                  <p:par>
                    <p:cTn id="58" fill="hold">
                      <p:stCondLst>
                        <p:cond delay="0"/>
                      </p:stCondLst>
                      <p:childTnLst>
                        <p:par>
                          <p:cTn id="59" fill="hold">
                            <p:stCondLst>
                              <p:cond delay="0"/>
                            </p:stCondLst>
                            <p:childTnLst>
                              <p:par>
                                <p:cTn id="60" presetID="1" presetClass="emph" presetSubtype="2" fill="hold" nodeType="clickEffect">
                                  <p:stCondLst>
                                    <p:cond delay="0"/>
                                  </p:stCondLst>
                                  <p:childTnLst>
                                    <p:animClr clrSpc="rgb" dir="cw">
                                      <p:cBhvr>
                                        <p:cTn id="61" dur="500" fill="hold"/>
                                        <p:tgtEl>
                                          <p:spTgt spid="3"/>
                                        </p:tgtEl>
                                        <p:attrNameLst>
                                          <p:attrName>fillcolor</p:attrName>
                                        </p:attrNameLst>
                                      </p:cBhvr>
                                      <p:to>
                                        <a:srgbClr val="FF0000"/>
                                      </p:to>
                                    </p:animClr>
                                    <p:set>
                                      <p:cBhvr>
                                        <p:cTn id="62" dur="500" fill="hold"/>
                                        <p:tgtEl>
                                          <p:spTgt spid="3"/>
                                        </p:tgtEl>
                                        <p:attrNameLst>
                                          <p:attrName>fill.type</p:attrName>
                                        </p:attrNameLst>
                                      </p:cBhvr>
                                      <p:to>
                                        <p:strVal val="solid"/>
                                      </p:to>
                                    </p:set>
                                    <p:set>
                                      <p:cBhvr>
                                        <p:cTn id="63" dur="500" fill="hold"/>
                                        <p:tgtEl>
                                          <p:spTgt spid="3"/>
                                        </p:tgtEl>
                                        <p:attrNameLst>
                                          <p:attrName>fill.on</p:attrName>
                                        </p:attrNameLst>
                                      </p:cBhvr>
                                      <p:to>
                                        <p:strVal val="true"/>
                                      </p:to>
                                    </p:set>
                                  </p:childTnLst>
                                </p:cTn>
                              </p:par>
                              <p:par>
                                <p:cTn id="64" presetID="1" presetClass="mediacall" presetSubtype="0" fill="hold" nodeType="withEffect">
                                  <p:stCondLst>
                                    <p:cond delay="0"/>
                                  </p:stCondLst>
                                  <p:childTnLst>
                                    <p:cmd type="call" cmd="playFrom(0.0)">
                                      <p:cBhvr>
                                        <p:cTn id="65" dur="8124" fill="hold"/>
                                        <p:tgtEl>
                                          <p:spTgt spid="9"/>
                                        </p:tgtEl>
                                      </p:cBhvr>
                                    </p:cmd>
                                  </p:childTnLst>
                                </p:cTn>
                              </p:par>
                              <p:par>
                                <p:cTn id="66" presetID="26" presetClass="emph" presetSubtype="0" fill="hold" grpId="1" nodeType="withEffect">
                                  <p:stCondLst>
                                    <p:cond delay="0"/>
                                  </p:stCondLst>
                                  <p:childTnLst>
                                    <p:animEffect transition="out" filter="fade">
                                      <p:cBhvr>
                                        <p:cTn id="67" dur="500" tmFilter="0, 0; .2, .5; .8, .5; 1, 0"/>
                                        <p:tgtEl>
                                          <p:spTgt spid="3"/>
                                        </p:tgtEl>
                                      </p:cBhvr>
                                    </p:animEffect>
                                    <p:animScale>
                                      <p:cBhvr>
                                        <p:cTn id="68" dur="250" autoRev="1" fill="hold"/>
                                        <p:tgtEl>
                                          <p:spTgt spid="3"/>
                                        </p:tgtEl>
                                      </p:cBhvr>
                                      <p:by x="105000" y="105000"/>
                                    </p:animScale>
                                  </p:childTnLst>
                                </p:cTn>
                              </p:par>
                            </p:childTnLst>
                          </p:cTn>
                        </p:par>
                      </p:childTnLst>
                    </p:cTn>
                  </p:par>
                </p:childTnLst>
              </p:cTn>
              <p:nextCondLst>
                <p:cond evt="onClick" delay="0">
                  <p:tgtEl>
                    <p:spTgt spid="3"/>
                  </p:tgtEl>
                </p:cond>
              </p:nextCondLst>
            </p:seq>
            <p:audio>
              <p:cMediaNode vol="80000">
                <p:cTn id="69" fill="hold" display="0">
                  <p:stCondLst>
                    <p:cond delay="indefinite"/>
                  </p:stCondLst>
                  <p:endCondLst>
                    <p:cond evt="onStopAudio" delay="0">
                      <p:tgtEl>
                        <p:sldTgt/>
                      </p:tgtEl>
                    </p:cond>
                  </p:endCondLst>
                </p:cTn>
                <p:tgtEl>
                  <p:spTgt spid="9"/>
                </p:tgtEl>
              </p:cMediaNode>
            </p:audio>
            <p:seq concurrent="1" nextAc="seek">
              <p:cTn id="70" restart="whenNotActive" fill="hold" evtFilter="cancelBubble" nodeType="interactiveSeq">
                <p:stCondLst>
                  <p:cond evt="onClick" delay="0">
                    <p:tgtEl>
                      <p:spTgt spid="5"/>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000" fill="hold"/>
                                        <p:tgtEl>
                                          <p:spTgt spid="5"/>
                                        </p:tgtEl>
                                        <p:attrNameLst>
                                          <p:attrName>fillcolor</p:attrName>
                                        </p:attrNameLst>
                                      </p:cBhvr>
                                      <p:to>
                                        <a:srgbClr val="FF0000"/>
                                      </p:to>
                                    </p:animClr>
                                    <p:set>
                                      <p:cBhvr>
                                        <p:cTn id="75" dur="2000" fill="hold"/>
                                        <p:tgtEl>
                                          <p:spTgt spid="5"/>
                                        </p:tgtEl>
                                        <p:attrNameLst>
                                          <p:attrName>fill.type</p:attrName>
                                        </p:attrNameLst>
                                      </p:cBhvr>
                                      <p:to>
                                        <p:strVal val="solid"/>
                                      </p:to>
                                    </p:set>
                                    <p:set>
                                      <p:cBhvr>
                                        <p:cTn id="76" dur="2000" fill="hold"/>
                                        <p:tgtEl>
                                          <p:spTgt spid="5"/>
                                        </p:tgtEl>
                                        <p:attrNameLst>
                                          <p:attrName>fill.on</p:attrName>
                                        </p:attrNameLst>
                                      </p:cBhvr>
                                      <p:to>
                                        <p:strVal val="true"/>
                                      </p:to>
                                    </p:set>
                                  </p:childTnLst>
                                </p:cTn>
                              </p:par>
                              <p:par>
                                <p:cTn id="77" presetID="1" presetClass="mediacall" presetSubtype="0" fill="hold" nodeType="withEffect">
                                  <p:stCondLst>
                                    <p:cond delay="0"/>
                                  </p:stCondLst>
                                  <p:childTnLst>
                                    <p:cmd type="call" cmd="playFrom(0.0)">
                                      <p:cBhvr>
                                        <p:cTn id="78" dur="8124" fill="hold"/>
                                        <p:tgtEl>
                                          <p:spTgt spid="10"/>
                                        </p:tgtEl>
                                      </p:cBhvr>
                                    </p:cmd>
                                  </p:childTnLst>
                                </p:cTn>
                              </p:par>
                              <p:par>
                                <p:cTn id="79" presetID="26" presetClass="emph" presetSubtype="0" fill="hold" grpId="1" nodeType="withEffect">
                                  <p:stCondLst>
                                    <p:cond delay="0"/>
                                  </p:stCondLst>
                                  <p:childTnLst>
                                    <p:animEffect transition="out" filter="fade">
                                      <p:cBhvr>
                                        <p:cTn id="80" dur="500" tmFilter="0, 0; .2, .5; .8, .5; 1, 0"/>
                                        <p:tgtEl>
                                          <p:spTgt spid="5"/>
                                        </p:tgtEl>
                                      </p:cBhvr>
                                    </p:animEffect>
                                    <p:animScale>
                                      <p:cBhvr>
                                        <p:cTn id="81" dur="250" autoRev="1" fill="hold"/>
                                        <p:tgtEl>
                                          <p:spTgt spid="5"/>
                                        </p:tgtEl>
                                      </p:cBhvr>
                                      <p:by x="105000" y="105000"/>
                                    </p:animScale>
                                  </p:childTnLst>
                                </p:cTn>
                              </p:par>
                            </p:childTnLst>
                          </p:cTn>
                        </p:par>
                      </p:childTnLst>
                    </p:cTn>
                  </p:par>
                </p:childTnLst>
              </p:cTn>
              <p:nextCondLst>
                <p:cond evt="onClick" delay="0">
                  <p:tgtEl>
                    <p:spTgt spid="5"/>
                  </p:tgtEl>
                </p:cond>
              </p:nextCondLst>
            </p:seq>
            <p:audio>
              <p:cMediaNode vol="80000">
                <p:cTn id="82" fill="hold" display="0">
                  <p:stCondLst>
                    <p:cond delay="indefinite"/>
                  </p:stCondLst>
                  <p:endCondLst>
                    <p:cond evt="onStopAudio" delay="0">
                      <p:tgtEl>
                        <p:sldTgt/>
                      </p:tgtEl>
                    </p:cond>
                  </p:endCondLst>
                </p:cTn>
                <p:tgtEl>
                  <p:spTgt spid="10"/>
                </p:tgtEl>
              </p:cMediaNode>
            </p:audio>
          </p:childTnLst>
        </p:cTn>
      </p:par>
    </p:tnLst>
    <p:bldLst>
      <p:bldP spid="2" grpId="0" animBg="1"/>
      <p:bldP spid="2" grpId="1" animBg="1"/>
      <p:bldP spid="3" grpId="0" animBg="1"/>
      <p:bldP spid="3" grpId="1" animBg="1"/>
      <p:bldP spid="4" grpId="0" animBg="1"/>
      <p:bldP spid="4" grpId="1" animBg="1"/>
      <p:bldP spid="5" grpId="0" animBg="1"/>
      <p:bldP spid="5"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0" y="-38606"/>
            <a:ext cx="12192000" cy="6821240"/>
          </a:xfrm>
          <a:prstGeom prst="rect">
            <a:avLst/>
          </a:prstGeom>
          <a:solidFill>
            <a:srgbClr val="FEE6F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1" name="Group 60">
            <a:extLst>
              <a:ext uri="{FF2B5EF4-FFF2-40B4-BE49-F238E27FC236}">
                <a16:creationId xmlns:a16="http://schemas.microsoft.com/office/drawing/2014/main" xmlns="" id="{499BDEE1-934A-4620-8521-F006D3E68E6C}"/>
              </a:ext>
            </a:extLst>
          </p:cNvPr>
          <p:cNvGrpSpPr/>
          <p:nvPr/>
        </p:nvGrpSpPr>
        <p:grpSpPr>
          <a:xfrm>
            <a:off x="1930400" y="37981"/>
            <a:ext cx="10261600" cy="1346682"/>
            <a:chOff x="1930400" y="663984"/>
            <a:chExt cx="9143085" cy="2017486"/>
          </a:xfrm>
          <a:solidFill>
            <a:schemeClr val="accent2">
              <a:lumMod val="20000"/>
              <a:lumOff val="80000"/>
            </a:schemeClr>
          </a:solidFill>
        </p:grpSpPr>
        <p:sp>
          <p:nvSpPr>
            <p:cNvPr id="22" name="Rectangle 21">
              <a:extLst>
                <a:ext uri="{FF2B5EF4-FFF2-40B4-BE49-F238E27FC236}">
                  <a16:creationId xmlns:a16="http://schemas.microsoft.com/office/drawing/2014/main" xmlns="" id="{8061FC1E-45D0-44EE-8E6E-FAF1E5314FA3}"/>
                </a:ext>
              </a:extLst>
            </p:cNvPr>
            <p:cNvSpPr/>
            <p:nvPr/>
          </p:nvSpPr>
          <p:spPr>
            <a:xfrm>
              <a:off x="1930400" y="663984"/>
              <a:ext cx="9143085" cy="201748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Times New Roman" panose="02020603050405020304" pitchFamily="18" charset="0"/>
                <a:ea typeface="Tahoma" panose="020B0604030504040204" pitchFamily="34" charset="0"/>
                <a:cs typeface="Times New Roman" panose="02020603050405020304" pitchFamily="18" charset="0"/>
              </a:endParaRPr>
            </a:p>
          </p:txBody>
        </p:sp>
        <p:sp>
          <p:nvSpPr>
            <p:cNvPr id="23" name="Rectangle 22">
              <a:extLst>
                <a:ext uri="{FF2B5EF4-FFF2-40B4-BE49-F238E27FC236}">
                  <a16:creationId xmlns:a16="http://schemas.microsoft.com/office/drawing/2014/main" xmlns="" id="{B7B73DD2-DA58-47B7-9EA1-FAFC5DD88A0B}"/>
                </a:ext>
              </a:extLst>
            </p:cNvPr>
            <p:cNvSpPr/>
            <p:nvPr/>
          </p:nvSpPr>
          <p:spPr>
            <a:xfrm>
              <a:off x="2089599" y="794614"/>
              <a:ext cx="8824686" cy="1756228"/>
            </a:xfrm>
            <a:prstGeom prst="rect">
              <a:avLst/>
            </a:prstGeom>
            <a:grp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Hành</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vi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nào</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sau</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đây</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có</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nguy</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cơ</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ngộ</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độc</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thực</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a:solidFill>
                    <a:srgbClr val="0000CC"/>
                  </a:solidFill>
                  <a:latin typeface="Times New Roman" panose="02020603050405020304" pitchFamily="18" charset="0"/>
                  <a:ea typeface="Tahoma" panose="020B0604030504040204" pitchFamily="34" charset="0"/>
                  <a:cs typeface="Times New Roman" panose="02020603050405020304" pitchFamily="18" charset="0"/>
                </a:rPr>
                <a:t>phẩm</a:t>
              </a:r>
              <a:r>
                <a:rPr lang="en-US" sz="3200" b="1"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a:t>
              </a:r>
            </a:p>
          </p:txBody>
        </p:sp>
      </p:grpSp>
      <p:pic>
        <p:nvPicPr>
          <p:cNvPr id="24" name="Đồng hồ đếm ngược 10 giây">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269785" y="3033976"/>
            <a:ext cx="936532" cy="936532"/>
          </a:xfrm>
          <a:prstGeom prst="rect">
            <a:avLst/>
          </a:prstGeom>
        </p:spPr>
      </p:pic>
      <p:pic>
        <p:nvPicPr>
          <p:cNvPr id="26" name="Picture 25">
            <a:hlinkClick r:id="rId9" action="ppaction://hlinksldjump"/>
            <a:extLst>
              <a:ext uri="{FF2B5EF4-FFF2-40B4-BE49-F238E27FC236}">
                <a16:creationId xmlns:a16="http://schemas.microsoft.com/office/drawing/2014/main" xmlns="" id="{B7655024-E3C4-4376-952D-D704763C38E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3315" y="-28737"/>
            <a:ext cx="1998087" cy="1998087"/>
          </a:xfrm>
          <a:prstGeom prst="rect">
            <a:avLst/>
          </a:prstGeom>
        </p:spPr>
      </p:pic>
      <p:sp>
        <p:nvSpPr>
          <p:cNvPr id="2" name="Sai 1">
            <a:extLst>
              <a:ext uri="{FF2B5EF4-FFF2-40B4-BE49-F238E27FC236}">
                <a16:creationId xmlns:a16="http://schemas.microsoft.com/office/drawing/2014/main" xmlns="" id="{1C1DC629-90E4-0179-A281-86A014B5323D}"/>
              </a:ext>
            </a:extLst>
          </p:cNvPr>
          <p:cNvSpPr/>
          <p:nvPr/>
        </p:nvSpPr>
        <p:spPr>
          <a:xfrm>
            <a:off x="2204717" y="1899703"/>
            <a:ext cx="7359413" cy="872704"/>
          </a:xfrm>
          <a:prstGeom prst="round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x-none" sz="2800" b="1" dirty="0">
                <a:solidFill>
                  <a:schemeClr val="tx1"/>
                </a:solidFill>
                <a:latin typeface="Times New Roman" panose="02020603050405020304" pitchFamily="18" charset="0"/>
                <a:cs typeface="Times New Roman" panose="02020603050405020304" pitchFamily="18" charset="0"/>
              </a:rPr>
              <a:t>A. Lựa chọn những thực phẩm tươi ngon</a:t>
            </a:r>
          </a:p>
        </p:txBody>
      </p:sp>
      <p:sp>
        <p:nvSpPr>
          <p:cNvPr id="3" name="sai 2">
            <a:extLst>
              <a:ext uri="{FF2B5EF4-FFF2-40B4-BE49-F238E27FC236}">
                <a16:creationId xmlns:a16="http://schemas.microsoft.com/office/drawing/2014/main" xmlns="" id="{D4B69F4F-8A72-743E-2D50-91E9336C8323}"/>
              </a:ext>
            </a:extLst>
          </p:cNvPr>
          <p:cNvSpPr/>
          <p:nvPr/>
        </p:nvSpPr>
        <p:spPr>
          <a:xfrm>
            <a:off x="2204717" y="3097804"/>
            <a:ext cx="7359413" cy="872704"/>
          </a:xfrm>
          <a:prstGeom prst="round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x-none" sz="2800" b="1" dirty="0">
                <a:solidFill>
                  <a:schemeClr val="tx1"/>
                </a:solidFill>
                <a:latin typeface="Times New Roman" panose="02020603050405020304" pitchFamily="18" charset="0"/>
                <a:cs typeface="Times New Roman" panose="02020603050405020304" pitchFamily="18" charset="0"/>
              </a:rPr>
              <a:t>B. </a:t>
            </a:r>
            <a:r>
              <a:rPr lang="en-US" sz="2800" b="1" dirty="0">
                <a:solidFill>
                  <a:schemeClr val="tx1"/>
                </a:solidFill>
                <a:latin typeface="Times New Roman" panose="02020603050405020304" pitchFamily="18" charset="0"/>
                <a:cs typeface="Times New Roman" panose="02020603050405020304" pitchFamily="18" charset="0"/>
              </a:rPr>
              <a:t>B</a:t>
            </a:r>
            <a:r>
              <a:rPr lang="x-none" sz="2800" b="1" dirty="0">
                <a:solidFill>
                  <a:schemeClr val="tx1"/>
                </a:solidFill>
                <a:latin typeface="Times New Roman" panose="02020603050405020304" pitchFamily="18" charset="0"/>
                <a:cs typeface="Times New Roman" panose="02020603050405020304" pitchFamily="18" charset="0"/>
              </a:rPr>
              <a:t>ảo quản thực phẩm đúng cách</a:t>
            </a:r>
          </a:p>
        </p:txBody>
      </p:sp>
      <p:sp>
        <p:nvSpPr>
          <p:cNvPr id="4" name="Sai 3">
            <a:extLst>
              <a:ext uri="{FF2B5EF4-FFF2-40B4-BE49-F238E27FC236}">
                <a16:creationId xmlns:a16="http://schemas.microsoft.com/office/drawing/2014/main" xmlns="" id="{47A76F0B-83C3-3FC9-F059-EFDAC397FE32}"/>
              </a:ext>
            </a:extLst>
          </p:cNvPr>
          <p:cNvSpPr/>
          <p:nvPr/>
        </p:nvSpPr>
        <p:spPr>
          <a:xfrm>
            <a:off x="2204717" y="4277835"/>
            <a:ext cx="7359413" cy="872704"/>
          </a:xfrm>
          <a:prstGeom prst="round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x-none" sz="2800" b="1" dirty="0">
                <a:solidFill>
                  <a:schemeClr val="tx1"/>
                </a:solidFill>
                <a:latin typeface="Times New Roman" panose="02020603050405020304" pitchFamily="18" charset="0"/>
                <a:cs typeface="Times New Roman" panose="02020603050405020304" pitchFamily="18" charset="0"/>
              </a:rPr>
              <a:t>C. Ăn chín uống sôi</a:t>
            </a:r>
          </a:p>
        </p:txBody>
      </p:sp>
      <p:sp>
        <p:nvSpPr>
          <p:cNvPr id="5" name="Đúng">
            <a:extLst>
              <a:ext uri="{FF2B5EF4-FFF2-40B4-BE49-F238E27FC236}">
                <a16:creationId xmlns:a16="http://schemas.microsoft.com/office/drawing/2014/main" xmlns="" id="{4EC90C8C-EC5E-C035-CA55-2789601EDDD6}"/>
              </a:ext>
            </a:extLst>
          </p:cNvPr>
          <p:cNvSpPr/>
          <p:nvPr/>
        </p:nvSpPr>
        <p:spPr>
          <a:xfrm>
            <a:off x="2204717" y="5466569"/>
            <a:ext cx="7359413" cy="872704"/>
          </a:xfrm>
          <a:prstGeom prst="round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x-none" sz="2800" b="1" dirty="0">
                <a:solidFill>
                  <a:schemeClr val="tx1"/>
                </a:solidFill>
                <a:latin typeface="Times New Roman" panose="02020603050405020304" pitchFamily="18" charset="0"/>
                <a:cs typeface="Times New Roman" panose="02020603050405020304" pitchFamily="18" charset="0"/>
              </a:rPr>
              <a:t>D. Sử dụng những sản phẩm không rõ nguồn gốc</a:t>
            </a:r>
          </a:p>
        </p:txBody>
      </p:sp>
      <p:pic>
        <p:nvPicPr>
          <p:cNvPr id="6" name="Picture 5">
            <a:extLst>
              <a:ext uri="{FF2B5EF4-FFF2-40B4-BE49-F238E27FC236}">
                <a16:creationId xmlns:a16="http://schemas.microsoft.com/office/drawing/2014/main" xmlns="" id="{EC6698C2-9134-8C2E-2484-1C18ED57A2D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463647" y="5281131"/>
            <a:ext cx="942945" cy="951557"/>
          </a:xfrm>
          <a:prstGeom prst="rect">
            <a:avLst/>
          </a:prstGeom>
        </p:spPr>
      </p:pic>
      <p:pic>
        <p:nvPicPr>
          <p:cNvPr id="7" name="Media1.mp3">
            <a:hlinkClick r:id="" action="ppaction://media"/>
            <a:extLst>
              <a:ext uri="{FF2B5EF4-FFF2-40B4-BE49-F238E27FC236}">
                <a16:creationId xmlns:a16="http://schemas.microsoft.com/office/drawing/2014/main" xmlns="" id="{AD72BA9F-1368-2A49-1D87-749BE5A4FFF1}"/>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96275" y="7511668"/>
            <a:ext cx="812800" cy="812800"/>
          </a:xfrm>
          <a:prstGeom prst="rect">
            <a:avLst/>
          </a:prstGeom>
        </p:spPr>
      </p:pic>
      <p:pic>
        <p:nvPicPr>
          <p:cNvPr id="8" name="Media2.mp3">
            <a:hlinkClick r:id="" action="ppaction://media"/>
            <a:extLst>
              <a:ext uri="{FF2B5EF4-FFF2-40B4-BE49-F238E27FC236}">
                <a16:creationId xmlns:a16="http://schemas.microsoft.com/office/drawing/2014/main" xmlns="" id="{D84B48DF-753F-776F-580E-2D57951F3E7D}"/>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4089400" y="7611572"/>
            <a:ext cx="812800" cy="812800"/>
          </a:xfrm>
          <a:prstGeom prst="rect">
            <a:avLst/>
          </a:prstGeom>
        </p:spPr>
      </p:pic>
      <p:pic>
        <p:nvPicPr>
          <p:cNvPr id="9" name="Media2.mp3">
            <a:hlinkClick r:id="" action="ppaction://media"/>
            <a:extLst>
              <a:ext uri="{FF2B5EF4-FFF2-40B4-BE49-F238E27FC236}">
                <a16:creationId xmlns:a16="http://schemas.microsoft.com/office/drawing/2014/main" xmlns="" id="{81E14898-EADA-22C5-F854-BC635D4A13C4}"/>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5857209" y="7297674"/>
            <a:ext cx="812800" cy="812800"/>
          </a:xfrm>
          <a:prstGeom prst="rect">
            <a:avLst/>
          </a:prstGeom>
        </p:spPr>
      </p:pic>
      <p:pic>
        <p:nvPicPr>
          <p:cNvPr id="10" name="Media2.mp3">
            <a:hlinkClick r:id="" action="ppaction://media"/>
            <a:extLst>
              <a:ext uri="{FF2B5EF4-FFF2-40B4-BE49-F238E27FC236}">
                <a16:creationId xmlns:a16="http://schemas.microsoft.com/office/drawing/2014/main" xmlns="" id="{4A6BB512-FBF4-1813-8809-9F37F3CBA1E5}"/>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7404100" y="7257461"/>
            <a:ext cx="812800" cy="812800"/>
          </a:xfrm>
          <a:prstGeom prst="rect">
            <a:avLst/>
          </a:prstGeom>
        </p:spPr>
      </p:pic>
    </p:spTree>
    <p:extLst>
      <p:ext uri="{BB962C8B-B14F-4D97-AF65-F5344CB8AC3E}">
        <p14:creationId xmlns:p14="http://schemas.microsoft.com/office/powerpoint/2010/main" val="3319218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1"/>
                                        </p:tgtEl>
                                        <p:attrNameLst>
                                          <p:attrName>style.visibility</p:attrName>
                                        </p:attrNameLst>
                                      </p:cBhvr>
                                      <p:to>
                                        <p:strVal val="visible"/>
                                      </p:to>
                                    </p:set>
                                    <p:anim calcmode="lin" valueType="num">
                                      <p:cBhvr additive="base">
                                        <p:cTn id="7" dur="500" fill="hold"/>
                                        <p:tgtEl>
                                          <p:spTgt spid="61"/>
                                        </p:tgtEl>
                                        <p:attrNameLst>
                                          <p:attrName>ppt_x</p:attrName>
                                        </p:attrNameLst>
                                      </p:cBhvr>
                                      <p:tavLst>
                                        <p:tav tm="0">
                                          <p:val>
                                            <p:strVal val="0-#ppt_w/2"/>
                                          </p:val>
                                        </p:tav>
                                        <p:tav tm="100000">
                                          <p:val>
                                            <p:strVal val="#ppt_x"/>
                                          </p:val>
                                        </p:tav>
                                      </p:tavLst>
                                    </p:anim>
                                    <p:anim calcmode="lin" valueType="num">
                                      <p:cBhvr additive="base">
                                        <p:cTn id="8" dur="500" fill="hold"/>
                                        <p:tgtEl>
                                          <p:spTgt spid="6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inVertical)">
                                      <p:cBhvr>
                                        <p:cTn id="16" dur="500"/>
                                        <p:tgtEl>
                                          <p:spTgt spid="3"/>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500"/>
                                        <p:tgtEl>
                                          <p:spTgt spid="4"/>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mediacall" presetSubtype="0" fill="hold" nodeType="clickEffect">
                                  <p:stCondLst>
                                    <p:cond delay="0"/>
                                  </p:stCondLst>
                                  <p:childTnLst>
                                    <p:cmd type="call" cmd="playFrom(0.0)">
                                      <p:cBhvr>
                                        <p:cTn id="26" dur="1212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7" fill="hold" display="0">
                  <p:stCondLst>
                    <p:cond delay="indefinite"/>
                  </p:stCondLst>
                </p:cTn>
                <p:tgtEl>
                  <p:spTgt spid="24"/>
                </p:tgtEl>
              </p:cMediaNode>
            </p:video>
            <p:seq concurrent="1" nextAc="seek">
              <p:cTn id="28" restart="whenNotActive" fill="hold" evtFilter="cancelBubble" nodeType="interactiveSeq">
                <p:stCondLst>
                  <p:cond evt="onClick" delay="0">
                    <p:tgtEl>
                      <p:spTgt spid="5"/>
                    </p:tgtEl>
                  </p:cond>
                </p:stCondLst>
                <p:endSync evt="end" delay="0">
                  <p:rtn val="all"/>
                </p:endSync>
                <p:childTnLst>
                  <p:par>
                    <p:cTn id="29" fill="hold">
                      <p:stCondLst>
                        <p:cond delay="0"/>
                      </p:stCondLst>
                      <p:childTnLst>
                        <p:par>
                          <p:cTn id="30" fill="hold">
                            <p:stCondLst>
                              <p:cond delay="0"/>
                            </p:stCondLst>
                            <p:childTnLst>
                              <p:par>
                                <p:cTn id="31" presetID="1" presetClass="emph" presetSubtype="2" fill="hold" nodeType="clickEffect">
                                  <p:stCondLst>
                                    <p:cond delay="0"/>
                                  </p:stCondLst>
                                  <p:childTnLst>
                                    <p:animClr clrSpc="rgb" dir="cw">
                                      <p:cBhvr>
                                        <p:cTn id="32" dur="2000" fill="hold"/>
                                        <p:tgtEl>
                                          <p:spTgt spid="5"/>
                                        </p:tgtEl>
                                        <p:attrNameLst>
                                          <p:attrName>fillcolor</p:attrName>
                                        </p:attrNameLst>
                                      </p:cBhvr>
                                      <p:to>
                                        <a:srgbClr val="92D050"/>
                                      </p:to>
                                    </p:animClr>
                                    <p:set>
                                      <p:cBhvr>
                                        <p:cTn id="33" dur="2000" fill="hold"/>
                                        <p:tgtEl>
                                          <p:spTgt spid="5"/>
                                        </p:tgtEl>
                                        <p:attrNameLst>
                                          <p:attrName>fill.type</p:attrName>
                                        </p:attrNameLst>
                                      </p:cBhvr>
                                      <p:to>
                                        <p:strVal val="solid"/>
                                      </p:to>
                                    </p:set>
                                    <p:set>
                                      <p:cBhvr>
                                        <p:cTn id="34" dur="2000" fill="hold"/>
                                        <p:tgtEl>
                                          <p:spTgt spid="5"/>
                                        </p:tgtEl>
                                        <p:attrNameLst>
                                          <p:attrName>fill.on</p:attrName>
                                        </p:attrNameLst>
                                      </p:cBhvr>
                                      <p:to>
                                        <p:strVal val="true"/>
                                      </p:to>
                                    </p:set>
                                  </p:childTnLst>
                                </p:cTn>
                              </p:par>
                              <p:par>
                                <p:cTn id="35" presetID="53" presetClass="entr" presetSubtype="16" fill="hold" nodeType="with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p:cTn id="37" dur="500" fill="hold"/>
                                        <p:tgtEl>
                                          <p:spTgt spid="6"/>
                                        </p:tgtEl>
                                        <p:attrNameLst>
                                          <p:attrName>ppt_w</p:attrName>
                                        </p:attrNameLst>
                                      </p:cBhvr>
                                      <p:tavLst>
                                        <p:tav tm="0">
                                          <p:val>
                                            <p:fltVal val="0"/>
                                          </p:val>
                                        </p:tav>
                                        <p:tav tm="100000">
                                          <p:val>
                                            <p:strVal val="#ppt_w"/>
                                          </p:val>
                                        </p:tav>
                                      </p:tavLst>
                                    </p:anim>
                                    <p:anim calcmode="lin" valueType="num">
                                      <p:cBhvr>
                                        <p:cTn id="38" dur="500" fill="hold"/>
                                        <p:tgtEl>
                                          <p:spTgt spid="6"/>
                                        </p:tgtEl>
                                        <p:attrNameLst>
                                          <p:attrName>ppt_h</p:attrName>
                                        </p:attrNameLst>
                                      </p:cBhvr>
                                      <p:tavLst>
                                        <p:tav tm="0">
                                          <p:val>
                                            <p:fltVal val="0"/>
                                          </p:val>
                                        </p:tav>
                                        <p:tav tm="100000">
                                          <p:val>
                                            <p:strVal val="#ppt_h"/>
                                          </p:val>
                                        </p:tav>
                                      </p:tavLst>
                                    </p:anim>
                                    <p:animEffect transition="in" filter="fade">
                                      <p:cBhvr>
                                        <p:cTn id="39" dur="500"/>
                                        <p:tgtEl>
                                          <p:spTgt spid="6"/>
                                        </p:tgtEl>
                                      </p:cBhvr>
                                    </p:animEffect>
                                  </p:childTnLst>
                                </p:cTn>
                              </p:par>
                              <p:par>
                                <p:cTn id="40" presetID="26" presetClass="emph" presetSubtype="0" fill="hold" grpId="1" nodeType="withEffect">
                                  <p:stCondLst>
                                    <p:cond delay="0"/>
                                  </p:stCondLst>
                                  <p:childTnLst>
                                    <p:animEffect transition="out" filter="fade">
                                      <p:cBhvr>
                                        <p:cTn id="41" dur="500" tmFilter="0, 0; .2, .5; .8, .5; 1, 0"/>
                                        <p:tgtEl>
                                          <p:spTgt spid="5"/>
                                        </p:tgtEl>
                                      </p:cBhvr>
                                    </p:animEffect>
                                    <p:animScale>
                                      <p:cBhvr>
                                        <p:cTn id="42" dur="250" autoRev="1" fill="hold"/>
                                        <p:tgtEl>
                                          <p:spTgt spid="5"/>
                                        </p:tgtEl>
                                      </p:cBhvr>
                                      <p:by x="105000" y="105000"/>
                                    </p:animScale>
                                  </p:childTnLst>
                                </p:cTn>
                              </p:par>
                              <p:par>
                                <p:cTn id="43" presetID="1" presetClass="mediacall" presetSubtype="0" fill="hold" nodeType="withEffect">
                                  <p:stCondLst>
                                    <p:cond delay="0"/>
                                  </p:stCondLst>
                                  <p:childTnLst>
                                    <p:cmd type="call" cmd="playFrom(0.0)">
                                      <p:cBhvr>
                                        <p:cTn id="44" dur="8097" fill="hold"/>
                                        <p:tgtEl>
                                          <p:spTgt spid="7"/>
                                        </p:tgtEl>
                                      </p:cBhvr>
                                    </p:cmd>
                                  </p:childTnLst>
                                </p:cTn>
                              </p:par>
                            </p:childTnLst>
                          </p:cTn>
                        </p:par>
                      </p:childTnLst>
                    </p:cTn>
                  </p:par>
                </p:childTnLst>
              </p:cTn>
              <p:nextCondLst>
                <p:cond evt="onClick" delay="0">
                  <p:tgtEl>
                    <p:spTgt spid="5"/>
                  </p:tgtEl>
                </p:cond>
              </p:nextCondLst>
            </p:seq>
            <p:audio>
              <p:cMediaNode vol="80000">
                <p:cTn id="45" fill="hold" display="0">
                  <p:stCondLst>
                    <p:cond delay="indefinite"/>
                  </p:stCondLst>
                  <p:endCondLst>
                    <p:cond evt="onStopAudio" delay="0">
                      <p:tgtEl>
                        <p:sldTgt/>
                      </p:tgtEl>
                    </p:cond>
                  </p:endCondLst>
                </p:cTn>
                <p:tgtEl>
                  <p:spTgt spid="7"/>
                </p:tgtEl>
              </p:cMediaNode>
            </p:audio>
            <p:audio>
              <p:cMediaNode vol="80000">
                <p:cTn id="46" fill="hold" display="0">
                  <p:stCondLst>
                    <p:cond delay="indefinite"/>
                  </p:stCondLst>
                  <p:endCondLst>
                    <p:cond evt="onStopAudio" delay="0">
                      <p:tgtEl>
                        <p:sldTgt/>
                      </p:tgtEl>
                    </p:cond>
                  </p:endCondLst>
                </p:cTn>
                <p:tgtEl>
                  <p:spTgt spid="8"/>
                </p:tgtEl>
              </p:cMediaNode>
            </p:audio>
            <p:seq concurrent="1" nextAc="seek">
              <p:cTn id="47" restart="whenNotActive" fill="hold" evtFilter="cancelBubble" nodeType="interactiveSeq">
                <p:stCondLst>
                  <p:cond evt="onClick" delay="0">
                    <p:tgtEl>
                      <p:spTgt spid="4"/>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clickEffect">
                                  <p:stCondLst>
                                    <p:cond delay="0"/>
                                  </p:stCondLst>
                                  <p:childTnLst>
                                    <p:animClr clrSpc="rgb" dir="cw">
                                      <p:cBhvr>
                                        <p:cTn id="51" dur="2000" fill="hold"/>
                                        <p:tgtEl>
                                          <p:spTgt spid="4"/>
                                        </p:tgtEl>
                                        <p:attrNameLst>
                                          <p:attrName>fillcolor</p:attrName>
                                        </p:attrNameLst>
                                      </p:cBhvr>
                                      <p:to>
                                        <a:srgbClr val="FF0000"/>
                                      </p:to>
                                    </p:animClr>
                                    <p:set>
                                      <p:cBhvr>
                                        <p:cTn id="52" dur="2000" fill="hold"/>
                                        <p:tgtEl>
                                          <p:spTgt spid="4"/>
                                        </p:tgtEl>
                                        <p:attrNameLst>
                                          <p:attrName>fill.type</p:attrName>
                                        </p:attrNameLst>
                                      </p:cBhvr>
                                      <p:to>
                                        <p:strVal val="solid"/>
                                      </p:to>
                                    </p:set>
                                    <p:set>
                                      <p:cBhvr>
                                        <p:cTn id="53" dur="2000" fill="hold"/>
                                        <p:tgtEl>
                                          <p:spTgt spid="4"/>
                                        </p:tgtEl>
                                        <p:attrNameLst>
                                          <p:attrName>fill.on</p:attrName>
                                        </p:attrNameLst>
                                      </p:cBhvr>
                                      <p:to>
                                        <p:strVal val="true"/>
                                      </p:to>
                                    </p:set>
                                  </p:childTnLst>
                                </p:cTn>
                              </p:par>
                              <p:par>
                                <p:cTn id="54" presetID="26" presetClass="emph" presetSubtype="0" fill="hold" grpId="1" nodeType="withEffect">
                                  <p:stCondLst>
                                    <p:cond delay="0"/>
                                  </p:stCondLst>
                                  <p:childTnLst>
                                    <p:animEffect transition="out" filter="fade">
                                      <p:cBhvr>
                                        <p:cTn id="55" dur="500" tmFilter="0, 0; .2, .5; .8, .5; 1, 0"/>
                                        <p:tgtEl>
                                          <p:spTgt spid="4"/>
                                        </p:tgtEl>
                                      </p:cBhvr>
                                    </p:animEffect>
                                    <p:animScale>
                                      <p:cBhvr>
                                        <p:cTn id="56" dur="250" autoRev="1" fill="hold"/>
                                        <p:tgtEl>
                                          <p:spTgt spid="4"/>
                                        </p:tgtEl>
                                      </p:cBhvr>
                                      <p:by x="105000" y="105000"/>
                                    </p:animScale>
                                  </p:childTnLst>
                                </p:cTn>
                              </p:par>
                              <p:par>
                                <p:cTn id="57" presetID="1" presetClass="mediacall" presetSubtype="0" fill="hold" nodeType="withEffect">
                                  <p:stCondLst>
                                    <p:cond delay="0"/>
                                  </p:stCondLst>
                                  <p:childTnLst>
                                    <p:cmd type="call" cmd="playFrom(0.0)">
                                      <p:cBhvr>
                                        <p:cTn id="58" dur="8124" fill="hold"/>
                                        <p:tgtEl>
                                          <p:spTgt spid="8"/>
                                        </p:tgtEl>
                                      </p:cBhvr>
                                    </p:cmd>
                                  </p:childTnLst>
                                </p:cTn>
                              </p:par>
                            </p:childTnLst>
                          </p:cTn>
                        </p:par>
                      </p:childTnLst>
                    </p:cTn>
                  </p:par>
                </p:childTnLst>
              </p:cTn>
              <p:nextCondLst>
                <p:cond evt="onClick" delay="0">
                  <p:tgtEl>
                    <p:spTgt spid="4"/>
                  </p:tgtEl>
                </p:cond>
              </p:nextCondLst>
            </p:seq>
            <p:seq concurrent="1" nextAc="seek">
              <p:cTn id="59" restart="whenNotActive" fill="hold" evtFilter="cancelBubble" nodeType="interactiveSeq">
                <p:stCondLst>
                  <p:cond evt="onClick" delay="0">
                    <p:tgtEl>
                      <p:spTgt spid="3"/>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000" fill="hold"/>
                                        <p:tgtEl>
                                          <p:spTgt spid="3"/>
                                        </p:tgtEl>
                                        <p:attrNameLst>
                                          <p:attrName>fillcolor</p:attrName>
                                        </p:attrNameLst>
                                      </p:cBhvr>
                                      <p:to>
                                        <a:srgbClr val="FF0000"/>
                                      </p:to>
                                    </p:animClr>
                                    <p:set>
                                      <p:cBhvr>
                                        <p:cTn id="64" dur="2000" fill="hold"/>
                                        <p:tgtEl>
                                          <p:spTgt spid="3"/>
                                        </p:tgtEl>
                                        <p:attrNameLst>
                                          <p:attrName>fill.type</p:attrName>
                                        </p:attrNameLst>
                                      </p:cBhvr>
                                      <p:to>
                                        <p:strVal val="solid"/>
                                      </p:to>
                                    </p:set>
                                    <p:set>
                                      <p:cBhvr>
                                        <p:cTn id="65" dur="2000" fill="hold"/>
                                        <p:tgtEl>
                                          <p:spTgt spid="3"/>
                                        </p:tgtEl>
                                        <p:attrNameLst>
                                          <p:attrName>fill.on</p:attrName>
                                        </p:attrNameLst>
                                      </p:cBhvr>
                                      <p:to>
                                        <p:strVal val="true"/>
                                      </p:to>
                                    </p:set>
                                  </p:childTnLst>
                                </p:cTn>
                              </p:par>
                              <p:par>
                                <p:cTn id="66" presetID="26" presetClass="emph" presetSubtype="0" fill="hold" grpId="1" nodeType="withEffect">
                                  <p:stCondLst>
                                    <p:cond delay="0"/>
                                  </p:stCondLst>
                                  <p:childTnLst>
                                    <p:animEffect transition="out" filter="fade">
                                      <p:cBhvr>
                                        <p:cTn id="67" dur="500" tmFilter="0, 0; .2, .5; .8, .5; 1, 0"/>
                                        <p:tgtEl>
                                          <p:spTgt spid="3"/>
                                        </p:tgtEl>
                                      </p:cBhvr>
                                    </p:animEffect>
                                    <p:animScale>
                                      <p:cBhvr>
                                        <p:cTn id="68" dur="250" autoRev="1" fill="hold"/>
                                        <p:tgtEl>
                                          <p:spTgt spid="3"/>
                                        </p:tgtEl>
                                      </p:cBhvr>
                                      <p:by x="105000" y="105000"/>
                                    </p:animScale>
                                  </p:childTnLst>
                                </p:cTn>
                              </p:par>
                              <p:par>
                                <p:cTn id="69" presetID="1" presetClass="mediacall" presetSubtype="0" fill="hold" nodeType="withEffect">
                                  <p:stCondLst>
                                    <p:cond delay="0"/>
                                  </p:stCondLst>
                                  <p:childTnLst>
                                    <p:cmd type="call" cmd="playFrom(0.0)">
                                      <p:cBhvr>
                                        <p:cTn id="70" dur="8124" fill="hold"/>
                                        <p:tgtEl>
                                          <p:spTgt spid="9"/>
                                        </p:tgtEl>
                                      </p:cBhvr>
                                    </p:cmd>
                                  </p:childTnLst>
                                </p:cTn>
                              </p:par>
                            </p:childTnLst>
                          </p:cTn>
                        </p:par>
                      </p:childTnLst>
                    </p:cTn>
                  </p:par>
                </p:childTnLst>
              </p:cTn>
              <p:nextCondLst>
                <p:cond evt="onClick" delay="0">
                  <p:tgtEl>
                    <p:spTgt spid="3"/>
                  </p:tgtEl>
                </p:cond>
              </p:nextCondLst>
            </p:seq>
            <p:audio>
              <p:cMediaNode vol="80000">
                <p:cTn id="71" fill="hold" display="0">
                  <p:stCondLst>
                    <p:cond delay="indefinite"/>
                  </p:stCondLst>
                  <p:endCondLst>
                    <p:cond evt="onStopAudio" delay="0">
                      <p:tgtEl>
                        <p:sldTgt/>
                      </p:tgtEl>
                    </p:cond>
                  </p:endCondLst>
                </p:cTn>
                <p:tgtEl>
                  <p:spTgt spid="9"/>
                </p:tgtEl>
              </p:cMediaNode>
            </p:audio>
            <p:seq concurrent="1" nextAc="seek">
              <p:cTn id="72" restart="whenNotActive" fill="hold" evtFilter="cancelBubble" nodeType="interactiveSeq">
                <p:stCondLst>
                  <p:cond evt="onClick" delay="0">
                    <p:tgtEl>
                      <p:spTgt spid="2"/>
                    </p:tgtEl>
                  </p:cond>
                </p:stCondLst>
                <p:endSync evt="end" delay="0">
                  <p:rtn val="all"/>
                </p:endSync>
                <p:childTnLst>
                  <p:par>
                    <p:cTn id="73" fill="hold">
                      <p:stCondLst>
                        <p:cond delay="0"/>
                      </p:stCondLst>
                      <p:childTnLst>
                        <p:par>
                          <p:cTn id="74" fill="hold">
                            <p:stCondLst>
                              <p:cond delay="0"/>
                            </p:stCondLst>
                            <p:childTnLst>
                              <p:par>
                                <p:cTn id="75" presetID="1" presetClass="emph" presetSubtype="2" fill="hold" nodeType="clickEffect">
                                  <p:stCondLst>
                                    <p:cond delay="0"/>
                                  </p:stCondLst>
                                  <p:childTnLst>
                                    <p:animClr clrSpc="rgb" dir="cw">
                                      <p:cBhvr>
                                        <p:cTn id="76" dur="2000" fill="hold"/>
                                        <p:tgtEl>
                                          <p:spTgt spid="2"/>
                                        </p:tgtEl>
                                        <p:attrNameLst>
                                          <p:attrName>fillcolor</p:attrName>
                                        </p:attrNameLst>
                                      </p:cBhvr>
                                      <p:to>
                                        <a:srgbClr val="FF0000"/>
                                      </p:to>
                                    </p:animClr>
                                    <p:set>
                                      <p:cBhvr>
                                        <p:cTn id="77" dur="2000" fill="hold"/>
                                        <p:tgtEl>
                                          <p:spTgt spid="2"/>
                                        </p:tgtEl>
                                        <p:attrNameLst>
                                          <p:attrName>fill.type</p:attrName>
                                        </p:attrNameLst>
                                      </p:cBhvr>
                                      <p:to>
                                        <p:strVal val="solid"/>
                                      </p:to>
                                    </p:set>
                                    <p:set>
                                      <p:cBhvr>
                                        <p:cTn id="78" dur="2000" fill="hold"/>
                                        <p:tgtEl>
                                          <p:spTgt spid="2"/>
                                        </p:tgtEl>
                                        <p:attrNameLst>
                                          <p:attrName>fill.on</p:attrName>
                                        </p:attrNameLst>
                                      </p:cBhvr>
                                      <p:to>
                                        <p:strVal val="true"/>
                                      </p:to>
                                    </p:set>
                                  </p:childTnLst>
                                </p:cTn>
                              </p:par>
                              <p:par>
                                <p:cTn id="79" presetID="1" presetClass="mediacall" presetSubtype="0" fill="hold" nodeType="withEffect">
                                  <p:stCondLst>
                                    <p:cond delay="0"/>
                                  </p:stCondLst>
                                  <p:childTnLst>
                                    <p:cmd type="call" cmd="playFrom(0.0)">
                                      <p:cBhvr>
                                        <p:cTn id="80" dur="8124" fill="hold"/>
                                        <p:tgtEl>
                                          <p:spTgt spid="10"/>
                                        </p:tgtEl>
                                      </p:cBhvr>
                                    </p:cmd>
                                  </p:childTnLst>
                                </p:cTn>
                              </p:par>
                              <p:par>
                                <p:cTn id="81" presetID="26" presetClass="emph" presetSubtype="0" fill="hold" grpId="1" nodeType="withEffect">
                                  <p:stCondLst>
                                    <p:cond delay="0"/>
                                  </p:stCondLst>
                                  <p:childTnLst>
                                    <p:animEffect transition="out" filter="fade">
                                      <p:cBhvr>
                                        <p:cTn id="82" dur="500" tmFilter="0, 0; .2, .5; .8, .5; 1, 0"/>
                                        <p:tgtEl>
                                          <p:spTgt spid="2"/>
                                        </p:tgtEl>
                                      </p:cBhvr>
                                    </p:animEffect>
                                    <p:animScale>
                                      <p:cBhvr>
                                        <p:cTn id="83" dur="250" autoRev="1" fill="hold"/>
                                        <p:tgtEl>
                                          <p:spTgt spid="2"/>
                                        </p:tgtEl>
                                      </p:cBhvr>
                                      <p:by x="105000" y="105000"/>
                                    </p:animScale>
                                  </p:childTnLst>
                                </p:cTn>
                              </p:par>
                            </p:childTnLst>
                          </p:cTn>
                        </p:par>
                      </p:childTnLst>
                    </p:cTn>
                  </p:par>
                </p:childTnLst>
              </p:cTn>
              <p:nextCondLst>
                <p:cond evt="onClick" delay="0">
                  <p:tgtEl>
                    <p:spTgt spid="2"/>
                  </p:tgtEl>
                </p:cond>
              </p:nextCondLst>
            </p:seq>
            <p:audio>
              <p:cMediaNode vol="80000">
                <p:cTn id="84" fill="hold" display="0">
                  <p:stCondLst>
                    <p:cond delay="indefinite"/>
                  </p:stCondLst>
                  <p:endCondLst>
                    <p:cond evt="onStopAudio" delay="0">
                      <p:tgtEl>
                        <p:sldTgt/>
                      </p:tgtEl>
                    </p:cond>
                  </p:endCondLst>
                </p:cTn>
                <p:tgtEl>
                  <p:spTgt spid="10"/>
                </p:tgtEl>
              </p:cMediaNode>
            </p:audio>
          </p:childTnLst>
        </p:cTn>
      </p:par>
    </p:tnLst>
    <p:bldLst>
      <p:bldP spid="2" grpId="0" animBg="1"/>
      <p:bldP spid="2" grpId="1" animBg="1"/>
      <p:bldP spid="3" grpId="0" animBg="1"/>
      <p:bldP spid="3" grpId="1" animBg="1"/>
      <p:bldP spid="4" grpId="0" animBg="1"/>
      <p:bldP spid="4" grpId="1" animBg="1"/>
      <p:bldP spid="5" grpId="0" animBg="1"/>
      <p:bldP spid="5"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111+ Hình nền Happy New Year 2023 siêu HOT cho máy tính điện thoại | Ảnh  Cười Việ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xmlns="" id="{617F1A46-4DC8-4060-8629-C3E538A23BDE}"/>
              </a:ext>
            </a:extLst>
          </p:cNvPr>
          <p:cNvSpPr/>
          <p:nvPr/>
        </p:nvSpPr>
        <p:spPr>
          <a:xfrm>
            <a:off x="574766" y="1066369"/>
            <a:ext cx="8203474" cy="1107996"/>
          </a:xfrm>
          <a:prstGeom prst="rect">
            <a:avLst/>
          </a:prstGeom>
          <a:noFill/>
        </p:spPr>
        <p:txBody>
          <a:bodyPr wrap="square" lIns="91440" tIns="45720" rIns="91440" bIns="45720">
            <a:spAutoFit/>
          </a:bodyPr>
          <a:lstStyle/>
          <a:p>
            <a:pPr algn="ctr"/>
            <a:r>
              <a:rPr lang="en-US" sz="6600" b="1" cap="none" spc="0">
                <a:ln w="12700">
                  <a:solidFill>
                    <a:schemeClr val="accent3">
                      <a:lumMod val="50000"/>
                    </a:schemeClr>
                  </a:solidFill>
                  <a:prstDash val="solid"/>
                </a:ln>
                <a:solidFill>
                  <a:srgbClr val="FFFF00"/>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Chúc m</a:t>
            </a:r>
            <a:r>
              <a:rPr lang="en-US" sz="6600" b="1">
                <a:ln w="12700">
                  <a:solidFill>
                    <a:schemeClr val="accent3">
                      <a:lumMod val="50000"/>
                    </a:schemeClr>
                  </a:solidFill>
                  <a:prstDash val="solid"/>
                </a:ln>
                <a:solidFill>
                  <a:srgbClr val="FFFF00"/>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ừng năm mới</a:t>
            </a:r>
            <a:endParaRPr lang="en-US" sz="6600" b="1" cap="none" spc="0">
              <a:ln w="12700">
                <a:solidFill>
                  <a:schemeClr val="accent3">
                    <a:lumMod val="50000"/>
                  </a:schemeClr>
                </a:solidFill>
                <a:prstDash val="solid"/>
              </a:ln>
              <a:solidFill>
                <a:srgbClr val="FFFF00"/>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endParaRPr>
          </a:p>
        </p:txBody>
      </p:sp>
      <p:pic>
        <p:nvPicPr>
          <p:cNvPr id="5" name="tet oi la tet">
            <a:hlinkClick r:id="" action="ppaction://media"/>
          </p:cNvPr>
          <p:cNvPicPr>
            <a:picLocks noChangeAspect="1"/>
          </p:cNvPicPr>
          <p:nvPr>
            <a:audioFile r:link="rId1"/>
            <p:extLst>
              <p:ext uri="{DAA4B4D4-6D71-4841-9C94-3DE7FCFB9230}">
                <p14:media xmlns:p14="http://schemas.microsoft.com/office/powerpoint/2010/main" r:embed="rId2">
                  <p14:trim st="18100"/>
                </p14:media>
              </p:ext>
            </p:extLst>
          </p:nvPr>
        </p:nvPicPr>
        <p:blipFill>
          <a:blip r:embed="rId5" cstate="print"/>
          <a:stretch>
            <a:fillRect/>
          </a:stretch>
        </p:blipFill>
        <p:spPr>
          <a:xfrm>
            <a:off x="12580253" y="2656724"/>
            <a:ext cx="609600" cy="609600"/>
          </a:xfrm>
          <a:prstGeom prst="rect">
            <a:avLst/>
          </a:prstGeom>
        </p:spPr>
      </p:pic>
      <p:pic>
        <p:nvPicPr>
          <p:cNvPr id="1028" name="Picture 4" descr="Tổng hợp với hơn 71 về hình nền máy tính mùa xuân mới nhất -  cdgdbentre.edu.v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91029" y="2961524"/>
            <a:ext cx="3587211" cy="239267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0054" y="4157859"/>
            <a:ext cx="3876449" cy="2279938"/>
          </a:xfrm>
          <a:prstGeom prst="ellipse">
            <a:avLst/>
          </a:prstGeom>
          <a:ln>
            <a:noFill/>
          </a:ln>
          <a:effectLst>
            <a:softEdge rad="112500"/>
          </a:effectLst>
        </p:spPr>
      </p:pic>
    </p:spTree>
    <p:extLst>
      <p:ext uri="{BB962C8B-B14F-4D97-AF65-F5344CB8AC3E}">
        <p14:creationId xmlns:p14="http://schemas.microsoft.com/office/powerpoint/2010/main" val="11780715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49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4619</TotalTime>
  <Words>1223</Words>
  <Application>Microsoft Office PowerPoint</Application>
  <PresentationFormat>Widescreen</PresentationFormat>
  <Paragraphs>122</Paragraphs>
  <Slides>35</Slides>
  <Notes>2</Notes>
  <HiddenSlides>0</HiddenSlides>
  <MMClips>29</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35</vt:i4>
      </vt:variant>
    </vt:vector>
  </HeadingPairs>
  <TitlesOfParts>
    <vt:vector size="49" baseType="lpstr">
      <vt:lpstr>MS ??</vt:lpstr>
      <vt:lpstr>Calibri</vt:lpstr>
      <vt:lpstr>Times New Roman</vt:lpstr>
      <vt:lpstr>Arial</vt:lpstr>
      <vt:lpstr>#9Slide07 SVNAdam Gorry</vt:lpstr>
      <vt:lpstr>Tahoma</vt:lpstr>
      <vt:lpstr>FZ-SG Glubby</vt:lpstr>
      <vt:lpstr>Inter</vt:lpstr>
      <vt:lpstr>Wingdings</vt:lpstr>
      <vt:lpstr>等线</vt:lpstr>
      <vt:lpstr>Calibri Light</vt:lpstr>
      <vt:lpstr>微软雅黑</vt:lpstr>
      <vt:lpstr>Raleway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Bạn có suy nghĩ như thế nào sau khi  theo dõi đoạn phim và quan sát hình ảnh trên?</vt:lpstr>
      <vt:lpstr>PowerPoint Presentation</vt:lpstr>
      <vt:lpstr>PowerPoint Presentation</vt:lpstr>
      <vt:lpstr>TRÒ CHƠI “ BÍ MẬT TRONG TRÁI BÓNG”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vvxel</dc:creator>
  <cp:lastModifiedBy>HP</cp:lastModifiedBy>
  <cp:revision>185</cp:revision>
  <dcterms:created xsi:type="dcterms:W3CDTF">2018-01-28T07:11:08Z</dcterms:created>
  <dcterms:modified xsi:type="dcterms:W3CDTF">2024-04-02T23:42:00Z</dcterms:modified>
</cp:coreProperties>
</file>