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6" r:id="rId3"/>
    <p:sldId id="260" r:id="rId4"/>
    <p:sldId id="265" r:id="rId5"/>
    <p:sldId id="267" r:id="rId6"/>
    <p:sldId id="269" r:id="rId7"/>
    <p:sldId id="270" r:id="rId8"/>
    <p:sldId id="271" r:id="rId9"/>
    <p:sldId id="273" r:id="rId10"/>
    <p:sldId id="274" r:id="rId11"/>
    <p:sldId id="275" r:id="rId12"/>
    <p:sldId id="262" r:id="rId13"/>
    <p:sldId id="276" r:id="rId14"/>
    <p:sldId id="278" r:id="rId15"/>
    <p:sldId id="277" r:id="rId16"/>
    <p:sldId id="279" r:id="rId17"/>
    <p:sldId id="280" r:id="rId18"/>
    <p:sldId id="281" r:id="rId19"/>
    <p:sldId id="292" r:id="rId20"/>
    <p:sldId id="282" r:id="rId21"/>
    <p:sldId id="284" r:id="rId22"/>
    <p:sldId id="286" r:id="rId23"/>
    <p:sldId id="287" r:id="rId24"/>
    <p:sldId id="293" r:id="rId25"/>
    <p:sldId id="256" r:id="rId26"/>
    <p:sldId id="290" r:id="rId27"/>
    <p:sldId id="289" r:id="rId28"/>
    <p:sldId id="29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DBC2"/>
    <a:srgbClr val="CF1401"/>
    <a:srgbClr val="ED1E28"/>
    <a:srgbClr val="96DF96"/>
    <a:srgbClr val="F4747A"/>
    <a:srgbClr val="FF33CC"/>
    <a:srgbClr val="085DB1"/>
    <a:srgbClr val="84D7FF"/>
    <a:srgbClr val="F5B1C6"/>
    <a:srgbClr val="F6A9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308" y="48"/>
      </p:cViewPr>
      <p:guideLst>
        <p:guide orient="horz" pos="206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50AB94-3E6F-4A68-972D-3A3865D0F3EA}" type="doc">
      <dgm:prSet loTypeId="urn:microsoft.com/office/officeart/2009/layout/ReverseList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2CE4E0C-F182-41D5-8135-DD1F8B64D18B}">
      <dgm:prSet phldrT="[Text]"/>
      <dgm:spPr/>
      <dgm:t>
        <a:bodyPr/>
        <a:lstStyle/>
        <a:p>
          <a:endParaRPr lang="en-US" dirty="0"/>
        </a:p>
        <a:p>
          <a:endParaRPr lang="en-US" dirty="0"/>
        </a:p>
        <a:p>
          <a:endParaRPr lang="en-US" dirty="0"/>
        </a:p>
        <a:p>
          <a:r>
            <a:rPr lang="en-US" dirty="0" err="1"/>
            <a:t>Công</a:t>
          </a:r>
          <a:r>
            <a:rPr lang="en-US" dirty="0"/>
            <a:t> </a:t>
          </a:r>
          <a:r>
            <a:rPr lang="en-US" dirty="0" err="1"/>
            <a:t>dân</a:t>
          </a:r>
          <a:r>
            <a:rPr lang="en-US" dirty="0"/>
            <a:t> </a:t>
          </a:r>
          <a:r>
            <a:rPr lang="en-US" dirty="0" err="1"/>
            <a:t>là</a:t>
          </a:r>
          <a:r>
            <a:rPr lang="en-US" dirty="0"/>
            <a:t> </a:t>
          </a:r>
          <a:r>
            <a:rPr lang="en-US" dirty="0" err="1"/>
            <a:t>người</a:t>
          </a:r>
          <a:r>
            <a:rPr lang="en-US" dirty="0"/>
            <a:t> </a:t>
          </a:r>
          <a:r>
            <a:rPr lang="en-US" dirty="0" err="1"/>
            <a:t>dân</a:t>
          </a:r>
          <a:r>
            <a:rPr lang="en-US" dirty="0"/>
            <a:t> </a:t>
          </a:r>
          <a:r>
            <a:rPr lang="en-US" dirty="0" err="1"/>
            <a:t>của</a:t>
          </a:r>
          <a:r>
            <a:rPr lang="en-US" dirty="0"/>
            <a:t> </a:t>
          </a:r>
          <a:r>
            <a:rPr lang="en-US" dirty="0" err="1"/>
            <a:t>một</a:t>
          </a:r>
          <a:r>
            <a:rPr lang="en-US" dirty="0"/>
            <a:t> </a:t>
          </a:r>
          <a:r>
            <a:rPr lang="en-US" dirty="0" err="1"/>
            <a:t>nước</a:t>
          </a:r>
          <a:endParaRPr lang="en-US" dirty="0"/>
        </a:p>
      </dgm:t>
    </dgm:pt>
    <dgm:pt modelId="{A92E24B8-AEBB-43BB-B099-A3038CEE97CE}" type="parTrans" cxnId="{5FCA5FFF-C0DE-42C0-A1F9-60E1C289EC09}">
      <dgm:prSet/>
      <dgm:spPr/>
      <dgm:t>
        <a:bodyPr/>
        <a:lstStyle/>
        <a:p>
          <a:endParaRPr lang="en-US"/>
        </a:p>
      </dgm:t>
    </dgm:pt>
    <dgm:pt modelId="{A6BCCDE5-4C89-4902-8637-75DD51190927}" type="sibTrans" cxnId="{5FCA5FFF-C0DE-42C0-A1F9-60E1C289EC09}">
      <dgm:prSet/>
      <dgm:spPr/>
      <dgm:t>
        <a:bodyPr/>
        <a:lstStyle/>
        <a:p>
          <a:endParaRPr lang="en-US"/>
        </a:p>
      </dgm:t>
    </dgm:pt>
    <dgm:pt modelId="{62C1C528-02B4-4B3B-9A0C-1B24C6371890}">
      <dgm:prSet phldrT="[Text]"/>
      <dgm:spPr/>
      <dgm:t>
        <a:bodyPr/>
        <a:lstStyle/>
        <a:p>
          <a:r>
            <a:rPr lang="en-US" dirty="0" err="1"/>
            <a:t>Quốc</a:t>
          </a:r>
          <a:r>
            <a:rPr lang="en-US" dirty="0"/>
            <a:t> </a:t>
          </a:r>
          <a:r>
            <a:rPr lang="en-US" dirty="0" err="1"/>
            <a:t>tịch</a:t>
          </a:r>
          <a:r>
            <a:rPr lang="en-US" dirty="0"/>
            <a:t> </a:t>
          </a:r>
          <a:r>
            <a:rPr lang="en-US" dirty="0" err="1"/>
            <a:t>là</a:t>
          </a:r>
          <a:r>
            <a:rPr lang="en-US" dirty="0"/>
            <a:t> </a:t>
          </a:r>
          <a:r>
            <a:rPr lang="en-US" dirty="0" err="1"/>
            <a:t>căn</a:t>
          </a:r>
          <a:r>
            <a:rPr lang="en-US" dirty="0"/>
            <a:t> </a:t>
          </a:r>
          <a:r>
            <a:rPr lang="en-US" dirty="0" err="1"/>
            <a:t>cứ</a:t>
          </a:r>
          <a:r>
            <a:rPr lang="en-US" dirty="0"/>
            <a:t> </a:t>
          </a:r>
          <a:r>
            <a:rPr lang="en-US" dirty="0" err="1"/>
            <a:t>để</a:t>
          </a:r>
          <a:r>
            <a:rPr lang="en-US" dirty="0"/>
            <a:t> </a:t>
          </a:r>
          <a:r>
            <a:rPr lang="en-US" dirty="0" err="1"/>
            <a:t>xác</a:t>
          </a:r>
          <a:r>
            <a:rPr lang="en-US" dirty="0"/>
            <a:t> </a:t>
          </a:r>
          <a:r>
            <a:rPr lang="en-US" dirty="0" err="1"/>
            <a:t>định</a:t>
          </a:r>
          <a:r>
            <a:rPr lang="en-US" dirty="0"/>
            <a:t> </a:t>
          </a:r>
          <a:r>
            <a:rPr lang="en-US" dirty="0" err="1"/>
            <a:t>công</a:t>
          </a:r>
          <a:r>
            <a:rPr lang="en-US" dirty="0"/>
            <a:t> </a:t>
          </a:r>
          <a:r>
            <a:rPr lang="en-US" dirty="0" err="1"/>
            <a:t>dân</a:t>
          </a:r>
          <a:r>
            <a:rPr lang="en-US" dirty="0"/>
            <a:t> </a:t>
          </a:r>
          <a:r>
            <a:rPr lang="en-US" dirty="0" err="1"/>
            <a:t>của</a:t>
          </a:r>
          <a:r>
            <a:rPr lang="en-US" dirty="0"/>
            <a:t> </a:t>
          </a:r>
          <a:r>
            <a:rPr lang="en-US" dirty="0" err="1"/>
            <a:t>một</a:t>
          </a:r>
          <a:r>
            <a:rPr lang="en-US" dirty="0"/>
            <a:t> </a:t>
          </a:r>
          <a:r>
            <a:rPr lang="en-US" dirty="0" err="1"/>
            <a:t>nước</a:t>
          </a:r>
          <a:r>
            <a:rPr lang="en-US" dirty="0"/>
            <a:t>, </a:t>
          </a:r>
          <a:r>
            <a:rPr lang="en-US" dirty="0" err="1"/>
            <a:t>thể</a:t>
          </a:r>
          <a:r>
            <a:rPr lang="en-US" dirty="0"/>
            <a:t> </a:t>
          </a:r>
          <a:r>
            <a:rPr lang="en-US" dirty="0" err="1"/>
            <a:t>hiện</a:t>
          </a:r>
          <a:r>
            <a:rPr lang="en-US" dirty="0"/>
            <a:t> </a:t>
          </a:r>
          <a:r>
            <a:rPr lang="en-US" dirty="0" err="1"/>
            <a:t>mối</a:t>
          </a:r>
          <a:r>
            <a:rPr lang="en-US" dirty="0"/>
            <a:t> </a:t>
          </a:r>
          <a:r>
            <a:rPr lang="en-US" dirty="0" err="1"/>
            <a:t>quan</a:t>
          </a:r>
          <a:r>
            <a:rPr lang="en-US" dirty="0"/>
            <a:t> </a:t>
          </a:r>
          <a:r>
            <a:rPr lang="en-US" dirty="0" err="1"/>
            <a:t>hệ</a:t>
          </a:r>
          <a:r>
            <a:rPr lang="en-US" dirty="0"/>
            <a:t> </a:t>
          </a:r>
          <a:r>
            <a:rPr lang="en-US" dirty="0" err="1"/>
            <a:t>giữa</a:t>
          </a:r>
          <a:r>
            <a:rPr lang="en-US" dirty="0"/>
            <a:t> </a:t>
          </a:r>
          <a:r>
            <a:rPr lang="en-US" dirty="0" err="1"/>
            <a:t>nhà</a:t>
          </a:r>
          <a:r>
            <a:rPr lang="en-US" dirty="0"/>
            <a:t> </a:t>
          </a:r>
          <a:r>
            <a:rPr lang="en-US" dirty="0" err="1"/>
            <a:t>nước</a:t>
          </a:r>
          <a:r>
            <a:rPr lang="en-US" dirty="0"/>
            <a:t> </a:t>
          </a:r>
          <a:r>
            <a:rPr lang="en-US" dirty="0" err="1"/>
            <a:t>và</a:t>
          </a:r>
          <a:r>
            <a:rPr lang="en-US" dirty="0"/>
            <a:t> </a:t>
          </a:r>
          <a:r>
            <a:rPr lang="en-US" dirty="0" err="1"/>
            <a:t>công</a:t>
          </a:r>
          <a:r>
            <a:rPr lang="en-US" dirty="0"/>
            <a:t> </a:t>
          </a:r>
          <a:r>
            <a:rPr lang="en-US" dirty="0" err="1"/>
            <a:t>dân</a:t>
          </a:r>
          <a:r>
            <a:rPr lang="en-US" dirty="0"/>
            <a:t> </a:t>
          </a:r>
          <a:r>
            <a:rPr lang="en-US" dirty="0" err="1"/>
            <a:t>đó</a:t>
          </a:r>
          <a:r>
            <a:rPr lang="en-US" dirty="0"/>
            <a:t>.</a:t>
          </a:r>
        </a:p>
      </dgm:t>
    </dgm:pt>
    <dgm:pt modelId="{FB5EE55F-5013-47CF-B77F-A6217F2B9CC7}" type="parTrans" cxnId="{F6950AD4-0A59-4A63-BF7C-5DE218FD7922}">
      <dgm:prSet/>
      <dgm:spPr/>
      <dgm:t>
        <a:bodyPr/>
        <a:lstStyle/>
        <a:p>
          <a:endParaRPr lang="en-US"/>
        </a:p>
      </dgm:t>
    </dgm:pt>
    <dgm:pt modelId="{9C2F2FE1-E66D-4286-90A9-9DC9F2AFC983}" type="sibTrans" cxnId="{F6950AD4-0A59-4A63-BF7C-5DE218FD7922}">
      <dgm:prSet/>
      <dgm:spPr/>
      <dgm:t>
        <a:bodyPr/>
        <a:lstStyle/>
        <a:p>
          <a:endParaRPr lang="en-US"/>
        </a:p>
      </dgm:t>
    </dgm:pt>
    <dgm:pt modelId="{67C439D8-644B-4C0D-932D-DEEAB2D8CEE5}" type="pres">
      <dgm:prSet presAssocID="{D150AB94-3E6F-4A68-972D-3A3865D0F3EA}" presName="Name0" presStyleCnt="0">
        <dgm:presLayoutVars>
          <dgm:chMax val="2"/>
          <dgm:chPref val="2"/>
          <dgm:animLvl val="lvl"/>
        </dgm:presLayoutVars>
      </dgm:prSet>
      <dgm:spPr/>
    </dgm:pt>
    <dgm:pt modelId="{868160D1-54D2-40C5-BF67-11E07B57B4B3}" type="pres">
      <dgm:prSet presAssocID="{D150AB94-3E6F-4A68-972D-3A3865D0F3EA}" presName="LeftText" presStyleLbl="revTx" presStyleIdx="0" presStyleCnt="0">
        <dgm:presLayoutVars>
          <dgm:bulletEnabled val="1"/>
        </dgm:presLayoutVars>
      </dgm:prSet>
      <dgm:spPr/>
    </dgm:pt>
    <dgm:pt modelId="{B310FC62-5729-4447-BC7D-8C0ED06BAC36}" type="pres">
      <dgm:prSet presAssocID="{D150AB94-3E6F-4A68-972D-3A3865D0F3EA}" presName="LeftNode" presStyleLbl="bgImgPlace1" presStyleIdx="0" presStyleCnt="2">
        <dgm:presLayoutVars>
          <dgm:chMax val="2"/>
          <dgm:chPref val="2"/>
        </dgm:presLayoutVars>
      </dgm:prSet>
      <dgm:spPr/>
    </dgm:pt>
    <dgm:pt modelId="{4B13F298-E5C9-4056-BED9-7B151F34ADF8}" type="pres">
      <dgm:prSet presAssocID="{D150AB94-3E6F-4A68-972D-3A3865D0F3EA}" presName="RightText" presStyleLbl="revTx" presStyleIdx="0" presStyleCnt="0">
        <dgm:presLayoutVars>
          <dgm:bulletEnabled val="1"/>
        </dgm:presLayoutVars>
      </dgm:prSet>
      <dgm:spPr/>
    </dgm:pt>
    <dgm:pt modelId="{9204648F-ED67-4564-BDD8-21AE906C4ED5}" type="pres">
      <dgm:prSet presAssocID="{D150AB94-3E6F-4A68-972D-3A3865D0F3EA}" presName="RightNode" presStyleLbl="bgImgPlace1" presStyleIdx="1" presStyleCnt="2">
        <dgm:presLayoutVars>
          <dgm:chMax val="0"/>
          <dgm:chPref val="0"/>
        </dgm:presLayoutVars>
      </dgm:prSet>
      <dgm:spPr/>
    </dgm:pt>
    <dgm:pt modelId="{65C61C86-FC14-4783-894B-7AD74FC71AED}" type="pres">
      <dgm:prSet presAssocID="{D150AB94-3E6F-4A68-972D-3A3865D0F3EA}" presName="TopArrow" presStyleLbl="node1" presStyleIdx="0" presStyleCnt="2"/>
      <dgm:spPr/>
    </dgm:pt>
    <dgm:pt modelId="{DC4933F2-8B57-4D9E-A78D-8CE01B129CCC}" type="pres">
      <dgm:prSet presAssocID="{D150AB94-3E6F-4A68-972D-3A3865D0F3EA}" presName="BottomArrow" presStyleLbl="node1" presStyleIdx="1" presStyleCnt="2"/>
      <dgm:spPr/>
    </dgm:pt>
  </dgm:ptLst>
  <dgm:cxnLst>
    <dgm:cxn modelId="{35CC0811-EF79-479C-9E03-0C5152176AEC}" type="presOf" srcId="{62C1C528-02B4-4B3B-9A0C-1B24C6371890}" destId="{4B13F298-E5C9-4056-BED9-7B151F34ADF8}" srcOrd="0" destOrd="0" presId="urn:microsoft.com/office/officeart/2009/layout/ReverseList"/>
    <dgm:cxn modelId="{BF0DF251-5CA3-43F2-9B62-41EAF1403304}" type="presOf" srcId="{D150AB94-3E6F-4A68-972D-3A3865D0F3EA}" destId="{67C439D8-644B-4C0D-932D-DEEAB2D8CEE5}" srcOrd="0" destOrd="0" presId="urn:microsoft.com/office/officeart/2009/layout/ReverseList"/>
    <dgm:cxn modelId="{960BBA7F-5CAB-41EA-BAA2-85CB1C046E65}" type="presOf" srcId="{F2CE4E0C-F182-41D5-8135-DD1F8B64D18B}" destId="{B310FC62-5729-4447-BC7D-8C0ED06BAC36}" srcOrd="1" destOrd="0" presId="urn:microsoft.com/office/officeart/2009/layout/ReverseList"/>
    <dgm:cxn modelId="{A81A0C83-5243-432A-864E-F85CF11BF604}" type="presOf" srcId="{62C1C528-02B4-4B3B-9A0C-1B24C6371890}" destId="{9204648F-ED67-4564-BDD8-21AE906C4ED5}" srcOrd="1" destOrd="0" presId="urn:microsoft.com/office/officeart/2009/layout/ReverseList"/>
    <dgm:cxn modelId="{79E2F6B8-CA40-4462-BD10-E27AB05B4624}" type="presOf" srcId="{F2CE4E0C-F182-41D5-8135-DD1F8B64D18B}" destId="{868160D1-54D2-40C5-BF67-11E07B57B4B3}" srcOrd="0" destOrd="0" presId="urn:microsoft.com/office/officeart/2009/layout/ReverseList"/>
    <dgm:cxn modelId="{F6950AD4-0A59-4A63-BF7C-5DE218FD7922}" srcId="{D150AB94-3E6F-4A68-972D-3A3865D0F3EA}" destId="{62C1C528-02B4-4B3B-9A0C-1B24C6371890}" srcOrd="1" destOrd="0" parTransId="{FB5EE55F-5013-47CF-B77F-A6217F2B9CC7}" sibTransId="{9C2F2FE1-E66D-4286-90A9-9DC9F2AFC983}"/>
    <dgm:cxn modelId="{5FCA5FFF-C0DE-42C0-A1F9-60E1C289EC09}" srcId="{D150AB94-3E6F-4A68-972D-3A3865D0F3EA}" destId="{F2CE4E0C-F182-41D5-8135-DD1F8B64D18B}" srcOrd="0" destOrd="0" parTransId="{A92E24B8-AEBB-43BB-B099-A3038CEE97CE}" sibTransId="{A6BCCDE5-4C89-4902-8637-75DD51190927}"/>
    <dgm:cxn modelId="{5A7B63E6-13DC-468B-9871-8735D5CE02D3}" type="presParOf" srcId="{67C439D8-644B-4C0D-932D-DEEAB2D8CEE5}" destId="{868160D1-54D2-40C5-BF67-11E07B57B4B3}" srcOrd="0" destOrd="0" presId="urn:microsoft.com/office/officeart/2009/layout/ReverseList"/>
    <dgm:cxn modelId="{75C602F0-BBB1-4E14-A30B-2FA7B4960C56}" type="presParOf" srcId="{67C439D8-644B-4C0D-932D-DEEAB2D8CEE5}" destId="{B310FC62-5729-4447-BC7D-8C0ED06BAC36}" srcOrd="1" destOrd="0" presId="urn:microsoft.com/office/officeart/2009/layout/ReverseList"/>
    <dgm:cxn modelId="{79674790-DFD6-4288-93A6-7E4C729B2DBC}" type="presParOf" srcId="{67C439D8-644B-4C0D-932D-DEEAB2D8CEE5}" destId="{4B13F298-E5C9-4056-BED9-7B151F34ADF8}" srcOrd="2" destOrd="0" presId="urn:microsoft.com/office/officeart/2009/layout/ReverseList"/>
    <dgm:cxn modelId="{2346AC7B-68D6-4BFC-9FC8-AE53810BBDE2}" type="presParOf" srcId="{67C439D8-644B-4C0D-932D-DEEAB2D8CEE5}" destId="{9204648F-ED67-4564-BDD8-21AE906C4ED5}" srcOrd="3" destOrd="0" presId="urn:microsoft.com/office/officeart/2009/layout/ReverseList"/>
    <dgm:cxn modelId="{59CCDFB9-9B2B-4990-AEE4-F6761DD7D8CF}" type="presParOf" srcId="{67C439D8-644B-4C0D-932D-DEEAB2D8CEE5}" destId="{65C61C86-FC14-4783-894B-7AD74FC71AED}" srcOrd="4" destOrd="0" presId="urn:microsoft.com/office/officeart/2009/layout/ReverseList"/>
    <dgm:cxn modelId="{B9FDA0A5-07AB-4C30-8393-1AECFA59FD5B}" type="presParOf" srcId="{67C439D8-644B-4C0D-932D-DEEAB2D8CEE5}" destId="{DC4933F2-8B57-4D9E-A78D-8CE01B129CCC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E1AC27-E7E0-4CA7-8F3D-758831A8E160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F069F90-CDCC-42D6-8B67-D025DF347F1F}">
      <dgm:prSet phldrT="[Text]"/>
      <dgm:spPr/>
      <dgm:t>
        <a:bodyPr/>
        <a:lstStyle/>
        <a:p>
          <a:r>
            <a:rPr lang="en-US" dirty="0" err="1"/>
            <a:t>Nơi</a:t>
          </a:r>
          <a:r>
            <a:rPr lang="en-US" dirty="0"/>
            <a:t> </a:t>
          </a:r>
          <a:r>
            <a:rPr lang="en-US" dirty="0" err="1"/>
            <a:t>sinh</a:t>
          </a:r>
          <a:endParaRPr lang="en-US" dirty="0"/>
        </a:p>
      </dgm:t>
    </dgm:pt>
    <dgm:pt modelId="{ABAF8449-A94D-4193-B5BA-DB01F0327285}" type="parTrans" cxnId="{3342D87F-8B3D-4A76-9ECB-73AAA59D0572}">
      <dgm:prSet/>
      <dgm:spPr/>
      <dgm:t>
        <a:bodyPr/>
        <a:lstStyle/>
        <a:p>
          <a:endParaRPr lang="en-US"/>
        </a:p>
      </dgm:t>
    </dgm:pt>
    <dgm:pt modelId="{C07FEE21-399C-49E3-81D0-D36F0DF02640}" type="sibTrans" cxnId="{3342D87F-8B3D-4A76-9ECB-73AAA59D0572}">
      <dgm:prSet/>
      <dgm:spPr/>
      <dgm:t>
        <a:bodyPr/>
        <a:lstStyle/>
        <a:p>
          <a:endParaRPr lang="en-US"/>
        </a:p>
      </dgm:t>
    </dgm:pt>
    <dgm:pt modelId="{8EF2A1D4-C6E0-4896-BD78-42A35AED7A73}">
      <dgm:prSet phldrT="[Text]"/>
      <dgm:spPr/>
      <dgm:t>
        <a:bodyPr/>
        <a:lstStyle/>
        <a:p>
          <a:r>
            <a:rPr lang="en-US" dirty="0" err="1"/>
            <a:t>Xin</a:t>
          </a:r>
          <a:r>
            <a:rPr lang="en-US" baseline="0" dirty="0"/>
            <a:t> </a:t>
          </a:r>
          <a:r>
            <a:rPr lang="en-US" baseline="0" dirty="0" err="1"/>
            <a:t>nhập</a:t>
          </a:r>
          <a:r>
            <a:rPr lang="en-US" baseline="0" dirty="0"/>
            <a:t> </a:t>
          </a:r>
          <a:r>
            <a:rPr lang="en-US" baseline="0" dirty="0" err="1"/>
            <a:t>quốc</a:t>
          </a:r>
          <a:r>
            <a:rPr lang="en-US" baseline="0" dirty="0"/>
            <a:t>  </a:t>
          </a:r>
          <a:r>
            <a:rPr lang="en-US" baseline="0" dirty="0" err="1"/>
            <a:t>tịch</a:t>
          </a:r>
          <a:r>
            <a:rPr lang="en-US" baseline="0" dirty="0"/>
            <a:t> </a:t>
          </a:r>
          <a:r>
            <a:rPr lang="en-US" baseline="0" dirty="0" err="1"/>
            <a:t>Việt</a:t>
          </a:r>
          <a:r>
            <a:rPr lang="en-US" baseline="0" dirty="0"/>
            <a:t> Nam</a:t>
          </a:r>
          <a:endParaRPr lang="en-US" dirty="0"/>
        </a:p>
      </dgm:t>
    </dgm:pt>
    <dgm:pt modelId="{29687A18-40A8-4379-95F6-E0C0C832E066}" type="parTrans" cxnId="{E87B3907-75D5-4D9D-A70C-D17968E8C416}">
      <dgm:prSet/>
      <dgm:spPr/>
      <dgm:t>
        <a:bodyPr/>
        <a:lstStyle/>
        <a:p>
          <a:endParaRPr lang="en-US"/>
        </a:p>
      </dgm:t>
    </dgm:pt>
    <dgm:pt modelId="{605B7CFA-3D60-4E99-97DE-D70A8055FA63}" type="sibTrans" cxnId="{E87B3907-75D5-4D9D-A70C-D17968E8C416}">
      <dgm:prSet/>
      <dgm:spPr/>
      <dgm:t>
        <a:bodyPr/>
        <a:lstStyle/>
        <a:p>
          <a:endParaRPr lang="en-US"/>
        </a:p>
      </dgm:t>
    </dgm:pt>
    <dgm:pt modelId="{C18484B9-2FFD-4B16-9243-6C149122EEC9}">
      <dgm:prSet phldrT="[Text]"/>
      <dgm:spPr/>
      <dgm:t>
        <a:bodyPr/>
        <a:lstStyle/>
        <a:p>
          <a:r>
            <a:rPr lang="en-US" dirty="0" err="1"/>
            <a:t>Huyết</a:t>
          </a:r>
          <a:r>
            <a:rPr lang="en-US" dirty="0"/>
            <a:t> </a:t>
          </a:r>
          <a:r>
            <a:rPr lang="en-US" dirty="0" err="1"/>
            <a:t>thống</a:t>
          </a:r>
          <a:endParaRPr lang="en-US" dirty="0"/>
        </a:p>
      </dgm:t>
    </dgm:pt>
    <dgm:pt modelId="{EEC69BA2-5654-4556-B704-BA53596BE534}" type="parTrans" cxnId="{A8B83A5E-88C6-432A-939F-15CA03CDF15B}">
      <dgm:prSet/>
      <dgm:spPr/>
      <dgm:t>
        <a:bodyPr/>
        <a:lstStyle/>
        <a:p>
          <a:endParaRPr lang="en-US"/>
        </a:p>
      </dgm:t>
    </dgm:pt>
    <dgm:pt modelId="{94A7D524-5A32-4E10-9CA1-1ED2D27F94F6}" type="sibTrans" cxnId="{A8B83A5E-88C6-432A-939F-15CA03CDF15B}">
      <dgm:prSet/>
      <dgm:spPr/>
      <dgm:t>
        <a:bodyPr/>
        <a:lstStyle/>
        <a:p>
          <a:endParaRPr lang="en-US"/>
        </a:p>
      </dgm:t>
    </dgm:pt>
    <dgm:pt modelId="{133E5B4F-796E-45E4-A38A-9F14751CB283}" type="pres">
      <dgm:prSet presAssocID="{6BE1AC27-E7E0-4CA7-8F3D-758831A8E160}" presName="compositeShape" presStyleCnt="0">
        <dgm:presLayoutVars>
          <dgm:chMax val="7"/>
          <dgm:dir/>
          <dgm:resizeHandles val="exact"/>
        </dgm:presLayoutVars>
      </dgm:prSet>
      <dgm:spPr/>
    </dgm:pt>
    <dgm:pt modelId="{AD15E535-A01A-4662-8A28-289D3CE3B123}" type="pres">
      <dgm:prSet presAssocID="{4F069F90-CDCC-42D6-8B67-D025DF347F1F}" presName="circ1" presStyleLbl="vennNode1" presStyleIdx="0" presStyleCnt="3"/>
      <dgm:spPr/>
    </dgm:pt>
    <dgm:pt modelId="{A78DF423-F3E9-49FB-9CB2-11BAE138E4FD}" type="pres">
      <dgm:prSet presAssocID="{4F069F90-CDCC-42D6-8B67-D025DF347F1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362996B-51D8-49BB-8CB2-5D2E8D7F6C8F}" type="pres">
      <dgm:prSet presAssocID="{8EF2A1D4-C6E0-4896-BD78-42A35AED7A73}" presName="circ2" presStyleLbl="vennNode1" presStyleIdx="1" presStyleCnt="3"/>
      <dgm:spPr/>
    </dgm:pt>
    <dgm:pt modelId="{1AF0AC8F-3A90-4103-AC10-9683393D7F4A}" type="pres">
      <dgm:prSet presAssocID="{8EF2A1D4-C6E0-4896-BD78-42A35AED7A7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0F9C853-0B20-4F67-884D-274660B518EC}" type="pres">
      <dgm:prSet presAssocID="{C18484B9-2FFD-4B16-9243-6C149122EEC9}" presName="circ3" presStyleLbl="vennNode1" presStyleIdx="2" presStyleCnt="3"/>
      <dgm:spPr/>
    </dgm:pt>
    <dgm:pt modelId="{258EC545-B505-48F3-8410-1DD6FD0F27EE}" type="pres">
      <dgm:prSet presAssocID="{C18484B9-2FFD-4B16-9243-6C149122EEC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E87B3907-75D5-4D9D-A70C-D17968E8C416}" srcId="{6BE1AC27-E7E0-4CA7-8F3D-758831A8E160}" destId="{8EF2A1D4-C6E0-4896-BD78-42A35AED7A73}" srcOrd="1" destOrd="0" parTransId="{29687A18-40A8-4379-95F6-E0C0C832E066}" sibTransId="{605B7CFA-3D60-4E99-97DE-D70A8055FA63}"/>
    <dgm:cxn modelId="{C0298C15-348E-48BC-A0A6-A325C23023DF}" type="presOf" srcId="{8EF2A1D4-C6E0-4896-BD78-42A35AED7A73}" destId="{5362996B-51D8-49BB-8CB2-5D2E8D7F6C8F}" srcOrd="0" destOrd="0" presId="urn:microsoft.com/office/officeart/2005/8/layout/venn1"/>
    <dgm:cxn modelId="{632C223A-00AA-4175-8518-F95A61A7BD5D}" type="presOf" srcId="{4F069F90-CDCC-42D6-8B67-D025DF347F1F}" destId="{A78DF423-F3E9-49FB-9CB2-11BAE138E4FD}" srcOrd="1" destOrd="0" presId="urn:microsoft.com/office/officeart/2005/8/layout/venn1"/>
    <dgm:cxn modelId="{A8B83A5E-88C6-432A-939F-15CA03CDF15B}" srcId="{6BE1AC27-E7E0-4CA7-8F3D-758831A8E160}" destId="{C18484B9-2FFD-4B16-9243-6C149122EEC9}" srcOrd="2" destOrd="0" parTransId="{EEC69BA2-5654-4556-B704-BA53596BE534}" sibTransId="{94A7D524-5A32-4E10-9CA1-1ED2D27F94F6}"/>
    <dgm:cxn modelId="{38479769-A9E3-448F-B94B-0D6596238417}" type="presOf" srcId="{8EF2A1D4-C6E0-4896-BD78-42A35AED7A73}" destId="{1AF0AC8F-3A90-4103-AC10-9683393D7F4A}" srcOrd="1" destOrd="0" presId="urn:microsoft.com/office/officeart/2005/8/layout/venn1"/>
    <dgm:cxn modelId="{C0ED316A-4C47-4BD8-9B35-435235539307}" type="presOf" srcId="{C18484B9-2FFD-4B16-9243-6C149122EEC9}" destId="{B0F9C853-0B20-4F67-884D-274660B518EC}" srcOrd="0" destOrd="0" presId="urn:microsoft.com/office/officeart/2005/8/layout/venn1"/>
    <dgm:cxn modelId="{3E64F27B-A4EF-4C03-A7E5-275FBEB6051B}" type="presOf" srcId="{C18484B9-2FFD-4B16-9243-6C149122EEC9}" destId="{258EC545-B505-48F3-8410-1DD6FD0F27EE}" srcOrd="1" destOrd="0" presId="urn:microsoft.com/office/officeart/2005/8/layout/venn1"/>
    <dgm:cxn modelId="{40AC077E-3F19-40B6-9FB4-0816C09025BC}" type="presOf" srcId="{6BE1AC27-E7E0-4CA7-8F3D-758831A8E160}" destId="{133E5B4F-796E-45E4-A38A-9F14751CB283}" srcOrd="0" destOrd="0" presId="urn:microsoft.com/office/officeart/2005/8/layout/venn1"/>
    <dgm:cxn modelId="{3342D87F-8B3D-4A76-9ECB-73AAA59D0572}" srcId="{6BE1AC27-E7E0-4CA7-8F3D-758831A8E160}" destId="{4F069F90-CDCC-42D6-8B67-D025DF347F1F}" srcOrd="0" destOrd="0" parTransId="{ABAF8449-A94D-4193-B5BA-DB01F0327285}" sibTransId="{C07FEE21-399C-49E3-81D0-D36F0DF02640}"/>
    <dgm:cxn modelId="{F0FF7ACF-E3E5-4EC2-934C-DDDDCFC3C90F}" type="presOf" srcId="{4F069F90-CDCC-42D6-8B67-D025DF347F1F}" destId="{AD15E535-A01A-4662-8A28-289D3CE3B123}" srcOrd="0" destOrd="0" presId="urn:microsoft.com/office/officeart/2005/8/layout/venn1"/>
    <dgm:cxn modelId="{8D5E0AE7-81EB-47B1-9090-436F05254D00}" type="presParOf" srcId="{133E5B4F-796E-45E4-A38A-9F14751CB283}" destId="{AD15E535-A01A-4662-8A28-289D3CE3B123}" srcOrd="0" destOrd="0" presId="urn:microsoft.com/office/officeart/2005/8/layout/venn1"/>
    <dgm:cxn modelId="{601A4098-96E9-4179-937D-7A72FD02AA8B}" type="presParOf" srcId="{133E5B4F-796E-45E4-A38A-9F14751CB283}" destId="{A78DF423-F3E9-49FB-9CB2-11BAE138E4FD}" srcOrd="1" destOrd="0" presId="urn:microsoft.com/office/officeart/2005/8/layout/venn1"/>
    <dgm:cxn modelId="{FE76A984-FA70-441B-805B-CD33249AA918}" type="presParOf" srcId="{133E5B4F-796E-45E4-A38A-9F14751CB283}" destId="{5362996B-51D8-49BB-8CB2-5D2E8D7F6C8F}" srcOrd="2" destOrd="0" presId="urn:microsoft.com/office/officeart/2005/8/layout/venn1"/>
    <dgm:cxn modelId="{1D8950A5-F538-4A94-97A5-BE32A9FBBBA9}" type="presParOf" srcId="{133E5B4F-796E-45E4-A38A-9F14751CB283}" destId="{1AF0AC8F-3A90-4103-AC10-9683393D7F4A}" srcOrd="3" destOrd="0" presId="urn:microsoft.com/office/officeart/2005/8/layout/venn1"/>
    <dgm:cxn modelId="{78F04BCD-615E-4086-A9AD-45290150F48E}" type="presParOf" srcId="{133E5B4F-796E-45E4-A38A-9F14751CB283}" destId="{B0F9C853-0B20-4F67-884D-274660B518EC}" srcOrd="4" destOrd="0" presId="urn:microsoft.com/office/officeart/2005/8/layout/venn1"/>
    <dgm:cxn modelId="{211B8CB1-B8B2-408E-897A-C1A0C155FE40}" type="presParOf" srcId="{133E5B4F-796E-45E4-A38A-9F14751CB283}" destId="{258EC545-B505-48F3-8410-1DD6FD0F27E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F0CA92-6011-4498-8BF5-543EB1AE0F36}" type="doc">
      <dgm:prSet loTypeId="urn:microsoft.com/office/officeart/2009/layout/ReverseList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E679A36-CD0A-409F-BAAD-32715E9DFF56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n-US" dirty="0">
            <a:latin typeface="Tahoma" panose="020B0604030504040204" pitchFamily="34" charset="0"/>
            <a:ea typeface="Times New Roman" panose="02020603050405020304" pitchFamily="18" charset="0"/>
            <a:cs typeface="Tahoma" panose="020B0604030504040204" pitchFamily="34" charset="0"/>
          </a:endParaRPr>
        </a:p>
        <a:p>
          <a:endParaRPr lang="en-US" dirty="0">
            <a:latin typeface="Tahoma" panose="020B0604030504040204" pitchFamily="34" charset="0"/>
            <a:ea typeface="Times New Roman" panose="02020603050405020304" pitchFamily="18" charset="0"/>
            <a:cs typeface="Tahoma" panose="020B0604030504040204" pitchFamily="34" charset="0"/>
          </a:endParaRPr>
        </a:p>
        <a:p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Nhà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nước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đảm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bảo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quyền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của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công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dân</a:t>
          </a:r>
          <a:endParaRPr lang="en-US" dirty="0">
            <a:latin typeface="Tahoma" panose="020B0604030504040204" pitchFamily="34" charset="0"/>
            <a:cs typeface="Tahoma" panose="020B0604030504040204" pitchFamily="34" charset="0"/>
          </a:endParaRPr>
        </a:p>
      </dgm:t>
    </dgm:pt>
    <dgm:pt modelId="{54B911E9-C3A4-4B7C-9C8A-D5C3323334A3}" type="parTrans" cxnId="{54759A1F-3DBF-4EE4-A1DF-46D8441A86A2}">
      <dgm:prSet/>
      <dgm:spPr/>
      <dgm:t>
        <a:bodyPr/>
        <a:lstStyle/>
        <a:p>
          <a:endParaRPr lang="en-US"/>
        </a:p>
      </dgm:t>
    </dgm:pt>
    <dgm:pt modelId="{561F3593-29B2-41F8-A50E-7D81431175F7}" type="sibTrans" cxnId="{54759A1F-3DBF-4EE4-A1DF-46D8441A86A2}">
      <dgm:prSet/>
      <dgm:spPr/>
      <dgm:t>
        <a:bodyPr/>
        <a:lstStyle/>
        <a:p>
          <a:endParaRPr lang="en-US"/>
        </a:p>
      </dgm:t>
    </dgm:pt>
    <dgm:pt modelId="{3CBC3BA2-C9E1-4FB2-94F7-662567D07E53}">
      <dgm:prSet phldrT="[Text]"/>
      <dgm:spPr/>
      <dgm:t>
        <a:bodyPr/>
        <a:lstStyle/>
        <a:p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Công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dân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phải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tôn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trọng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và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làm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tròn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nghĩa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vụ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của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mình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đối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với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nhà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nước</a:t>
          </a:r>
          <a:r>
            <a:rPr lang="en-US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.</a:t>
          </a:r>
          <a:endParaRPr lang="en-US" dirty="0">
            <a:latin typeface="Tahoma" panose="020B0604030504040204" pitchFamily="34" charset="0"/>
            <a:cs typeface="Tahoma" panose="020B0604030504040204" pitchFamily="34" charset="0"/>
          </a:endParaRPr>
        </a:p>
      </dgm:t>
    </dgm:pt>
    <dgm:pt modelId="{AC01D94D-C3B3-4E41-AE21-A64D448BE220}" type="parTrans" cxnId="{871A4956-C9E9-452B-B971-A8BE4B225FAC}">
      <dgm:prSet/>
      <dgm:spPr/>
      <dgm:t>
        <a:bodyPr/>
        <a:lstStyle/>
        <a:p>
          <a:endParaRPr lang="en-US"/>
        </a:p>
      </dgm:t>
    </dgm:pt>
    <dgm:pt modelId="{3385234F-74E3-4751-BA0E-6D4424636B7A}" type="sibTrans" cxnId="{871A4956-C9E9-452B-B971-A8BE4B225FAC}">
      <dgm:prSet/>
      <dgm:spPr/>
      <dgm:t>
        <a:bodyPr/>
        <a:lstStyle/>
        <a:p>
          <a:endParaRPr lang="en-US"/>
        </a:p>
      </dgm:t>
    </dgm:pt>
    <dgm:pt modelId="{C25F34FB-64D4-4DA2-818A-213DDC4FE996}" type="pres">
      <dgm:prSet presAssocID="{8AF0CA92-6011-4498-8BF5-543EB1AE0F36}" presName="Name0" presStyleCnt="0">
        <dgm:presLayoutVars>
          <dgm:chMax val="2"/>
          <dgm:chPref val="2"/>
          <dgm:animLvl val="lvl"/>
        </dgm:presLayoutVars>
      </dgm:prSet>
      <dgm:spPr/>
    </dgm:pt>
    <dgm:pt modelId="{438A6D8C-9F94-453B-BB75-868B82E3BE9E}" type="pres">
      <dgm:prSet presAssocID="{8AF0CA92-6011-4498-8BF5-543EB1AE0F36}" presName="LeftText" presStyleLbl="revTx" presStyleIdx="0" presStyleCnt="0">
        <dgm:presLayoutVars>
          <dgm:bulletEnabled val="1"/>
        </dgm:presLayoutVars>
      </dgm:prSet>
      <dgm:spPr/>
    </dgm:pt>
    <dgm:pt modelId="{B45DB538-DE71-4723-A1D8-8D42AD1E5AD8}" type="pres">
      <dgm:prSet presAssocID="{8AF0CA92-6011-4498-8BF5-543EB1AE0F36}" presName="LeftNode" presStyleLbl="bgImgPlace1" presStyleIdx="0" presStyleCnt="2">
        <dgm:presLayoutVars>
          <dgm:chMax val="2"/>
          <dgm:chPref val="2"/>
        </dgm:presLayoutVars>
      </dgm:prSet>
      <dgm:spPr/>
    </dgm:pt>
    <dgm:pt modelId="{6DAFEFDB-1D6B-4227-A8A5-08BFD415EAC7}" type="pres">
      <dgm:prSet presAssocID="{8AF0CA92-6011-4498-8BF5-543EB1AE0F36}" presName="RightText" presStyleLbl="revTx" presStyleIdx="0" presStyleCnt="0">
        <dgm:presLayoutVars>
          <dgm:bulletEnabled val="1"/>
        </dgm:presLayoutVars>
      </dgm:prSet>
      <dgm:spPr/>
    </dgm:pt>
    <dgm:pt modelId="{CBF7B66F-267B-49B4-AF3D-E14B60256424}" type="pres">
      <dgm:prSet presAssocID="{8AF0CA92-6011-4498-8BF5-543EB1AE0F36}" presName="RightNode" presStyleLbl="bgImgPlace1" presStyleIdx="1" presStyleCnt="2" custScaleX="95613">
        <dgm:presLayoutVars>
          <dgm:chMax val="0"/>
          <dgm:chPref val="0"/>
        </dgm:presLayoutVars>
      </dgm:prSet>
      <dgm:spPr/>
    </dgm:pt>
    <dgm:pt modelId="{21D1D1A5-8BC1-4C3A-B418-5E0A943C545C}" type="pres">
      <dgm:prSet presAssocID="{8AF0CA92-6011-4498-8BF5-543EB1AE0F36}" presName="TopArrow" presStyleLbl="node1" presStyleIdx="0" presStyleCnt="2"/>
      <dgm:spPr>
        <a:solidFill>
          <a:schemeClr val="accent6"/>
        </a:solidFill>
      </dgm:spPr>
    </dgm:pt>
    <dgm:pt modelId="{9AFACDDA-3400-4FFC-A46A-8307C06133C7}" type="pres">
      <dgm:prSet presAssocID="{8AF0CA92-6011-4498-8BF5-543EB1AE0F36}" presName="BottomArrow" presStyleLbl="node1" presStyleIdx="1" presStyleCnt="2"/>
      <dgm:spPr/>
    </dgm:pt>
  </dgm:ptLst>
  <dgm:cxnLst>
    <dgm:cxn modelId="{FCBD9C16-6CDF-4418-9FF5-318E1DA697F9}" type="presOf" srcId="{3CBC3BA2-C9E1-4FB2-94F7-662567D07E53}" destId="{6DAFEFDB-1D6B-4227-A8A5-08BFD415EAC7}" srcOrd="0" destOrd="0" presId="urn:microsoft.com/office/officeart/2009/layout/ReverseList"/>
    <dgm:cxn modelId="{54759A1F-3DBF-4EE4-A1DF-46D8441A86A2}" srcId="{8AF0CA92-6011-4498-8BF5-543EB1AE0F36}" destId="{6E679A36-CD0A-409F-BAAD-32715E9DFF56}" srcOrd="0" destOrd="0" parTransId="{54B911E9-C3A4-4B7C-9C8A-D5C3323334A3}" sibTransId="{561F3593-29B2-41F8-A50E-7D81431175F7}"/>
    <dgm:cxn modelId="{2535FC21-5C48-4963-9A52-E2840990337B}" type="presOf" srcId="{6E679A36-CD0A-409F-BAAD-32715E9DFF56}" destId="{438A6D8C-9F94-453B-BB75-868B82E3BE9E}" srcOrd="0" destOrd="0" presId="urn:microsoft.com/office/officeart/2009/layout/ReverseList"/>
    <dgm:cxn modelId="{F0FB8E3C-EB20-4D15-A8DD-9E4F314EC393}" type="presOf" srcId="{3CBC3BA2-C9E1-4FB2-94F7-662567D07E53}" destId="{CBF7B66F-267B-49B4-AF3D-E14B60256424}" srcOrd="1" destOrd="0" presId="urn:microsoft.com/office/officeart/2009/layout/ReverseList"/>
    <dgm:cxn modelId="{6184483F-D32A-4166-A760-F4AB94341032}" type="presOf" srcId="{6E679A36-CD0A-409F-BAAD-32715E9DFF56}" destId="{B45DB538-DE71-4723-A1D8-8D42AD1E5AD8}" srcOrd="1" destOrd="0" presId="urn:microsoft.com/office/officeart/2009/layout/ReverseList"/>
    <dgm:cxn modelId="{871A4956-C9E9-452B-B971-A8BE4B225FAC}" srcId="{8AF0CA92-6011-4498-8BF5-543EB1AE0F36}" destId="{3CBC3BA2-C9E1-4FB2-94F7-662567D07E53}" srcOrd="1" destOrd="0" parTransId="{AC01D94D-C3B3-4E41-AE21-A64D448BE220}" sibTransId="{3385234F-74E3-4751-BA0E-6D4424636B7A}"/>
    <dgm:cxn modelId="{88170695-9BB5-4C8A-A626-8BEC28F08401}" type="presOf" srcId="{8AF0CA92-6011-4498-8BF5-543EB1AE0F36}" destId="{C25F34FB-64D4-4DA2-818A-213DDC4FE996}" srcOrd="0" destOrd="0" presId="urn:microsoft.com/office/officeart/2009/layout/ReverseList"/>
    <dgm:cxn modelId="{7DD50F73-1956-4849-96B2-80A5C77874F0}" type="presParOf" srcId="{C25F34FB-64D4-4DA2-818A-213DDC4FE996}" destId="{438A6D8C-9F94-453B-BB75-868B82E3BE9E}" srcOrd="0" destOrd="0" presId="urn:microsoft.com/office/officeart/2009/layout/ReverseList"/>
    <dgm:cxn modelId="{6458CBD4-EE5A-4A9B-897C-F829F204CC8A}" type="presParOf" srcId="{C25F34FB-64D4-4DA2-818A-213DDC4FE996}" destId="{B45DB538-DE71-4723-A1D8-8D42AD1E5AD8}" srcOrd="1" destOrd="0" presId="urn:microsoft.com/office/officeart/2009/layout/ReverseList"/>
    <dgm:cxn modelId="{383856E8-CEF4-4C23-9C20-856805D9E20A}" type="presParOf" srcId="{C25F34FB-64D4-4DA2-818A-213DDC4FE996}" destId="{6DAFEFDB-1D6B-4227-A8A5-08BFD415EAC7}" srcOrd="2" destOrd="0" presId="urn:microsoft.com/office/officeart/2009/layout/ReverseList"/>
    <dgm:cxn modelId="{B7DC8ADF-A9BF-46C7-A11B-C9F4A32ECF9E}" type="presParOf" srcId="{C25F34FB-64D4-4DA2-818A-213DDC4FE996}" destId="{CBF7B66F-267B-49B4-AF3D-E14B60256424}" srcOrd="3" destOrd="0" presId="urn:microsoft.com/office/officeart/2009/layout/ReverseList"/>
    <dgm:cxn modelId="{8E3F657F-5DC2-4E2A-AE15-E2FB8C847A42}" type="presParOf" srcId="{C25F34FB-64D4-4DA2-818A-213DDC4FE996}" destId="{21D1D1A5-8BC1-4C3A-B418-5E0A943C545C}" srcOrd="4" destOrd="0" presId="urn:microsoft.com/office/officeart/2009/layout/ReverseList"/>
    <dgm:cxn modelId="{4B734CB4-A041-4772-8945-84D90BFB2A36}" type="presParOf" srcId="{C25F34FB-64D4-4DA2-818A-213DDC4FE996}" destId="{9AFACDDA-3400-4FFC-A46A-8307C06133C7}" srcOrd="5" destOrd="0" presId="urn:microsoft.com/office/officeart/2009/layout/Reverse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DEAD31-EC44-415F-8B61-A0EB4F79C8AA}" type="doc">
      <dgm:prSet loTypeId="urn:microsoft.com/office/officeart/2005/8/layout/vList3" loCatId="list" qsTypeId="urn:microsoft.com/office/officeart/2005/8/quickstyle/simple3" qsCatId="simple" csTypeId="urn:microsoft.com/office/officeart/2005/8/colors/colorful1" csCatId="colorful" phldr="1"/>
      <dgm:spPr/>
    </dgm:pt>
    <dgm:pt modelId="{45FDC3AF-4B06-4E22-A576-9C67D467A2F3}">
      <dgm:prSet phldrT="[Text]" custT="1"/>
      <dgm:spPr/>
      <dgm:t>
        <a:bodyPr/>
        <a:lstStyle/>
        <a:p>
          <a:r>
            <a:rPr lang="en-US" sz="2400" dirty="0" err="1"/>
            <a:t>Tìm</a:t>
          </a:r>
          <a:r>
            <a:rPr lang="en-US" sz="2400" dirty="0"/>
            <a:t> </a:t>
          </a:r>
          <a:r>
            <a:rPr lang="en-US" sz="2400" dirty="0" err="1"/>
            <a:t>những</a:t>
          </a:r>
          <a:r>
            <a:rPr lang="en-US" sz="2400" dirty="0"/>
            <a:t> </a:t>
          </a:r>
          <a:r>
            <a:rPr lang="en-US" sz="2400" dirty="0" err="1"/>
            <a:t>việc</a:t>
          </a:r>
          <a:r>
            <a:rPr lang="en-US" sz="2400" dirty="0"/>
            <a:t> </a:t>
          </a:r>
          <a:r>
            <a:rPr lang="en-US" sz="2400" dirty="0" err="1"/>
            <a:t>làm</a:t>
          </a:r>
          <a:r>
            <a:rPr lang="en-US" sz="2400" dirty="0"/>
            <a:t> </a:t>
          </a:r>
          <a:r>
            <a:rPr lang="en-US" sz="2400" dirty="0" err="1"/>
            <a:t>thể</a:t>
          </a:r>
          <a:r>
            <a:rPr lang="en-US" sz="2400" dirty="0"/>
            <a:t> </a:t>
          </a:r>
          <a:r>
            <a:rPr lang="en-US" sz="2400" dirty="0" err="1"/>
            <a:t>hiện</a:t>
          </a:r>
          <a:r>
            <a:rPr lang="en-US" sz="2400" dirty="0"/>
            <a:t> </a:t>
          </a:r>
          <a:r>
            <a:rPr lang="en-US" sz="2400" dirty="0" err="1"/>
            <a:t>nhà</a:t>
          </a:r>
          <a:r>
            <a:rPr lang="en-US" sz="2400" dirty="0"/>
            <a:t> </a:t>
          </a:r>
          <a:r>
            <a:rPr lang="en-US" sz="2400" dirty="0" err="1"/>
            <a:t>nước</a:t>
          </a:r>
          <a:r>
            <a:rPr lang="en-US" sz="2400" dirty="0"/>
            <a:t> </a:t>
          </a:r>
          <a:r>
            <a:rPr lang="en-US" sz="2400" dirty="0" err="1"/>
            <a:t>Việt</a:t>
          </a:r>
          <a:r>
            <a:rPr lang="en-US" sz="2400" dirty="0"/>
            <a:t> Nam </a:t>
          </a:r>
          <a:r>
            <a:rPr lang="en-US" sz="2400" dirty="0" err="1"/>
            <a:t>đảm</a:t>
          </a:r>
          <a:r>
            <a:rPr lang="en-US" sz="2400" dirty="0"/>
            <a:t> </a:t>
          </a:r>
          <a:r>
            <a:rPr lang="en-US" sz="2400" dirty="0" err="1"/>
            <a:t>bảo</a:t>
          </a:r>
          <a:r>
            <a:rPr lang="en-US" sz="2400" dirty="0"/>
            <a:t> </a:t>
          </a:r>
          <a:r>
            <a:rPr lang="en-US" sz="2400" dirty="0" err="1"/>
            <a:t>quyền</a:t>
          </a:r>
          <a:r>
            <a:rPr lang="en-US" sz="2400" dirty="0"/>
            <a:t> </a:t>
          </a:r>
          <a:r>
            <a:rPr lang="en-US" sz="2400" dirty="0" err="1"/>
            <a:t>của</a:t>
          </a:r>
          <a:r>
            <a:rPr lang="en-US" sz="2400" dirty="0"/>
            <a:t> </a:t>
          </a:r>
          <a:r>
            <a:rPr lang="en-US" sz="2400" dirty="0" err="1"/>
            <a:t>công</a:t>
          </a:r>
          <a:r>
            <a:rPr lang="en-US" sz="2400" dirty="0"/>
            <a:t> </a:t>
          </a:r>
          <a:r>
            <a:rPr lang="en-US" sz="2400" dirty="0" err="1"/>
            <a:t>dân</a:t>
          </a:r>
          <a:r>
            <a:rPr lang="en-US" sz="2400" dirty="0"/>
            <a:t> </a:t>
          </a:r>
        </a:p>
      </dgm:t>
    </dgm:pt>
    <dgm:pt modelId="{2F41A4D7-EF36-4296-AEFA-F30B91E0D776}" type="parTrans" cxnId="{71577DEC-11D3-4EA9-AFE8-69FC06BCBC1E}">
      <dgm:prSet/>
      <dgm:spPr/>
      <dgm:t>
        <a:bodyPr/>
        <a:lstStyle/>
        <a:p>
          <a:endParaRPr lang="en-US"/>
        </a:p>
      </dgm:t>
    </dgm:pt>
    <dgm:pt modelId="{FF77A50A-2FBC-4A21-9FE6-5D3AD2C74277}" type="sibTrans" cxnId="{71577DEC-11D3-4EA9-AFE8-69FC06BCBC1E}">
      <dgm:prSet/>
      <dgm:spPr/>
      <dgm:t>
        <a:bodyPr/>
        <a:lstStyle/>
        <a:p>
          <a:endParaRPr lang="en-US"/>
        </a:p>
      </dgm:t>
    </dgm:pt>
    <dgm:pt modelId="{2C9A7B73-03B2-4455-8409-56471FF6BD38}">
      <dgm:prSet phldrT="[Text]" custT="1"/>
      <dgm:spPr/>
      <dgm:t>
        <a:bodyPr/>
        <a:lstStyle/>
        <a:p>
          <a:r>
            <a:rPr lang="en-US" sz="2400" dirty="0" err="1"/>
            <a:t>Tìm</a:t>
          </a:r>
          <a:r>
            <a:rPr lang="en-US" sz="2400" dirty="0"/>
            <a:t> </a:t>
          </a:r>
          <a:r>
            <a:rPr lang="en-US" sz="2400" dirty="0" err="1"/>
            <a:t>những</a:t>
          </a:r>
          <a:r>
            <a:rPr lang="en-US" sz="2400" dirty="0"/>
            <a:t> </a:t>
          </a:r>
          <a:r>
            <a:rPr lang="en-US" sz="2400" dirty="0" err="1"/>
            <a:t>việc</a:t>
          </a:r>
          <a:r>
            <a:rPr lang="en-US" sz="2400" dirty="0"/>
            <a:t> </a:t>
          </a:r>
          <a:r>
            <a:rPr lang="en-US" sz="2400" dirty="0" err="1"/>
            <a:t>làm</a:t>
          </a:r>
          <a:r>
            <a:rPr lang="en-US" sz="2400" dirty="0"/>
            <a:t> </a:t>
          </a:r>
          <a:r>
            <a:rPr lang="en-US" sz="2400" dirty="0" err="1"/>
            <a:t>thể</a:t>
          </a:r>
          <a:r>
            <a:rPr lang="en-US" sz="2400" dirty="0"/>
            <a:t> </a:t>
          </a:r>
          <a:r>
            <a:rPr lang="en-US" sz="2400" dirty="0" err="1"/>
            <a:t>hiện</a:t>
          </a:r>
          <a:r>
            <a:rPr lang="en-US" sz="2400" dirty="0"/>
            <a:t> </a:t>
          </a:r>
          <a:r>
            <a:rPr lang="en-US" sz="2400" dirty="0" err="1"/>
            <a:t>quyền</a:t>
          </a:r>
          <a:r>
            <a:rPr lang="en-US" sz="2400" dirty="0"/>
            <a:t> </a:t>
          </a:r>
          <a:r>
            <a:rPr lang="en-US" sz="2400" dirty="0" err="1"/>
            <a:t>và</a:t>
          </a:r>
          <a:r>
            <a:rPr lang="en-US" sz="2400" dirty="0"/>
            <a:t> </a:t>
          </a:r>
          <a:r>
            <a:rPr lang="en-US" sz="2400" dirty="0" err="1"/>
            <a:t>nghĩa</a:t>
          </a:r>
          <a:r>
            <a:rPr lang="en-US" sz="2400" dirty="0"/>
            <a:t> </a:t>
          </a:r>
          <a:r>
            <a:rPr lang="en-US" sz="2400" dirty="0" err="1"/>
            <a:t>vụ</a:t>
          </a:r>
          <a:r>
            <a:rPr lang="en-US" sz="2400" dirty="0"/>
            <a:t> </a:t>
          </a:r>
          <a:r>
            <a:rPr lang="en-US" sz="2400" dirty="0" err="1"/>
            <a:t>của</a:t>
          </a:r>
          <a:r>
            <a:rPr lang="en-US" sz="2400" dirty="0"/>
            <a:t> </a:t>
          </a:r>
          <a:r>
            <a:rPr lang="en-US" sz="2400" dirty="0" err="1"/>
            <a:t>công</a:t>
          </a:r>
          <a:r>
            <a:rPr lang="en-US" sz="2400" dirty="0"/>
            <a:t> </a:t>
          </a:r>
          <a:r>
            <a:rPr lang="en-US" sz="2400" dirty="0" err="1"/>
            <a:t>dân</a:t>
          </a:r>
          <a:r>
            <a:rPr lang="en-US" sz="2400" dirty="0"/>
            <a:t>.</a:t>
          </a:r>
        </a:p>
      </dgm:t>
    </dgm:pt>
    <dgm:pt modelId="{4043CC94-9F79-4A14-AB74-3B8B377C0DF0}" type="parTrans" cxnId="{166C3641-7BDF-46E2-9D04-24FED07BADF6}">
      <dgm:prSet/>
      <dgm:spPr/>
      <dgm:t>
        <a:bodyPr/>
        <a:lstStyle/>
        <a:p>
          <a:endParaRPr lang="en-US"/>
        </a:p>
      </dgm:t>
    </dgm:pt>
    <dgm:pt modelId="{600C63F0-32D2-4C4D-9F79-37DDD1457E20}" type="sibTrans" cxnId="{166C3641-7BDF-46E2-9D04-24FED07BADF6}">
      <dgm:prSet/>
      <dgm:spPr/>
      <dgm:t>
        <a:bodyPr/>
        <a:lstStyle/>
        <a:p>
          <a:endParaRPr lang="en-US"/>
        </a:p>
      </dgm:t>
    </dgm:pt>
    <dgm:pt modelId="{CB969EB9-87E0-4DE1-851F-E44F9550827F}" type="pres">
      <dgm:prSet presAssocID="{28DEAD31-EC44-415F-8B61-A0EB4F79C8AA}" presName="linearFlow" presStyleCnt="0">
        <dgm:presLayoutVars>
          <dgm:dir/>
          <dgm:resizeHandles val="exact"/>
        </dgm:presLayoutVars>
      </dgm:prSet>
      <dgm:spPr/>
    </dgm:pt>
    <dgm:pt modelId="{3320942A-B166-4FA0-8552-39331698DA8E}" type="pres">
      <dgm:prSet presAssocID="{45FDC3AF-4B06-4E22-A576-9C67D467A2F3}" presName="composite" presStyleCnt="0"/>
      <dgm:spPr/>
    </dgm:pt>
    <dgm:pt modelId="{FC24E508-EAF1-4DE8-908C-229DD79FF2C8}" type="pres">
      <dgm:prSet presAssocID="{45FDC3AF-4B06-4E22-A576-9C67D467A2F3}" presName="imgShp" presStyleLbl="fgImgPlace1" presStyleIdx="0" presStyleCnt="2"/>
      <dgm:spPr/>
    </dgm:pt>
    <dgm:pt modelId="{D159795E-7FE6-4383-9A2F-FE7EDE1BD34E}" type="pres">
      <dgm:prSet presAssocID="{45FDC3AF-4B06-4E22-A576-9C67D467A2F3}" presName="txShp" presStyleLbl="node1" presStyleIdx="0" presStyleCnt="2" custLinFactNeighborX="-260">
        <dgm:presLayoutVars>
          <dgm:bulletEnabled val="1"/>
        </dgm:presLayoutVars>
      </dgm:prSet>
      <dgm:spPr/>
    </dgm:pt>
    <dgm:pt modelId="{F210C596-C8B5-44B4-8492-1781844204D2}" type="pres">
      <dgm:prSet presAssocID="{FF77A50A-2FBC-4A21-9FE6-5D3AD2C74277}" presName="spacing" presStyleCnt="0"/>
      <dgm:spPr/>
    </dgm:pt>
    <dgm:pt modelId="{E0B45C13-3786-48F3-9BBA-7CD63E4162F0}" type="pres">
      <dgm:prSet presAssocID="{2C9A7B73-03B2-4455-8409-56471FF6BD38}" presName="composite" presStyleCnt="0"/>
      <dgm:spPr/>
    </dgm:pt>
    <dgm:pt modelId="{E8DE41C5-C6F5-4D59-94BC-63AB08A10F9A}" type="pres">
      <dgm:prSet presAssocID="{2C9A7B73-03B2-4455-8409-56471FF6BD38}" presName="imgShp" presStyleLbl="fgImgPlace1" presStyleIdx="1" presStyleCnt="2"/>
      <dgm:spPr/>
    </dgm:pt>
    <dgm:pt modelId="{84F1F843-ECFF-466E-8D7A-D3F6B0BA8C51}" type="pres">
      <dgm:prSet presAssocID="{2C9A7B73-03B2-4455-8409-56471FF6BD38}" presName="txShp" presStyleLbl="node1" presStyleIdx="1" presStyleCnt="2">
        <dgm:presLayoutVars>
          <dgm:bulletEnabled val="1"/>
        </dgm:presLayoutVars>
      </dgm:prSet>
      <dgm:spPr/>
    </dgm:pt>
  </dgm:ptLst>
  <dgm:cxnLst>
    <dgm:cxn modelId="{166C3641-7BDF-46E2-9D04-24FED07BADF6}" srcId="{28DEAD31-EC44-415F-8B61-A0EB4F79C8AA}" destId="{2C9A7B73-03B2-4455-8409-56471FF6BD38}" srcOrd="1" destOrd="0" parTransId="{4043CC94-9F79-4A14-AB74-3B8B377C0DF0}" sibTransId="{600C63F0-32D2-4C4D-9F79-37DDD1457E20}"/>
    <dgm:cxn modelId="{89826769-F17E-4AA7-8419-D15DF281816B}" type="presOf" srcId="{28DEAD31-EC44-415F-8B61-A0EB4F79C8AA}" destId="{CB969EB9-87E0-4DE1-851F-E44F9550827F}" srcOrd="0" destOrd="0" presId="urn:microsoft.com/office/officeart/2005/8/layout/vList3"/>
    <dgm:cxn modelId="{39B6AF4F-05E5-4B2F-9549-6BE141FE2A46}" type="presOf" srcId="{45FDC3AF-4B06-4E22-A576-9C67D467A2F3}" destId="{D159795E-7FE6-4383-9A2F-FE7EDE1BD34E}" srcOrd="0" destOrd="0" presId="urn:microsoft.com/office/officeart/2005/8/layout/vList3"/>
    <dgm:cxn modelId="{C7BA1E80-8383-47AB-AB10-CE8BE1242FD4}" type="presOf" srcId="{2C9A7B73-03B2-4455-8409-56471FF6BD38}" destId="{84F1F843-ECFF-466E-8D7A-D3F6B0BA8C51}" srcOrd="0" destOrd="0" presId="urn:microsoft.com/office/officeart/2005/8/layout/vList3"/>
    <dgm:cxn modelId="{71577DEC-11D3-4EA9-AFE8-69FC06BCBC1E}" srcId="{28DEAD31-EC44-415F-8B61-A0EB4F79C8AA}" destId="{45FDC3AF-4B06-4E22-A576-9C67D467A2F3}" srcOrd="0" destOrd="0" parTransId="{2F41A4D7-EF36-4296-AEFA-F30B91E0D776}" sibTransId="{FF77A50A-2FBC-4A21-9FE6-5D3AD2C74277}"/>
    <dgm:cxn modelId="{51AB16A2-4ED9-4E0E-9D7E-C92FEC773639}" type="presParOf" srcId="{CB969EB9-87E0-4DE1-851F-E44F9550827F}" destId="{3320942A-B166-4FA0-8552-39331698DA8E}" srcOrd="0" destOrd="0" presId="urn:microsoft.com/office/officeart/2005/8/layout/vList3"/>
    <dgm:cxn modelId="{8176564D-6BA8-41C4-AA3D-B59D4663B1C5}" type="presParOf" srcId="{3320942A-B166-4FA0-8552-39331698DA8E}" destId="{FC24E508-EAF1-4DE8-908C-229DD79FF2C8}" srcOrd="0" destOrd="0" presId="urn:microsoft.com/office/officeart/2005/8/layout/vList3"/>
    <dgm:cxn modelId="{8952F4D6-9DBE-499B-94F4-53E886D909D5}" type="presParOf" srcId="{3320942A-B166-4FA0-8552-39331698DA8E}" destId="{D159795E-7FE6-4383-9A2F-FE7EDE1BD34E}" srcOrd="1" destOrd="0" presId="urn:microsoft.com/office/officeart/2005/8/layout/vList3"/>
    <dgm:cxn modelId="{78FDFC09-83B1-4AC3-BDEB-56E09C2982FE}" type="presParOf" srcId="{CB969EB9-87E0-4DE1-851F-E44F9550827F}" destId="{F210C596-C8B5-44B4-8492-1781844204D2}" srcOrd="1" destOrd="0" presId="urn:microsoft.com/office/officeart/2005/8/layout/vList3"/>
    <dgm:cxn modelId="{5CBCE3AE-C22D-4668-AE06-489FB03C012B}" type="presParOf" srcId="{CB969EB9-87E0-4DE1-851F-E44F9550827F}" destId="{E0B45C13-3786-48F3-9BBA-7CD63E4162F0}" srcOrd="2" destOrd="0" presId="urn:microsoft.com/office/officeart/2005/8/layout/vList3"/>
    <dgm:cxn modelId="{EBA72936-46B1-41A1-B4A5-9FE4CF03FFD1}" type="presParOf" srcId="{E0B45C13-3786-48F3-9BBA-7CD63E4162F0}" destId="{E8DE41C5-C6F5-4D59-94BC-63AB08A10F9A}" srcOrd="0" destOrd="0" presId="urn:microsoft.com/office/officeart/2005/8/layout/vList3"/>
    <dgm:cxn modelId="{37168149-C342-459E-9A60-410F93F77C77}" type="presParOf" srcId="{E0B45C13-3786-48F3-9BBA-7CD63E4162F0}" destId="{84F1F843-ECFF-466E-8D7A-D3F6B0BA8C5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0FC62-5729-4447-BC7D-8C0ED06BAC36}">
      <dsp:nvSpPr>
        <dsp:cNvPr id="0" name=""/>
        <dsp:cNvSpPr/>
      </dsp:nvSpPr>
      <dsp:spPr>
        <a:xfrm rot="16200000">
          <a:off x="1209392" y="1645161"/>
          <a:ext cx="3483661" cy="2128886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146050" rIns="131445" bIns="14605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Công</a:t>
          </a:r>
          <a:r>
            <a:rPr lang="en-US" sz="2300" kern="1200" dirty="0"/>
            <a:t> </a:t>
          </a:r>
          <a:r>
            <a:rPr lang="en-US" sz="2300" kern="1200" dirty="0" err="1"/>
            <a:t>dân</a:t>
          </a:r>
          <a:r>
            <a:rPr lang="en-US" sz="2300" kern="1200" dirty="0"/>
            <a:t> </a:t>
          </a:r>
          <a:r>
            <a:rPr lang="en-US" sz="2300" kern="1200" dirty="0" err="1"/>
            <a:t>là</a:t>
          </a:r>
          <a:r>
            <a:rPr lang="en-US" sz="2300" kern="1200" dirty="0"/>
            <a:t> </a:t>
          </a:r>
          <a:r>
            <a:rPr lang="en-US" sz="2300" kern="1200" dirty="0" err="1"/>
            <a:t>người</a:t>
          </a:r>
          <a:r>
            <a:rPr lang="en-US" sz="2300" kern="1200" dirty="0"/>
            <a:t> </a:t>
          </a:r>
          <a:r>
            <a:rPr lang="en-US" sz="2300" kern="1200" dirty="0" err="1"/>
            <a:t>dân</a:t>
          </a:r>
          <a:r>
            <a:rPr lang="en-US" sz="2300" kern="1200" dirty="0"/>
            <a:t> </a:t>
          </a:r>
          <a:r>
            <a:rPr lang="en-US" sz="2300" kern="1200" dirty="0" err="1"/>
            <a:t>của</a:t>
          </a:r>
          <a:r>
            <a:rPr lang="en-US" sz="2300" kern="1200" dirty="0"/>
            <a:t> </a:t>
          </a:r>
          <a:r>
            <a:rPr lang="en-US" sz="2300" kern="1200" dirty="0" err="1"/>
            <a:t>một</a:t>
          </a:r>
          <a:r>
            <a:rPr lang="en-US" sz="2300" kern="1200" dirty="0"/>
            <a:t> </a:t>
          </a:r>
          <a:r>
            <a:rPr lang="en-US" sz="2300" kern="1200" dirty="0" err="1"/>
            <a:t>nước</a:t>
          </a:r>
          <a:endParaRPr lang="en-US" sz="2300" kern="1200" dirty="0"/>
        </a:p>
      </dsp:txBody>
      <dsp:txXfrm rot="5400000">
        <a:off x="1990721" y="1071716"/>
        <a:ext cx="2024944" cy="3275777"/>
      </dsp:txXfrm>
    </dsp:sp>
    <dsp:sp modelId="{9204648F-ED67-4564-BDD8-21AE906C4ED5}">
      <dsp:nvSpPr>
        <dsp:cNvPr id="0" name=""/>
        <dsp:cNvSpPr/>
      </dsp:nvSpPr>
      <dsp:spPr>
        <a:xfrm rot="5400000">
          <a:off x="3434946" y="1645161"/>
          <a:ext cx="3483661" cy="2128886"/>
        </a:xfrm>
        <a:prstGeom prst="round2SameRect">
          <a:avLst>
            <a:gd name="adj1" fmla="val 16670"/>
            <a:gd name="adj2" fmla="val 0"/>
          </a:avLst>
        </a:prstGeom>
        <a:solidFill>
          <a:schemeClr val="accent4">
            <a:tint val="50000"/>
            <a:hueOff val="11499901"/>
            <a:satOff val="-63047"/>
            <a:lumOff val="681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45" tIns="146050" rIns="87630" bIns="14605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Quốc</a:t>
          </a:r>
          <a:r>
            <a:rPr lang="en-US" sz="2300" kern="1200" dirty="0"/>
            <a:t> </a:t>
          </a:r>
          <a:r>
            <a:rPr lang="en-US" sz="2300" kern="1200" dirty="0" err="1"/>
            <a:t>tịch</a:t>
          </a:r>
          <a:r>
            <a:rPr lang="en-US" sz="2300" kern="1200" dirty="0"/>
            <a:t> </a:t>
          </a:r>
          <a:r>
            <a:rPr lang="en-US" sz="2300" kern="1200" dirty="0" err="1"/>
            <a:t>là</a:t>
          </a:r>
          <a:r>
            <a:rPr lang="en-US" sz="2300" kern="1200" dirty="0"/>
            <a:t> </a:t>
          </a:r>
          <a:r>
            <a:rPr lang="en-US" sz="2300" kern="1200" dirty="0" err="1"/>
            <a:t>căn</a:t>
          </a:r>
          <a:r>
            <a:rPr lang="en-US" sz="2300" kern="1200" dirty="0"/>
            <a:t> </a:t>
          </a:r>
          <a:r>
            <a:rPr lang="en-US" sz="2300" kern="1200" dirty="0" err="1"/>
            <a:t>cứ</a:t>
          </a:r>
          <a:r>
            <a:rPr lang="en-US" sz="2300" kern="1200" dirty="0"/>
            <a:t> </a:t>
          </a:r>
          <a:r>
            <a:rPr lang="en-US" sz="2300" kern="1200" dirty="0" err="1"/>
            <a:t>để</a:t>
          </a:r>
          <a:r>
            <a:rPr lang="en-US" sz="2300" kern="1200" dirty="0"/>
            <a:t> </a:t>
          </a:r>
          <a:r>
            <a:rPr lang="en-US" sz="2300" kern="1200" dirty="0" err="1"/>
            <a:t>xác</a:t>
          </a:r>
          <a:r>
            <a:rPr lang="en-US" sz="2300" kern="1200" dirty="0"/>
            <a:t> </a:t>
          </a:r>
          <a:r>
            <a:rPr lang="en-US" sz="2300" kern="1200" dirty="0" err="1"/>
            <a:t>định</a:t>
          </a:r>
          <a:r>
            <a:rPr lang="en-US" sz="2300" kern="1200" dirty="0"/>
            <a:t> </a:t>
          </a:r>
          <a:r>
            <a:rPr lang="en-US" sz="2300" kern="1200" dirty="0" err="1"/>
            <a:t>công</a:t>
          </a:r>
          <a:r>
            <a:rPr lang="en-US" sz="2300" kern="1200" dirty="0"/>
            <a:t> </a:t>
          </a:r>
          <a:r>
            <a:rPr lang="en-US" sz="2300" kern="1200" dirty="0" err="1"/>
            <a:t>dân</a:t>
          </a:r>
          <a:r>
            <a:rPr lang="en-US" sz="2300" kern="1200" dirty="0"/>
            <a:t> </a:t>
          </a:r>
          <a:r>
            <a:rPr lang="en-US" sz="2300" kern="1200" dirty="0" err="1"/>
            <a:t>của</a:t>
          </a:r>
          <a:r>
            <a:rPr lang="en-US" sz="2300" kern="1200" dirty="0"/>
            <a:t> </a:t>
          </a:r>
          <a:r>
            <a:rPr lang="en-US" sz="2300" kern="1200" dirty="0" err="1"/>
            <a:t>một</a:t>
          </a:r>
          <a:r>
            <a:rPr lang="en-US" sz="2300" kern="1200" dirty="0"/>
            <a:t> </a:t>
          </a:r>
          <a:r>
            <a:rPr lang="en-US" sz="2300" kern="1200" dirty="0" err="1"/>
            <a:t>nước</a:t>
          </a:r>
          <a:r>
            <a:rPr lang="en-US" sz="2300" kern="1200" dirty="0"/>
            <a:t>, </a:t>
          </a:r>
          <a:r>
            <a:rPr lang="en-US" sz="2300" kern="1200" dirty="0" err="1"/>
            <a:t>thể</a:t>
          </a:r>
          <a:r>
            <a:rPr lang="en-US" sz="2300" kern="1200" dirty="0"/>
            <a:t> </a:t>
          </a:r>
          <a:r>
            <a:rPr lang="en-US" sz="2300" kern="1200" dirty="0" err="1"/>
            <a:t>hiện</a:t>
          </a:r>
          <a:r>
            <a:rPr lang="en-US" sz="2300" kern="1200" dirty="0"/>
            <a:t> </a:t>
          </a:r>
          <a:r>
            <a:rPr lang="en-US" sz="2300" kern="1200" dirty="0" err="1"/>
            <a:t>mối</a:t>
          </a:r>
          <a:r>
            <a:rPr lang="en-US" sz="2300" kern="1200" dirty="0"/>
            <a:t> </a:t>
          </a:r>
          <a:r>
            <a:rPr lang="en-US" sz="2300" kern="1200" dirty="0" err="1"/>
            <a:t>quan</a:t>
          </a:r>
          <a:r>
            <a:rPr lang="en-US" sz="2300" kern="1200" dirty="0"/>
            <a:t> </a:t>
          </a:r>
          <a:r>
            <a:rPr lang="en-US" sz="2300" kern="1200" dirty="0" err="1"/>
            <a:t>hệ</a:t>
          </a:r>
          <a:r>
            <a:rPr lang="en-US" sz="2300" kern="1200" dirty="0"/>
            <a:t> </a:t>
          </a:r>
          <a:r>
            <a:rPr lang="en-US" sz="2300" kern="1200" dirty="0" err="1"/>
            <a:t>giữa</a:t>
          </a:r>
          <a:r>
            <a:rPr lang="en-US" sz="2300" kern="1200" dirty="0"/>
            <a:t> </a:t>
          </a:r>
          <a:r>
            <a:rPr lang="en-US" sz="2300" kern="1200" dirty="0" err="1"/>
            <a:t>nhà</a:t>
          </a:r>
          <a:r>
            <a:rPr lang="en-US" sz="2300" kern="1200" dirty="0"/>
            <a:t> </a:t>
          </a:r>
          <a:r>
            <a:rPr lang="en-US" sz="2300" kern="1200" dirty="0" err="1"/>
            <a:t>nước</a:t>
          </a:r>
          <a:r>
            <a:rPr lang="en-US" sz="2300" kern="1200" dirty="0"/>
            <a:t> </a:t>
          </a:r>
          <a:r>
            <a:rPr lang="en-US" sz="2300" kern="1200" dirty="0" err="1"/>
            <a:t>và</a:t>
          </a:r>
          <a:r>
            <a:rPr lang="en-US" sz="2300" kern="1200" dirty="0"/>
            <a:t> </a:t>
          </a:r>
          <a:r>
            <a:rPr lang="en-US" sz="2300" kern="1200" dirty="0" err="1"/>
            <a:t>công</a:t>
          </a:r>
          <a:r>
            <a:rPr lang="en-US" sz="2300" kern="1200" dirty="0"/>
            <a:t> </a:t>
          </a:r>
          <a:r>
            <a:rPr lang="en-US" sz="2300" kern="1200" dirty="0" err="1"/>
            <a:t>dân</a:t>
          </a:r>
          <a:r>
            <a:rPr lang="en-US" sz="2300" kern="1200" dirty="0"/>
            <a:t> </a:t>
          </a:r>
          <a:r>
            <a:rPr lang="en-US" sz="2300" kern="1200" dirty="0" err="1"/>
            <a:t>đó</a:t>
          </a:r>
          <a:r>
            <a:rPr lang="en-US" sz="2300" kern="1200" dirty="0"/>
            <a:t>.</a:t>
          </a:r>
        </a:p>
      </dsp:txBody>
      <dsp:txXfrm rot="-5400000">
        <a:off x="4112333" y="1071716"/>
        <a:ext cx="2024944" cy="3275777"/>
      </dsp:txXfrm>
    </dsp:sp>
    <dsp:sp modelId="{65C61C86-FC14-4783-894B-7AD74FC71AED}">
      <dsp:nvSpPr>
        <dsp:cNvPr id="0" name=""/>
        <dsp:cNvSpPr/>
      </dsp:nvSpPr>
      <dsp:spPr>
        <a:xfrm>
          <a:off x="2951004" y="0"/>
          <a:ext cx="2225554" cy="222544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4933F2-8B57-4D9E-A78D-8CE01B129CCC}">
      <dsp:nvSpPr>
        <dsp:cNvPr id="0" name=""/>
        <dsp:cNvSpPr/>
      </dsp:nvSpPr>
      <dsp:spPr>
        <a:xfrm rot="10800000">
          <a:off x="2951004" y="3193220"/>
          <a:ext cx="2225554" cy="222544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5E535-A01A-4662-8A28-289D3CE3B123}">
      <dsp:nvSpPr>
        <dsp:cNvPr id="0" name=""/>
        <dsp:cNvSpPr/>
      </dsp:nvSpPr>
      <dsp:spPr>
        <a:xfrm>
          <a:off x="2438399" y="67733"/>
          <a:ext cx="3251200" cy="325120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/>
            <a:t>Nơi</a:t>
          </a:r>
          <a:r>
            <a:rPr lang="en-US" sz="3800" kern="1200" dirty="0"/>
            <a:t> </a:t>
          </a:r>
          <a:r>
            <a:rPr lang="en-US" sz="3800" kern="1200" dirty="0" err="1"/>
            <a:t>sinh</a:t>
          </a:r>
          <a:endParaRPr lang="en-US" sz="3800" kern="1200" dirty="0"/>
        </a:p>
      </dsp:txBody>
      <dsp:txXfrm>
        <a:off x="2871893" y="636693"/>
        <a:ext cx="2384213" cy="1463040"/>
      </dsp:txXfrm>
    </dsp:sp>
    <dsp:sp modelId="{5362996B-51D8-49BB-8CB2-5D2E8D7F6C8F}">
      <dsp:nvSpPr>
        <dsp:cNvPr id="0" name=""/>
        <dsp:cNvSpPr/>
      </dsp:nvSpPr>
      <dsp:spPr>
        <a:xfrm>
          <a:off x="3611541" y="2099733"/>
          <a:ext cx="3251200" cy="3251200"/>
        </a:xfrm>
        <a:prstGeom prst="ellipse">
          <a:avLst/>
        </a:prstGeom>
        <a:solidFill>
          <a:schemeClr val="accent4">
            <a:alpha val="50000"/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/>
            <a:t>Xin</a:t>
          </a:r>
          <a:r>
            <a:rPr lang="en-US" sz="3800" kern="1200" baseline="0" dirty="0"/>
            <a:t> </a:t>
          </a:r>
          <a:r>
            <a:rPr lang="en-US" sz="3800" kern="1200" baseline="0" dirty="0" err="1"/>
            <a:t>nhập</a:t>
          </a:r>
          <a:r>
            <a:rPr lang="en-US" sz="3800" kern="1200" baseline="0" dirty="0"/>
            <a:t> </a:t>
          </a:r>
          <a:r>
            <a:rPr lang="en-US" sz="3800" kern="1200" baseline="0" dirty="0" err="1"/>
            <a:t>quốc</a:t>
          </a:r>
          <a:r>
            <a:rPr lang="en-US" sz="3800" kern="1200" baseline="0" dirty="0"/>
            <a:t>  </a:t>
          </a:r>
          <a:r>
            <a:rPr lang="en-US" sz="3800" kern="1200" baseline="0" dirty="0" err="1"/>
            <a:t>tịch</a:t>
          </a:r>
          <a:r>
            <a:rPr lang="en-US" sz="3800" kern="1200" baseline="0" dirty="0"/>
            <a:t> </a:t>
          </a:r>
          <a:r>
            <a:rPr lang="en-US" sz="3800" kern="1200" baseline="0" dirty="0" err="1"/>
            <a:t>Việt</a:t>
          </a:r>
          <a:r>
            <a:rPr lang="en-US" sz="3800" kern="1200" baseline="0" dirty="0"/>
            <a:t> Nam</a:t>
          </a:r>
          <a:endParaRPr lang="en-US" sz="3800" kern="1200" dirty="0"/>
        </a:p>
      </dsp:txBody>
      <dsp:txXfrm>
        <a:off x="4605866" y="2939626"/>
        <a:ext cx="1950720" cy="1788160"/>
      </dsp:txXfrm>
    </dsp:sp>
    <dsp:sp modelId="{B0F9C853-0B20-4F67-884D-274660B518EC}">
      <dsp:nvSpPr>
        <dsp:cNvPr id="0" name=""/>
        <dsp:cNvSpPr/>
      </dsp:nvSpPr>
      <dsp:spPr>
        <a:xfrm>
          <a:off x="1265258" y="2099733"/>
          <a:ext cx="3251200" cy="3251200"/>
        </a:xfrm>
        <a:prstGeom prst="ellipse">
          <a:avLst/>
        </a:prstGeom>
        <a:solidFill>
          <a:schemeClr val="accent4">
            <a:alpha val="50000"/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/>
            <a:t>Huyết</a:t>
          </a:r>
          <a:r>
            <a:rPr lang="en-US" sz="3800" kern="1200" dirty="0"/>
            <a:t> </a:t>
          </a:r>
          <a:r>
            <a:rPr lang="en-US" sz="3800" kern="1200" dirty="0" err="1"/>
            <a:t>thống</a:t>
          </a:r>
          <a:endParaRPr lang="en-US" sz="3800" kern="1200" dirty="0"/>
        </a:p>
      </dsp:txBody>
      <dsp:txXfrm>
        <a:off x="1571413" y="2939626"/>
        <a:ext cx="1950720" cy="17881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5DB538-DE71-4723-A1D8-8D42AD1E5AD8}">
      <dsp:nvSpPr>
        <dsp:cNvPr id="0" name=""/>
        <dsp:cNvSpPr/>
      </dsp:nvSpPr>
      <dsp:spPr>
        <a:xfrm rot="16200000">
          <a:off x="1540666" y="1645161"/>
          <a:ext cx="3483661" cy="2128886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165100" rIns="148590" bIns="1651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>
            <a:latin typeface="Tahoma" panose="020B0604030504040204" pitchFamily="34" charset="0"/>
            <a:ea typeface="Times New Roman" panose="02020603050405020304" pitchFamily="18" charset="0"/>
            <a:cs typeface="Tahoma" panose="020B0604030504040204" pitchFamily="34" charset="0"/>
          </a:endParaRP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>
            <a:latin typeface="Tahoma" panose="020B0604030504040204" pitchFamily="34" charset="0"/>
            <a:ea typeface="Times New Roman" panose="02020603050405020304" pitchFamily="18" charset="0"/>
            <a:cs typeface="Tahoma" panose="020B0604030504040204" pitchFamily="34" charset="0"/>
          </a:endParaRP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Nhà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nước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đảm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bảo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quyền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của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công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dân</a:t>
          </a:r>
          <a:endParaRPr lang="en-US" sz="2600" kern="1200" dirty="0">
            <a:latin typeface="Tahoma" panose="020B0604030504040204" pitchFamily="34" charset="0"/>
            <a:cs typeface="Tahoma" panose="020B0604030504040204" pitchFamily="34" charset="0"/>
          </a:endParaRPr>
        </a:p>
      </dsp:txBody>
      <dsp:txXfrm rot="5400000">
        <a:off x="2321995" y="1071716"/>
        <a:ext cx="2024944" cy="3275777"/>
      </dsp:txXfrm>
    </dsp:sp>
    <dsp:sp modelId="{CBF7B66F-267B-49B4-AF3D-E14B60256424}">
      <dsp:nvSpPr>
        <dsp:cNvPr id="0" name=""/>
        <dsp:cNvSpPr/>
      </dsp:nvSpPr>
      <dsp:spPr>
        <a:xfrm rot="5400000">
          <a:off x="3766221" y="1691858"/>
          <a:ext cx="3483661" cy="2035491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tint val="50000"/>
            <a:hueOff val="1955669"/>
            <a:satOff val="100000"/>
            <a:lumOff val="105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65100" rIns="99060" bIns="1651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Công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dân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phải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tôn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trọng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và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làm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tròn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nghĩa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vụ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của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mình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đối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với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nhà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 </a:t>
          </a:r>
          <a:r>
            <a:rPr lang="en-US" sz="2600" kern="1200" dirty="0" err="1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nước</a:t>
          </a:r>
          <a:r>
            <a:rPr lang="en-US" sz="2600" kern="1200" dirty="0"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rPr>
            <a:t>.</a:t>
          </a:r>
          <a:endParaRPr lang="en-US" sz="2600" kern="1200" dirty="0">
            <a:latin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4490306" y="1067155"/>
        <a:ext cx="1936109" cy="3284897"/>
      </dsp:txXfrm>
    </dsp:sp>
    <dsp:sp modelId="{21D1D1A5-8BC1-4C3A-B418-5E0A943C545C}">
      <dsp:nvSpPr>
        <dsp:cNvPr id="0" name=""/>
        <dsp:cNvSpPr/>
      </dsp:nvSpPr>
      <dsp:spPr>
        <a:xfrm>
          <a:off x="3282279" y="0"/>
          <a:ext cx="2225554" cy="222544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FACDDA-3400-4FFC-A46A-8307C06133C7}">
      <dsp:nvSpPr>
        <dsp:cNvPr id="0" name=""/>
        <dsp:cNvSpPr/>
      </dsp:nvSpPr>
      <dsp:spPr>
        <a:xfrm rot="10800000">
          <a:off x="3282279" y="3193220"/>
          <a:ext cx="2225554" cy="222544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59795E-7FE6-4383-9A2F-FE7EDE1BD34E}">
      <dsp:nvSpPr>
        <dsp:cNvPr id="0" name=""/>
        <dsp:cNvSpPr/>
      </dsp:nvSpPr>
      <dsp:spPr>
        <a:xfrm rot="10800000">
          <a:off x="1738268" y="1494"/>
          <a:ext cx="5405120" cy="1563528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9473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Tìm</a:t>
          </a:r>
          <a:r>
            <a:rPr lang="en-US" sz="2400" kern="1200" dirty="0"/>
            <a:t> </a:t>
          </a:r>
          <a:r>
            <a:rPr lang="en-US" sz="2400" kern="1200" dirty="0" err="1"/>
            <a:t>những</a:t>
          </a:r>
          <a:r>
            <a:rPr lang="en-US" sz="2400" kern="1200" dirty="0"/>
            <a:t> </a:t>
          </a:r>
          <a:r>
            <a:rPr lang="en-US" sz="2400" kern="1200" dirty="0" err="1"/>
            <a:t>việc</a:t>
          </a:r>
          <a:r>
            <a:rPr lang="en-US" sz="2400" kern="1200" dirty="0"/>
            <a:t> </a:t>
          </a:r>
          <a:r>
            <a:rPr lang="en-US" sz="2400" kern="1200" dirty="0" err="1"/>
            <a:t>làm</a:t>
          </a:r>
          <a:r>
            <a:rPr lang="en-US" sz="2400" kern="1200" dirty="0"/>
            <a:t> </a:t>
          </a:r>
          <a:r>
            <a:rPr lang="en-US" sz="2400" kern="1200" dirty="0" err="1"/>
            <a:t>thể</a:t>
          </a:r>
          <a:r>
            <a:rPr lang="en-US" sz="2400" kern="1200" dirty="0"/>
            <a:t> </a:t>
          </a:r>
          <a:r>
            <a:rPr lang="en-US" sz="2400" kern="1200" dirty="0" err="1"/>
            <a:t>hiện</a:t>
          </a:r>
          <a:r>
            <a:rPr lang="en-US" sz="2400" kern="1200" dirty="0"/>
            <a:t> </a:t>
          </a:r>
          <a:r>
            <a:rPr lang="en-US" sz="2400" kern="1200" dirty="0" err="1"/>
            <a:t>nhà</a:t>
          </a:r>
          <a:r>
            <a:rPr lang="en-US" sz="2400" kern="1200" dirty="0"/>
            <a:t> </a:t>
          </a:r>
          <a:r>
            <a:rPr lang="en-US" sz="2400" kern="1200" dirty="0" err="1"/>
            <a:t>nước</a:t>
          </a:r>
          <a:r>
            <a:rPr lang="en-US" sz="2400" kern="1200" dirty="0"/>
            <a:t> </a:t>
          </a:r>
          <a:r>
            <a:rPr lang="en-US" sz="2400" kern="1200" dirty="0" err="1"/>
            <a:t>Việt</a:t>
          </a:r>
          <a:r>
            <a:rPr lang="en-US" sz="2400" kern="1200" dirty="0"/>
            <a:t> Nam </a:t>
          </a:r>
          <a:r>
            <a:rPr lang="en-US" sz="2400" kern="1200" dirty="0" err="1"/>
            <a:t>đảm</a:t>
          </a:r>
          <a:r>
            <a:rPr lang="en-US" sz="2400" kern="1200" dirty="0"/>
            <a:t> </a:t>
          </a:r>
          <a:r>
            <a:rPr lang="en-US" sz="2400" kern="1200" dirty="0" err="1"/>
            <a:t>bảo</a:t>
          </a:r>
          <a:r>
            <a:rPr lang="en-US" sz="2400" kern="1200" dirty="0"/>
            <a:t> </a:t>
          </a:r>
          <a:r>
            <a:rPr lang="en-US" sz="2400" kern="1200" dirty="0" err="1"/>
            <a:t>quyền</a:t>
          </a:r>
          <a:r>
            <a:rPr lang="en-US" sz="2400" kern="1200" dirty="0"/>
            <a:t> </a:t>
          </a:r>
          <a:r>
            <a:rPr lang="en-US" sz="2400" kern="1200" dirty="0" err="1"/>
            <a:t>của</a:t>
          </a:r>
          <a:r>
            <a:rPr lang="en-US" sz="2400" kern="1200" dirty="0"/>
            <a:t> </a:t>
          </a:r>
          <a:r>
            <a:rPr lang="en-US" sz="2400" kern="1200" dirty="0" err="1"/>
            <a:t>công</a:t>
          </a:r>
          <a:r>
            <a:rPr lang="en-US" sz="2400" kern="1200" dirty="0"/>
            <a:t> </a:t>
          </a:r>
          <a:r>
            <a:rPr lang="en-US" sz="2400" kern="1200" dirty="0" err="1"/>
            <a:t>dân</a:t>
          </a:r>
          <a:r>
            <a:rPr lang="en-US" sz="2400" kern="1200" dirty="0"/>
            <a:t> </a:t>
          </a:r>
        </a:p>
      </dsp:txBody>
      <dsp:txXfrm rot="10800000">
        <a:off x="2129150" y="1494"/>
        <a:ext cx="5014238" cy="1563528"/>
      </dsp:txXfrm>
    </dsp:sp>
    <dsp:sp modelId="{FC24E508-EAF1-4DE8-908C-229DD79FF2C8}">
      <dsp:nvSpPr>
        <dsp:cNvPr id="0" name=""/>
        <dsp:cNvSpPr/>
      </dsp:nvSpPr>
      <dsp:spPr>
        <a:xfrm>
          <a:off x="970557" y="1494"/>
          <a:ext cx="1563528" cy="1563528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4F1F843-ECFF-466E-8D7A-D3F6B0BA8C51}">
      <dsp:nvSpPr>
        <dsp:cNvPr id="0" name=""/>
        <dsp:cNvSpPr/>
      </dsp:nvSpPr>
      <dsp:spPr>
        <a:xfrm rot="10800000">
          <a:off x="1752322" y="2031747"/>
          <a:ext cx="5405120" cy="156352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9473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Tìm</a:t>
          </a:r>
          <a:r>
            <a:rPr lang="en-US" sz="2400" kern="1200" dirty="0"/>
            <a:t> </a:t>
          </a:r>
          <a:r>
            <a:rPr lang="en-US" sz="2400" kern="1200" dirty="0" err="1"/>
            <a:t>những</a:t>
          </a:r>
          <a:r>
            <a:rPr lang="en-US" sz="2400" kern="1200" dirty="0"/>
            <a:t> </a:t>
          </a:r>
          <a:r>
            <a:rPr lang="en-US" sz="2400" kern="1200" dirty="0" err="1"/>
            <a:t>việc</a:t>
          </a:r>
          <a:r>
            <a:rPr lang="en-US" sz="2400" kern="1200" dirty="0"/>
            <a:t> </a:t>
          </a:r>
          <a:r>
            <a:rPr lang="en-US" sz="2400" kern="1200" dirty="0" err="1"/>
            <a:t>làm</a:t>
          </a:r>
          <a:r>
            <a:rPr lang="en-US" sz="2400" kern="1200" dirty="0"/>
            <a:t> </a:t>
          </a:r>
          <a:r>
            <a:rPr lang="en-US" sz="2400" kern="1200" dirty="0" err="1"/>
            <a:t>thể</a:t>
          </a:r>
          <a:r>
            <a:rPr lang="en-US" sz="2400" kern="1200" dirty="0"/>
            <a:t> </a:t>
          </a:r>
          <a:r>
            <a:rPr lang="en-US" sz="2400" kern="1200" dirty="0" err="1"/>
            <a:t>hiện</a:t>
          </a:r>
          <a:r>
            <a:rPr lang="en-US" sz="2400" kern="1200" dirty="0"/>
            <a:t> </a:t>
          </a:r>
          <a:r>
            <a:rPr lang="en-US" sz="2400" kern="1200" dirty="0" err="1"/>
            <a:t>quyền</a:t>
          </a:r>
          <a:r>
            <a:rPr lang="en-US" sz="2400" kern="1200" dirty="0"/>
            <a:t> </a:t>
          </a:r>
          <a:r>
            <a:rPr lang="en-US" sz="2400" kern="1200" dirty="0" err="1"/>
            <a:t>và</a:t>
          </a:r>
          <a:r>
            <a:rPr lang="en-US" sz="2400" kern="1200" dirty="0"/>
            <a:t> </a:t>
          </a:r>
          <a:r>
            <a:rPr lang="en-US" sz="2400" kern="1200" dirty="0" err="1"/>
            <a:t>nghĩa</a:t>
          </a:r>
          <a:r>
            <a:rPr lang="en-US" sz="2400" kern="1200" dirty="0"/>
            <a:t> </a:t>
          </a:r>
          <a:r>
            <a:rPr lang="en-US" sz="2400" kern="1200" dirty="0" err="1"/>
            <a:t>vụ</a:t>
          </a:r>
          <a:r>
            <a:rPr lang="en-US" sz="2400" kern="1200" dirty="0"/>
            <a:t> </a:t>
          </a:r>
          <a:r>
            <a:rPr lang="en-US" sz="2400" kern="1200" dirty="0" err="1"/>
            <a:t>của</a:t>
          </a:r>
          <a:r>
            <a:rPr lang="en-US" sz="2400" kern="1200" dirty="0"/>
            <a:t> </a:t>
          </a:r>
          <a:r>
            <a:rPr lang="en-US" sz="2400" kern="1200" dirty="0" err="1"/>
            <a:t>công</a:t>
          </a:r>
          <a:r>
            <a:rPr lang="en-US" sz="2400" kern="1200" dirty="0"/>
            <a:t> </a:t>
          </a:r>
          <a:r>
            <a:rPr lang="en-US" sz="2400" kern="1200" dirty="0" err="1"/>
            <a:t>dân</a:t>
          </a:r>
          <a:r>
            <a:rPr lang="en-US" sz="2400" kern="1200" dirty="0"/>
            <a:t>.</a:t>
          </a:r>
        </a:p>
      </dsp:txBody>
      <dsp:txXfrm rot="10800000">
        <a:off x="2143204" y="2031747"/>
        <a:ext cx="5014238" cy="1563528"/>
      </dsp:txXfrm>
    </dsp:sp>
    <dsp:sp modelId="{E8DE41C5-C6F5-4D59-94BC-63AB08A10F9A}">
      <dsp:nvSpPr>
        <dsp:cNvPr id="0" name=""/>
        <dsp:cNvSpPr/>
      </dsp:nvSpPr>
      <dsp:spPr>
        <a:xfrm>
          <a:off x="970557" y="2031747"/>
          <a:ext cx="1563528" cy="1563528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64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74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11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469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222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725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76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26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536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30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505F-0C82-4D6D-B004-FC5C444DBA5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13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4505F-0C82-4D6D-B004-FC5C444DBA51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E436F-7EAC-4517-A803-86530C563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0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jpg"/><Relationship Id="rId10" Type="http://schemas.microsoft.com/office/2007/relationships/hdphoto" Target="../media/hdphoto2.wdp"/><Relationship Id="rId4" Type="http://schemas.openxmlformats.org/officeDocument/2006/relationships/image" Target="../media/image1.jp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diagramLayout" Target="../diagrams/layout1.xml"/><Relationship Id="rId7" Type="http://schemas.openxmlformats.org/officeDocument/2006/relationships/image" Target="../media/image20.jpg"/><Relationship Id="rId12" Type="http://schemas.microsoft.com/office/2007/relationships/hdphoto" Target="../media/hdphoto2.wdp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10" Type="http://schemas.microsoft.com/office/2007/relationships/hdphoto" Target="../media/hdphoto4.wdp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4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33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32.png"/><Relationship Id="rId4" Type="http://schemas.openxmlformats.org/officeDocument/2006/relationships/diagramLayout" Target="../diagrams/layout2.xml"/><Relationship Id="rId9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36.gif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.jpg"/><Relationship Id="rId4" Type="http://schemas.openxmlformats.org/officeDocument/2006/relationships/diagramLayout" Target="../diagrams/layout3.xml"/><Relationship Id="rId9" Type="http://schemas.openxmlformats.org/officeDocument/2006/relationships/image" Target="../media/image35.gif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4.xml"/><Relationship Id="rId12" Type="http://schemas.openxmlformats.org/officeDocument/2006/relationships/image" Target="../media/image6.png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4.jpg"/><Relationship Id="rId5" Type="http://schemas.openxmlformats.org/officeDocument/2006/relationships/diagramLayout" Target="../diagrams/layout4.xml"/><Relationship Id="rId10" Type="http://schemas.openxmlformats.org/officeDocument/2006/relationships/image" Target="../media/image38.gif"/><Relationship Id="rId4" Type="http://schemas.openxmlformats.org/officeDocument/2006/relationships/diagramData" Target="../diagrams/data4.xml"/><Relationship Id="rId9" Type="http://schemas.openxmlformats.org/officeDocument/2006/relationships/image" Target="../media/image37.gif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1.png"/><Relationship Id="rId5" Type="http://schemas.microsoft.com/office/2007/relationships/hdphoto" Target="../media/hdphoto5.wdp"/><Relationship Id="rId4" Type="http://schemas.openxmlformats.org/officeDocument/2006/relationships/image" Target="../media/image40.png"/><Relationship Id="rId9" Type="http://schemas.openxmlformats.org/officeDocument/2006/relationships/image" Target="../media/image4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microsoft.com/office/2007/relationships/media" Target="../media/media7.wmv"/><Relationship Id="rId7" Type="http://schemas.openxmlformats.org/officeDocument/2006/relationships/audio" Target="../media/audio2.wav"/><Relationship Id="rId12" Type="http://schemas.openxmlformats.org/officeDocument/2006/relationships/image" Target="../media/image44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1.wav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43.png"/><Relationship Id="rId4" Type="http://schemas.openxmlformats.org/officeDocument/2006/relationships/video" Target="../media/media7.wmv"/><Relationship Id="rId9" Type="http://schemas.microsoft.com/office/2007/relationships/hdphoto" Target="../media/hdphoto5.wdp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GIF"/><Relationship Id="rId5" Type="http://schemas.openxmlformats.org/officeDocument/2006/relationships/image" Target="../media/image49.gif"/><Relationship Id="rId4" Type="http://schemas.openxmlformats.org/officeDocument/2006/relationships/image" Target="../media/image48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7" Type="http://schemas.openxmlformats.org/officeDocument/2006/relationships/image" Target="../media/image4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54.png"/><Relationship Id="rId4" Type="http://schemas.openxmlformats.org/officeDocument/2006/relationships/image" Target="../media/image5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6.xml"/><Relationship Id="rId7" Type="http://schemas.openxmlformats.org/officeDocument/2006/relationships/slide" Target="slide10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10" Type="http://schemas.openxmlformats.org/officeDocument/2006/relationships/slide" Target="slide12.xml"/><Relationship Id="rId4" Type="http://schemas.openxmlformats.org/officeDocument/2006/relationships/slide" Target="slide7.xml"/><Relationship Id="rId9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3.jpeg"/><Relationship Id="rId5" Type="http://schemas.openxmlformats.org/officeDocument/2006/relationships/image" Target="../media/image11.png"/><Relationship Id="rId4" Type="http://schemas.openxmlformats.org/officeDocument/2006/relationships/image" Target="../media/image12.png"/><Relationship Id="rId9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4.png"/><Relationship Id="rId5" Type="http://schemas.openxmlformats.org/officeDocument/2006/relationships/image" Target="../media/image15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4.png"/><Relationship Id="rId5" Type="http://schemas.openxmlformats.org/officeDocument/2006/relationships/image" Target="../media/image16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4.png"/><Relationship Id="rId5" Type="http://schemas.openxmlformats.org/officeDocument/2006/relationships/image" Target="../media/image17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575">
              <a:schemeClr val="accent1">
                <a:lumMod val="60000"/>
                <a:lumOff val="40000"/>
              </a:schemeClr>
            </a:gs>
            <a:gs pos="54873">
              <a:srgbClr val="FBFD76"/>
            </a:gs>
            <a:gs pos="15000">
              <a:schemeClr val="accent1">
                <a:lumMod val="20000"/>
                <a:lumOff val="80000"/>
              </a:schemeClr>
            </a:gs>
            <a:gs pos="78000">
              <a:srgbClr val="FFCCFF"/>
            </a:gs>
            <a:gs pos="46000">
              <a:srgbClr val="FFFF00"/>
            </a:gs>
            <a:gs pos="43000">
              <a:srgbClr val="F5F94E"/>
            </a:gs>
            <a:gs pos="86726">
              <a:schemeClr val="accent1">
                <a:lumMod val="40000"/>
                <a:lumOff val="60000"/>
              </a:schemeClr>
            </a:gs>
            <a:gs pos="65000">
              <a:schemeClr val="accent1">
                <a:lumMod val="5000"/>
                <a:lumOff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 rot="16200000">
            <a:off x="2656906" y="-716921"/>
            <a:ext cx="6857998" cy="8291838"/>
          </a:xfrm>
          <a:prstGeom prst="rect">
            <a:avLst/>
          </a:prstGeom>
          <a:gradFill>
            <a:gsLst>
              <a:gs pos="73000">
                <a:schemeClr val="accent1">
                  <a:lumMod val="5000"/>
                  <a:lumOff val="95000"/>
                </a:schemeClr>
              </a:gs>
              <a:gs pos="0">
                <a:schemeClr val="bg1"/>
              </a:gs>
              <a:gs pos="50000">
                <a:srgbClr val="DFF1FA"/>
              </a:gs>
              <a:gs pos="97000">
                <a:srgbClr val="C7E8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95"/>
          <a:stretch/>
        </p:blipFill>
        <p:spPr>
          <a:xfrm>
            <a:off x="9846333" y="-26744"/>
            <a:ext cx="2322785" cy="6858000"/>
          </a:xfrm>
          <a:prstGeom prst="rect">
            <a:avLst/>
          </a:prstGeom>
        </p:spPr>
      </p:pic>
      <p:pic>
        <p:nvPicPr>
          <p:cNvPr id="17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503"/>
          <a:stretch/>
        </p:blipFill>
        <p:spPr>
          <a:xfrm>
            <a:off x="0" y="0"/>
            <a:ext cx="2459421" cy="68847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09" y="356078"/>
            <a:ext cx="6576661" cy="6501922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89" b="93852" l="4369" r="97573">
                        <a14:foregroundMark x1="19417" y1="80738" x2="19417" y2="80738"/>
                        <a14:foregroundMark x1="67961" y1="45902" x2="67961" y2="45902"/>
                        <a14:foregroundMark x1="77184" y1="53279" x2="77184" y2="53279"/>
                        <a14:foregroundMark x1="90777" y1="52869" x2="90777" y2="52869"/>
                        <a14:foregroundMark x1="85922" y1="49180" x2="85922" y2="49180"/>
                        <a14:foregroundMark x1="90291" y1="47951" x2="90291" y2="47951"/>
                        <a14:foregroundMark x1="78155" y1="48361" x2="78155" y2="48361"/>
                        <a14:foregroundMark x1="65049" y1="57787" x2="65049" y2="57787"/>
                        <a14:foregroundMark x1="71845" y1="54918" x2="71845" y2="54918"/>
                        <a14:foregroundMark x1="70874" y1="51230" x2="70874" y2="51230"/>
                        <a14:foregroundMark x1="73786" y1="88115" x2="73786" y2="88115"/>
                        <a14:foregroundMark x1="82524" y1="88115" x2="82524" y2="88115"/>
                        <a14:foregroundMark x1="70874" y1="84016" x2="70874" y2="84016"/>
                        <a14:foregroundMark x1="77670" y1="83607" x2="77670" y2="83607"/>
                        <a14:foregroundMark x1="80097" y1="82787" x2="80097" y2="82787"/>
                        <a14:foregroundMark x1="74757" y1="91393" x2="74757" y2="91393"/>
                        <a14:foregroundMark x1="70874" y1="91393" x2="70874" y2="91393"/>
                        <a14:foregroundMark x1="67476" y1="93852" x2="67476" y2="93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984" y="1377095"/>
            <a:ext cx="4238622" cy="50205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87209" y="254562"/>
            <a:ext cx="1048871" cy="996015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1417831" y="598892"/>
            <a:ext cx="9855583" cy="1754326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>
                <a:ln/>
                <a:solidFill>
                  <a:srgbClr val="FF0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Tiết 27,28</a:t>
            </a:r>
          </a:p>
          <a:p>
            <a:pPr algn="ctr"/>
            <a:r>
              <a:rPr lang="en-US" sz="3600" b="1" cap="none" spc="0">
                <a:ln/>
                <a:solidFill>
                  <a:srgbClr val="FF0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BÀI </a:t>
            </a:r>
            <a:r>
              <a:rPr lang="en-US" sz="3600" b="1" cap="none" spc="0" dirty="0">
                <a:ln/>
                <a:solidFill>
                  <a:srgbClr val="FF0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10: CÔNG DÂN NƯỚC </a:t>
            </a:r>
          </a:p>
          <a:p>
            <a:pPr algn="ctr"/>
            <a:r>
              <a:rPr lang="en-US" sz="3600" b="1" cap="none" spc="0" dirty="0">
                <a:ln/>
                <a:solidFill>
                  <a:srgbClr val="FF0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CỘNG HÒA XÃ HỘI CHỦ NGHĨA VIỆT NAM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9836" y1="24757" x2="9836" y2="24757"/>
                        <a14:foregroundMark x1="2049" y1="22816" x2="1230" y2="32524"/>
                        <a14:foregroundMark x1="8607" y1="20874" x2="30738" y2="3398"/>
                        <a14:foregroundMark x1="20902" y1="94660" x2="20902" y2="94660"/>
                        <a14:foregroundMark x1="38115" y1="96117" x2="38115" y2="96117"/>
                        <a14:foregroundMark x1="40984" y1="96602" x2="45082" y2="88350"/>
                        <a14:foregroundMark x1="45492" y1="88835" x2="39344" y2="76699"/>
                        <a14:foregroundMark x1="40574" y1="92718" x2="35246" y2="81553"/>
                        <a14:foregroundMark x1="29508" y1="94175" x2="28279" y2="70388"/>
                        <a14:foregroundMark x1="23361" y1="91748" x2="22131" y2="77184"/>
                        <a14:foregroundMark x1="60246" y1="96602" x2="60246" y2="96602"/>
                        <a14:foregroundMark x1="56967" y1="98058" x2="60656" y2="91748"/>
                        <a14:foregroundMark x1="57787" y1="98058" x2="68033" y2="92233"/>
                        <a14:foregroundMark x1="81967" y1="91262" x2="81967" y2="91262"/>
                        <a14:foregroundMark x1="88115" y1="89320" x2="88115" y2="89320"/>
                        <a14:foregroundMark x1="84016" y1="84951" x2="81557" y2="75243"/>
                        <a14:foregroundMark x1="80328" y1="86893" x2="76639" y2="80583"/>
                        <a14:foregroundMark x1="91803" y1="7767" x2="91803" y2="7767"/>
                        <a14:foregroundMark x1="88934" y1="16019" x2="88934" y2="16019"/>
                        <a14:foregroundMark x1="45902" y1="16019" x2="52049" y2="22816"/>
                        <a14:foregroundMark x1="43033" y1="65534" x2="43033" y2="65534"/>
                        <a14:foregroundMark x1="13525" y1="40777" x2="13525" y2="40777"/>
                        <a14:foregroundMark x1="66803" y1="92233" x2="65164" y2="79612"/>
                        <a14:foregroundMark x1="61885" y1="92233" x2="60656" y2="80097"/>
                        <a14:foregroundMark x1="59016" y1="60680" x2="59016" y2="60680"/>
                        <a14:foregroundMark x1="90164" y1="26214" x2="90164" y2="26214"/>
                        <a14:foregroundMark x1="88115" y1="33495" x2="93443" y2="29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546" y="2096814"/>
            <a:ext cx="4534116" cy="4747813"/>
          </a:xfrm>
          <a:prstGeom prst="rect">
            <a:avLst/>
          </a:prstGeom>
        </p:spPr>
      </p:pic>
      <p:pic>
        <p:nvPicPr>
          <p:cNvPr id="5" name="intro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845565" y="26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59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93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54;p8"/>
          <p:cNvPicPr preferRelativeResize="0"/>
          <p:nvPr/>
        </p:nvPicPr>
        <p:blipFill rotWithShape="1">
          <a:blip r:embed="rId4">
            <a:alphaModFix/>
          </a:blip>
          <a:srcRect l="16992" t="-937" r="50159" b="17086"/>
          <a:stretch/>
        </p:blipFill>
        <p:spPr>
          <a:xfrm>
            <a:off x="-1" y="-425698"/>
            <a:ext cx="12643945" cy="787887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5254185" y="177351"/>
            <a:ext cx="39123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0070C0"/>
                </a:solidFill>
                <a:effectLst/>
              </a:rPr>
              <a:t>THỬ TÀI SUY ĐOÁN</a:t>
            </a:r>
          </a:p>
        </p:txBody>
      </p:sp>
      <p:sp>
        <p:nvSpPr>
          <p:cNvPr id="2" name="Rectangle 1"/>
          <p:cNvSpPr/>
          <p:nvPr/>
        </p:nvSpPr>
        <p:spPr>
          <a:xfrm>
            <a:off x="6348248" y="2315016"/>
            <a:ext cx="4198883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Anna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6048703" y="5335292"/>
            <a:ext cx="599090" cy="55179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647164" y="5363865"/>
            <a:ext cx="41537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DÂN VIỆT NAM.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0" name="Picture 9" descr="https://baivan.net/sites/default/files/styles/giua_bai/public/capture_156.png?itok=1_7He3SF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00" t="50397" r="34419" b="-1"/>
          <a:stretch/>
        </p:blipFill>
        <p:spPr bwMode="auto">
          <a:xfrm>
            <a:off x="1882009" y="1733310"/>
            <a:ext cx="2469274" cy="415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Đồng hồ đếm ngược 10 gi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12069" y="1308538"/>
            <a:ext cx="4745421" cy="40553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40927" y="984842"/>
            <a:ext cx="9362090" cy="461665"/>
          </a:xfrm>
          <a:prstGeom prst="rect">
            <a:avLst/>
          </a:prstGeom>
          <a:solidFill>
            <a:srgbClr val="C7E8F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bức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3636" y="21276"/>
            <a:ext cx="1048871" cy="996015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3" name="Action Button: Home 12">
            <a:hlinkClick r:id="rId8" action="ppaction://hlinksldjump" highlightClick="1"/>
          </p:cNvPr>
          <p:cNvSpPr/>
          <p:nvPr/>
        </p:nvSpPr>
        <p:spPr>
          <a:xfrm>
            <a:off x="10539005" y="4754514"/>
            <a:ext cx="837041" cy="707134"/>
          </a:xfrm>
          <a:prstGeom prst="actionButtonHome">
            <a:avLst/>
          </a:prstGeom>
          <a:solidFill>
            <a:srgbClr val="EFDB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176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3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54;p8"/>
          <p:cNvPicPr preferRelativeResize="0"/>
          <p:nvPr/>
        </p:nvPicPr>
        <p:blipFill rotWithShape="1">
          <a:blip r:embed="rId4">
            <a:alphaModFix/>
          </a:blip>
          <a:srcRect l="16992" t="-937" r="50159" b="17086"/>
          <a:stretch/>
        </p:blipFill>
        <p:spPr>
          <a:xfrm>
            <a:off x="0" y="-548539"/>
            <a:ext cx="12643945" cy="787887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640927" y="984842"/>
            <a:ext cx="9362090" cy="461665"/>
          </a:xfrm>
          <a:prstGeom prst="rect">
            <a:avLst/>
          </a:prstGeom>
          <a:solidFill>
            <a:srgbClr val="C7E8F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bức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254185" y="177351"/>
            <a:ext cx="39123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0070C0"/>
                </a:solidFill>
                <a:effectLst/>
              </a:rPr>
              <a:t>THỬ TÀI SUY ĐOÁN</a:t>
            </a:r>
          </a:p>
        </p:txBody>
      </p:sp>
      <p:sp>
        <p:nvSpPr>
          <p:cNvPr id="2" name="Rectangle 1"/>
          <p:cNvSpPr/>
          <p:nvPr/>
        </p:nvSpPr>
        <p:spPr>
          <a:xfrm>
            <a:off x="6458607" y="2503406"/>
            <a:ext cx="4198883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Sùng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H’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6048703" y="5335292"/>
            <a:ext cx="599090" cy="55179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647164" y="5363865"/>
            <a:ext cx="41537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DÂN VIỆT NAM.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2" name="Picture 11" descr="https://baivan.net/sites/default/files/styles/giua_bai/public/capture_155.png?itok=Btlp9Dxr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3"/>
          <a:stretch/>
        </p:blipFill>
        <p:spPr bwMode="auto">
          <a:xfrm>
            <a:off x="2410638" y="1607667"/>
            <a:ext cx="2061514" cy="4337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Đồng hồ đếm ngược 10 gi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05904" y="1719140"/>
            <a:ext cx="4151586" cy="36447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3636" y="21276"/>
            <a:ext cx="1048871" cy="996015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Action Button: Home 10">
            <a:hlinkClick r:id="rId8" action="ppaction://hlinksldjump" highlightClick="1"/>
          </p:cNvPr>
          <p:cNvSpPr/>
          <p:nvPr/>
        </p:nvSpPr>
        <p:spPr>
          <a:xfrm>
            <a:off x="10748285" y="4904054"/>
            <a:ext cx="837041" cy="707134"/>
          </a:xfrm>
          <a:prstGeom prst="actionButtonHome">
            <a:avLst/>
          </a:prstGeom>
          <a:solidFill>
            <a:srgbClr val="EFDB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85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8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Diagram 33"/>
          <p:cNvGraphicFramePr/>
          <p:nvPr>
            <p:extLst>
              <p:ext uri="{D42A27DB-BD31-4B8C-83A1-F6EECF244321}">
                <p14:modId xmlns:p14="http://schemas.microsoft.com/office/powerpoint/2010/main" val="651559570"/>
              </p:ext>
            </p:extLst>
          </p:nvPr>
        </p:nvGraphicFramePr>
        <p:xfrm>
          <a:off x="-147990" y="130946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018" y="-57589"/>
            <a:ext cx="5537982" cy="6915589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0" y="295419"/>
            <a:ext cx="956603" cy="956603"/>
          </a:xfrm>
          <a:prstGeom prst="ellipse">
            <a:avLst/>
          </a:prstGeom>
          <a:solidFill>
            <a:srgbClr val="88C9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29689" y="325117"/>
            <a:ext cx="5430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70C0"/>
                </a:solidFill>
              </a:rPr>
              <a:t>Thể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nào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là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công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dân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của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một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nước</a:t>
            </a:r>
            <a:r>
              <a:rPr lang="en-US" sz="2400" dirty="0">
                <a:solidFill>
                  <a:srgbClr val="0070C0"/>
                </a:solidFill>
              </a:rPr>
              <a:t>? </a:t>
            </a:r>
            <a:r>
              <a:rPr lang="en-US" sz="2400" dirty="0" err="1">
                <a:solidFill>
                  <a:srgbClr val="0070C0"/>
                </a:solidFill>
              </a:rPr>
              <a:t>Căn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cứ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để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xác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định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công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dân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của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một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nước</a:t>
            </a:r>
            <a:r>
              <a:rPr lang="en-US" sz="2400" dirty="0">
                <a:solidFill>
                  <a:srgbClr val="0070C0"/>
                </a:solidFill>
              </a:rPr>
              <a:t>?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13" y="188823"/>
            <a:ext cx="714375" cy="1295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813" y="2628057"/>
            <a:ext cx="1075519" cy="107551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9836" y1="24757" x2="9836" y2="24757"/>
                        <a14:foregroundMark x1="2049" y1="22816" x2="1230" y2="32524"/>
                        <a14:foregroundMark x1="8607" y1="20874" x2="30738" y2="3398"/>
                        <a14:foregroundMark x1="20902" y1="94660" x2="20902" y2="94660"/>
                        <a14:foregroundMark x1="38115" y1="96117" x2="38115" y2="96117"/>
                        <a14:foregroundMark x1="40984" y1="96602" x2="45082" y2="88350"/>
                        <a14:foregroundMark x1="45492" y1="88835" x2="39344" y2="76699"/>
                        <a14:foregroundMark x1="40574" y1="92718" x2="35246" y2="81553"/>
                        <a14:foregroundMark x1="29508" y1="94175" x2="28279" y2="70388"/>
                        <a14:foregroundMark x1="23361" y1="91748" x2="22131" y2="77184"/>
                        <a14:foregroundMark x1="60246" y1="96602" x2="60246" y2="96602"/>
                        <a14:foregroundMark x1="56967" y1="98058" x2="60656" y2="91748"/>
                        <a14:foregroundMark x1="57787" y1="98058" x2="68033" y2="92233"/>
                        <a14:foregroundMark x1="81967" y1="91262" x2="81967" y2="91262"/>
                        <a14:foregroundMark x1="88115" y1="89320" x2="88115" y2="89320"/>
                        <a14:foregroundMark x1="84016" y1="84951" x2="81557" y2="75243"/>
                        <a14:foregroundMark x1="80328" y1="86893" x2="76639" y2="80583"/>
                        <a14:foregroundMark x1="91803" y1="7767" x2="91803" y2="7767"/>
                        <a14:foregroundMark x1="88934" y1="16019" x2="88934" y2="16019"/>
                        <a14:foregroundMark x1="45902" y1="16019" x2="52049" y2="22816"/>
                        <a14:foregroundMark x1="43033" y1="65534" x2="43033" y2="65534"/>
                        <a14:foregroundMark x1="13525" y1="40777" x2="13525" y2="40777"/>
                        <a14:foregroundMark x1="66803" y1="92233" x2="65164" y2="79612"/>
                        <a14:foregroundMark x1="61885" y1="92233" x2="60656" y2="80097"/>
                        <a14:foregroundMark x1="59016" y1="60680" x2="59016" y2="60680"/>
                        <a14:foregroundMark x1="90164" y1="26214" x2="90164" y2="26214"/>
                        <a14:foregroundMark x1="88115" y1="33495" x2="93443" y2="29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13" y="5026905"/>
            <a:ext cx="1494085" cy="156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98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4" grpId="0">
        <p:bldAsOne/>
      </p:bldGraphic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3279" y="-6557"/>
            <a:ext cx="5218386" cy="6858000"/>
          </a:xfrm>
          <a:prstGeom prst="rect">
            <a:avLst/>
          </a:prstGeom>
          <a:solidFill>
            <a:srgbClr val="A5A2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7" r="967" b="14051"/>
          <a:stretch/>
        </p:blipFill>
        <p:spPr>
          <a:xfrm>
            <a:off x="4896200" y="-6557"/>
            <a:ext cx="7441809" cy="686855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620306" y="9208"/>
            <a:ext cx="801859" cy="84892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6560637" y="3433604"/>
            <a:ext cx="801859" cy="84892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9874267" y="135322"/>
            <a:ext cx="801859" cy="84892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9836065" y="3448759"/>
            <a:ext cx="801859" cy="84892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en-US" b="1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69" y="1693433"/>
            <a:ext cx="3986629" cy="497471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58" y="1668885"/>
            <a:ext cx="4002063" cy="496344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85" y="1594097"/>
            <a:ext cx="4103878" cy="511301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39" y="1594097"/>
            <a:ext cx="4210524" cy="248017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3" t="21379" r="17729" b="25287"/>
          <a:stretch/>
        </p:blipFill>
        <p:spPr>
          <a:xfrm>
            <a:off x="787764" y="4197938"/>
            <a:ext cx="4200493" cy="243438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3637" y="21276"/>
            <a:ext cx="774128" cy="735117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787243" y="365017"/>
            <a:ext cx="4607012" cy="9814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tờ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b="1" dirty="0">
                <a:solidFill>
                  <a:schemeClr val="bg1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021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871557" y="700946"/>
            <a:ext cx="3933861" cy="3091242"/>
            <a:chOff x="4939028" y="1343869"/>
            <a:chExt cx="2665017" cy="277610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233B257-7CDF-44B6-9B4C-61037AA84753}"/>
                </a:ext>
              </a:extLst>
            </p:cNvPr>
            <p:cNvGrpSpPr/>
            <p:nvPr/>
          </p:nvGrpSpPr>
          <p:grpSpPr>
            <a:xfrm>
              <a:off x="5146747" y="1343869"/>
              <a:ext cx="2457298" cy="2604955"/>
              <a:chOff x="5526768" y="2042622"/>
              <a:chExt cx="2457298" cy="2604955"/>
            </a:xfrm>
          </p:grpSpPr>
          <p:sp>
            <p:nvSpPr>
              <p:cNvPr id="20" name="Google Shape;1036;p34"/>
              <p:cNvSpPr/>
              <p:nvPr/>
            </p:nvSpPr>
            <p:spPr>
              <a:xfrm>
                <a:off x="5580999" y="2042622"/>
                <a:ext cx="2403067" cy="458033"/>
              </a:xfrm>
              <a:custGeom>
                <a:avLst/>
                <a:gdLst/>
                <a:ahLst/>
                <a:cxnLst/>
                <a:rect l="l" t="t" r="r" b="b"/>
                <a:pathLst>
                  <a:path w="59139" h="13741" extrusionOk="0">
                    <a:moveTo>
                      <a:pt x="19444" y="1"/>
                    </a:moveTo>
                    <a:lnTo>
                      <a:pt x="16860" y="6085"/>
                    </a:lnTo>
                    <a:lnTo>
                      <a:pt x="1" y="6085"/>
                    </a:lnTo>
                    <a:lnTo>
                      <a:pt x="1" y="13741"/>
                    </a:lnTo>
                    <a:lnTo>
                      <a:pt x="59139" y="13741"/>
                    </a:lnTo>
                    <a:lnTo>
                      <a:pt x="59139" y="7645"/>
                    </a:lnTo>
                    <a:lnTo>
                      <a:pt x="59139" y="6085"/>
                    </a:lnTo>
                    <a:lnTo>
                      <a:pt x="59139" y="1"/>
                    </a:ln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 defTabSz="1219170">
                  <a:buClr>
                    <a:srgbClr val="000000"/>
                  </a:buClr>
                  <a:buSzPts val="1100"/>
                </a:pPr>
                <a:r>
                  <a:rPr lang="vi-VN" b="1" kern="0" dirty="0">
                    <a:solidFill>
                      <a:srgbClr val="FFFFFF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  <a:sym typeface="Arial"/>
                  </a:rPr>
                  <a:t>Trường h</a:t>
                </a:r>
                <a:r>
                  <a:rPr lang="en-US" b="1" kern="0" dirty="0">
                    <a:solidFill>
                      <a:srgbClr val="FFFFFF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  <a:sym typeface="Arial"/>
                  </a:rPr>
                  <a:t>ợ</a:t>
                </a:r>
                <a:r>
                  <a:rPr lang="vi-VN" b="1" kern="0" dirty="0">
                    <a:solidFill>
                      <a:srgbClr val="FFFFFF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  <a:sym typeface="Arial"/>
                  </a:rPr>
                  <a:t>p </a:t>
                </a:r>
                <a:r>
                  <a:rPr lang="en-US" b="1" kern="0" dirty="0">
                    <a:solidFill>
                      <a:srgbClr val="FFFFFF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  <a:sym typeface="Arial"/>
                  </a:rPr>
                  <a:t>2</a:t>
                </a:r>
                <a:endParaRPr lang="vi-VN" b="1" kern="0" dirty="0">
                  <a:solidFill>
                    <a:srgbClr val="FFFFFF"/>
                  </a:solidFill>
                  <a:latin typeface="Tahoma" panose="020B0604030504040204" pitchFamily="34" charset="0"/>
                  <a:ea typeface="Roboto" panose="02000000000000000000" pitchFamily="2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1" name="Google Shape;1037;p34"/>
              <p:cNvSpPr/>
              <p:nvPr/>
            </p:nvSpPr>
            <p:spPr>
              <a:xfrm>
                <a:off x="5526768" y="2520425"/>
                <a:ext cx="2457298" cy="2127152"/>
              </a:xfrm>
              <a:custGeom>
                <a:avLst/>
                <a:gdLst/>
                <a:ahLst/>
                <a:cxnLst/>
                <a:rect l="l" t="t" r="r" b="b"/>
                <a:pathLst>
                  <a:path w="59139" h="47316" extrusionOk="0">
                    <a:moveTo>
                      <a:pt x="1" y="1"/>
                    </a:moveTo>
                    <a:lnTo>
                      <a:pt x="1" y="47316"/>
                    </a:lnTo>
                    <a:lnTo>
                      <a:pt x="59139" y="47316"/>
                    </a:lnTo>
                    <a:lnTo>
                      <a:pt x="59139" y="1"/>
                    </a:ln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365733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/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Toàn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sinh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ra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ở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nước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Nga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Cả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bố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và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mẹ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bạn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đều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mang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quốc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tịch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Việt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Nam,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là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công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dân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Việt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Nam.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Đến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năm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10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tuổi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thì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cả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gia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đình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bạn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về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Việt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Nam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sinh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sống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Toàn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là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 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công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dân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Việt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Nam.</a:t>
                </a:r>
              </a:p>
            </p:txBody>
          </p:sp>
        </p:grpSp>
        <p:sp>
          <p:nvSpPr>
            <p:cNvPr id="19" name="Google Shape;1038;p34"/>
            <p:cNvSpPr/>
            <p:nvPr/>
          </p:nvSpPr>
          <p:spPr>
            <a:xfrm>
              <a:off x="4939028" y="3490908"/>
              <a:ext cx="629067" cy="629067"/>
            </a:xfrm>
            <a:custGeom>
              <a:avLst/>
              <a:gdLst/>
              <a:ahLst/>
              <a:cxnLst/>
              <a:rect l="l" t="t" r="r" b="b"/>
              <a:pathLst>
                <a:path w="18872" h="18872" extrusionOk="0">
                  <a:moveTo>
                    <a:pt x="0" y="0"/>
                  </a:moveTo>
                  <a:lnTo>
                    <a:pt x="0" y="18871"/>
                  </a:lnTo>
                  <a:lnTo>
                    <a:pt x="18872" y="18871"/>
                  </a:lnTo>
                  <a:lnTo>
                    <a:pt x="18872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  <a:buSzPts val="1100"/>
              </a:pPr>
              <a:r>
                <a:rPr lang="en" sz="20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Roboto" panose="02000000000000000000" pitchFamily="2" charset="0"/>
                  <a:cs typeface="Tahoma" panose="020B0604030504040204" pitchFamily="34" charset="0"/>
                  <a:sym typeface="Fira Sans Extra Condensed Medium"/>
                </a:rPr>
                <a:t>02</a:t>
              </a:r>
              <a:endParaRPr sz="2000" b="1" kern="0" dirty="0">
                <a:solidFill>
                  <a:srgbClr val="000000"/>
                </a:solidFill>
                <a:latin typeface="Tahoma" panose="020B0604030504040204" pitchFamily="34" charset="0"/>
                <a:ea typeface="Roboto" panose="02000000000000000000" pitchFamily="2" charset="0"/>
                <a:cs typeface="Tahoma" panose="020B0604030504040204" pitchFamily="34" charset="0"/>
                <a:sym typeface="Arial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808703" y="-18384"/>
            <a:ext cx="7020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Đọc</a:t>
            </a:r>
            <a:r>
              <a:rPr lang="en-US" sz="36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thông</a:t>
            </a:r>
            <a:r>
              <a:rPr lang="en-US" sz="36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tin </a:t>
            </a:r>
            <a:r>
              <a:rPr lang="en-US" sz="36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36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lang="en-US" sz="36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lang="en-US" sz="36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6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36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4130632"/>
            <a:ext cx="12192000" cy="2577596"/>
          </a:xfrm>
          <a:prstGeom prst="rect">
            <a:avLst/>
          </a:prstGeom>
          <a:noFill/>
          <a:ln w="76200">
            <a:solidFill>
              <a:srgbClr val="88C9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993" y="3406655"/>
            <a:ext cx="2776134" cy="1450754"/>
          </a:xfrm>
          <a:prstGeom prst="rect">
            <a:avLst/>
          </a:prstGeom>
          <a:solidFill>
            <a:srgbClr val="88C9DB"/>
          </a:solidFill>
        </p:spPr>
      </p:pic>
      <p:grpSp>
        <p:nvGrpSpPr>
          <p:cNvPr id="11" name="Group 10"/>
          <p:cNvGrpSpPr/>
          <p:nvPr/>
        </p:nvGrpSpPr>
        <p:grpSpPr>
          <a:xfrm>
            <a:off x="82462" y="643227"/>
            <a:ext cx="3711475" cy="3168318"/>
            <a:chOff x="609996" y="1250665"/>
            <a:chExt cx="2514361" cy="275994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68CC6CA-C902-4F8B-9D53-D3D73BDBEF7B}"/>
                </a:ext>
              </a:extLst>
            </p:cNvPr>
            <p:cNvGrpSpPr/>
            <p:nvPr/>
          </p:nvGrpSpPr>
          <p:grpSpPr>
            <a:xfrm>
              <a:off x="894443" y="1250665"/>
              <a:ext cx="2229914" cy="2387704"/>
              <a:chOff x="2771077" y="1148709"/>
              <a:chExt cx="2229914" cy="2387704"/>
            </a:xfrm>
          </p:grpSpPr>
          <p:sp>
            <p:nvSpPr>
              <p:cNvPr id="25" name="Google Shape;1028;p34"/>
              <p:cNvSpPr/>
              <p:nvPr/>
            </p:nvSpPr>
            <p:spPr>
              <a:xfrm>
                <a:off x="2771077" y="1148709"/>
                <a:ext cx="2229914" cy="458033"/>
              </a:xfrm>
              <a:custGeom>
                <a:avLst/>
                <a:gdLst/>
                <a:ahLst/>
                <a:cxnLst/>
                <a:rect l="l" t="t" r="r" b="b"/>
                <a:pathLst>
                  <a:path w="59128" h="13741" extrusionOk="0">
                    <a:moveTo>
                      <a:pt x="19444" y="1"/>
                    </a:moveTo>
                    <a:lnTo>
                      <a:pt x="16860" y="6085"/>
                    </a:lnTo>
                    <a:lnTo>
                      <a:pt x="1" y="6085"/>
                    </a:lnTo>
                    <a:lnTo>
                      <a:pt x="1" y="13741"/>
                    </a:lnTo>
                    <a:lnTo>
                      <a:pt x="59127" y="13741"/>
                    </a:lnTo>
                    <a:lnTo>
                      <a:pt x="59127" y="7645"/>
                    </a:lnTo>
                    <a:lnTo>
                      <a:pt x="59127" y="6085"/>
                    </a:lnTo>
                    <a:lnTo>
                      <a:pt x="59127" y="1"/>
                    </a:lnTo>
                    <a:close/>
                  </a:path>
                </a:pathLst>
              </a:custGeom>
              <a:solidFill>
                <a:srgbClr val="69E78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 defTabSz="1219170">
                  <a:buClr>
                    <a:srgbClr val="000000"/>
                  </a:buClr>
                  <a:buSzPts val="1100"/>
                </a:pPr>
                <a:r>
                  <a:rPr lang="en-US" b="1" kern="0" dirty="0" err="1">
                    <a:solidFill>
                      <a:srgbClr val="FFFFFF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  <a:sym typeface="Arial"/>
                  </a:rPr>
                  <a:t>Trường</a:t>
                </a:r>
                <a:r>
                  <a:rPr lang="en-US" b="1" kern="0" dirty="0">
                    <a:solidFill>
                      <a:srgbClr val="FFFFFF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  <a:sym typeface="Arial"/>
                  </a:rPr>
                  <a:t> </a:t>
                </a:r>
                <a:r>
                  <a:rPr lang="en-US" b="1" kern="0" dirty="0" err="1">
                    <a:solidFill>
                      <a:srgbClr val="FFFFFF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  <a:sym typeface="Arial"/>
                  </a:rPr>
                  <a:t>Hợp</a:t>
                </a:r>
                <a:r>
                  <a:rPr lang="en-US" b="1" kern="0" dirty="0">
                    <a:solidFill>
                      <a:srgbClr val="FFFFFF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  <a:sym typeface="Arial"/>
                  </a:rPr>
                  <a:t> 1</a:t>
                </a:r>
                <a:endParaRPr b="1" kern="0" dirty="0">
                  <a:solidFill>
                    <a:srgbClr val="FFFFFF"/>
                  </a:solidFill>
                  <a:latin typeface="Tahoma" panose="020B0604030504040204" pitchFamily="34" charset="0"/>
                  <a:ea typeface="Roboto" panose="02000000000000000000" pitchFamily="2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26" name="Google Shape;1029;p34"/>
              <p:cNvSpPr/>
              <p:nvPr/>
            </p:nvSpPr>
            <p:spPr>
              <a:xfrm>
                <a:off x="2771077" y="1606709"/>
                <a:ext cx="2229914" cy="1929704"/>
              </a:xfrm>
              <a:custGeom>
                <a:avLst/>
                <a:gdLst/>
                <a:ahLst/>
                <a:cxnLst/>
                <a:rect l="l" t="t" r="r" b="b"/>
                <a:pathLst>
                  <a:path w="59128" h="47316" extrusionOk="0">
                    <a:moveTo>
                      <a:pt x="1" y="1"/>
                    </a:moveTo>
                    <a:lnTo>
                      <a:pt x="1" y="47316"/>
                    </a:lnTo>
                    <a:lnTo>
                      <a:pt x="59127" y="47316"/>
                    </a:lnTo>
                    <a:lnTo>
                      <a:pt x="59127" y="1"/>
                    </a:ln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365733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 defTabSz="1219170">
                  <a:buClr>
                    <a:srgbClr val="000000"/>
                  </a:buClr>
                  <a:buSzPts val="1100"/>
                </a:pP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Hương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,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Lan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và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Nam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đều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có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bố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mẹ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mang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quốc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tịch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Việt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Nam.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Các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bạn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hiện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đang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sống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ở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Việt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Nam,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có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quốc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tịch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Việt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Nam,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nên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các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bạn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đều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là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công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dân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</a:t>
                </a:r>
                <a:r>
                  <a:rPr lang="en-US" kern="0" dirty="0" err="1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Việt</a:t>
                </a:r>
                <a:r>
                  <a:rPr lang="en-US" kern="0" dirty="0">
                    <a:solidFill>
                      <a:srgbClr val="434343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</a:rPr>
                  <a:t> Nam.</a:t>
                </a:r>
              </a:p>
              <a:p>
                <a:pPr defTabSz="1219170">
                  <a:buClr>
                    <a:srgbClr val="000000"/>
                  </a:buClr>
                  <a:buSzPts val="1100"/>
                </a:pPr>
                <a:endParaRPr kern="0" dirty="0">
                  <a:solidFill>
                    <a:srgbClr val="434343"/>
                  </a:solidFill>
                  <a:latin typeface="Tahoma" panose="020B0604030504040204" pitchFamily="34" charset="0"/>
                  <a:ea typeface="Roboto" panose="02000000000000000000" pitchFamily="2" charset="0"/>
                  <a:cs typeface="Tahoma" panose="020B0604030504040204" pitchFamily="34" charset="0"/>
                  <a:sym typeface="Roboto"/>
                </a:endParaRPr>
              </a:p>
            </p:txBody>
          </p:sp>
        </p:grpSp>
        <p:sp>
          <p:nvSpPr>
            <p:cNvPr id="24" name="Google Shape;1030;p34"/>
            <p:cNvSpPr/>
            <p:nvPr/>
          </p:nvSpPr>
          <p:spPr>
            <a:xfrm>
              <a:off x="609996" y="3381538"/>
              <a:ext cx="629067" cy="629067"/>
            </a:xfrm>
            <a:custGeom>
              <a:avLst/>
              <a:gdLst/>
              <a:ahLst/>
              <a:cxnLst/>
              <a:rect l="l" t="t" r="r" b="b"/>
              <a:pathLst>
                <a:path w="18872" h="18872" extrusionOk="0">
                  <a:moveTo>
                    <a:pt x="1" y="0"/>
                  </a:moveTo>
                  <a:lnTo>
                    <a:pt x="1" y="18871"/>
                  </a:lnTo>
                  <a:lnTo>
                    <a:pt x="18872" y="18871"/>
                  </a:lnTo>
                  <a:lnTo>
                    <a:pt x="18872" y="0"/>
                  </a:ln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  <a:buSzPts val="1100"/>
              </a:pPr>
              <a:r>
                <a:rPr lang="en" sz="20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Roboto" panose="02000000000000000000" pitchFamily="2" charset="0"/>
                  <a:cs typeface="Tahoma" panose="020B0604030504040204" pitchFamily="34" charset="0"/>
                  <a:sym typeface="Fira Sans Extra Condensed Medium"/>
                </a:rPr>
                <a:t>01</a:t>
              </a:r>
              <a:endParaRPr sz="2000" b="1" kern="0" dirty="0">
                <a:solidFill>
                  <a:srgbClr val="000000"/>
                </a:solidFill>
                <a:latin typeface="Tahoma" panose="020B0604030504040204" pitchFamily="34" charset="0"/>
                <a:ea typeface="Roboto" panose="02000000000000000000" pitchFamily="2" charset="0"/>
                <a:cs typeface="Tahoma" panose="020B0604030504040204" pitchFamily="34" charset="0"/>
                <a:sym typeface="Arial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258843" y="667495"/>
            <a:ext cx="3577506" cy="3150979"/>
            <a:chOff x="9232252" y="1383302"/>
            <a:chExt cx="2423603" cy="273587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4D4346D-9778-463C-ABEF-38CB1A64A447}"/>
                </a:ext>
              </a:extLst>
            </p:cNvPr>
            <p:cNvGrpSpPr/>
            <p:nvPr/>
          </p:nvGrpSpPr>
          <p:grpSpPr>
            <a:xfrm>
              <a:off x="9352466" y="1383302"/>
              <a:ext cx="2303389" cy="2509798"/>
              <a:chOff x="9191064" y="2401700"/>
              <a:chExt cx="2303389" cy="2509798"/>
            </a:xfrm>
          </p:grpSpPr>
          <p:sp>
            <p:nvSpPr>
              <p:cNvPr id="16" name="Google Shape;1044;p34"/>
              <p:cNvSpPr/>
              <p:nvPr/>
            </p:nvSpPr>
            <p:spPr>
              <a:xfrm>
                <a:off x="9191064" y="2401700"/>
                <a:ext cx="2303389" cy="458033"/>
              </a:xfrm>
              <a:custGeom>
                <a:avLst/>
                <a:gdLst/>
                <a:ahLst/>
                <a:cxnLst/>
                <a:rect l="l" t="t" r="r" b="b"/>
                <a:pathLst>
                  <a:path w="59139" h="13741" extrusionOk="0">
                    <a:moveTo>
                      <a:pt x="19455" y="1"/>
                    </a:moveTo>
                    <a:lnTo>
                      <a:pt x="16872" y="6085"/>
                    </a:lnTo>
                    <a:lnTo>
                      <a:pt x="0" y="6085"/>
                    </a:lnTo>
                    <a:lnTo>
                      <a:pt x="0" y="13741"/>
                    </a:lnTo>
                    <a:lnTo>
                      <a:pt x="59139" y="13741"/>
                    </a:lnTo>
                    <a:lnTo>
                      <a:pt x="59139" y="7645"/>
                    </a:lnTo>
                    <a:lnTo>
                      <a:pt x="59139" y="6085"/>
                    </a:lnTo>
                    <a:lnTo>
                      <a:pt x="59139" y="1"/>
                    </a:lnTo>
                    <a:close/>
                  </a:path>
                </a:pathLst>
              </a:custGeom>
              <a:solidFill>
                <a:srgbClr val="5EB2F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 defTabSz="1219170">
                  <a:buClr>
                    <a:srgbClr val="000000"/>
                  </a:buClr>
                  <a:buSzPts val="1100"/>
                </a:pPr>
                <a:r>
                  <a:rPr lang="vi-VN" b="1" kern="0" dirty="0">
                    <a:solidFill>
                      <a:srgbClr val="FFFFFF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  <a:sym typeface="Arial"/>
                  </a:rPr>
                  <a:t>Trường h</a:t>
                </a:r>
                <a:r>
                  <a:rPr lang="en-US" b="1" kern="0" dirty="0">
                    <a:solidFill>
                      <a:srgbClr val="FFFFFF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  <a:sym typeface="Arial"/>
                  </a:rPr>
                  <a:t>ợ</a:t>
                </a:r>
                <a:r>
                  <a:rPr lang="vi-VN" b="1" kern="0" dirty="0">
                    <a:solidFill>
                      <a:srgbClr val="FFFFFF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  <a:sym typeface="Arial"/>
                  </a:rPr>
                  <a:t>p </a:t>
                </a:r>
                <a:r>
                  <a:rPr lang="en-US" b="1" kern="0" dirty="0">
                    <a:solidFill>
                      <a:srgbClr val="FFFFFF"/>
                    </a:solidFill>
                    <a:latin typeface="Tahoma" panose="020B0604030504040204" pitchFamily="34" charset="0"/>
                    <a:ea typeface="Roboto" panose="02000000000000000000" pitchFamily="2" charset="0"/>
                    <a:cs typeface="Tahoma" panose="020B0604030504040204" pitchFamily="34" charset="0"/>
                    <a:sym typeface="Arial"/>
                  </a:rPr>
                  <a:t>3</a:t>
                </a:r>
                <a:endParaRPr lang="vi-VN" b="1" kern="0" dirty="0">
                  <a:solidFill>
                    <a:srgbClr val="FFFFFF"/>
                  </a:solidFill>
                  <a:latin typeface="Tahoma" panose="020B0604030504040204" pitchFamily="34" charset="0"/>
                  <a:ea typeface="Roboto" panose="02000000000000000000" pitchFamily="2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7" name="Google Shape;1045;p34"/>
              <p:cNvSpPr/>
              <p:nvPr/>
            </p:nvSpPr>
            <p:spPr>
              <a:xfrm>
                <a:off x="9191064" y="2885970"/>
                <a:ext cx="2303389" cy="2025528"/>
              </a:xfrm>
              <a:custGeom>
                <a:avLst/>
                <a:gdLst/>
                <a:ahLst/>
                <a:cxnLst/>
                <a:rect l="l" t="t" r="r" b="b"/>
                <a:pathLst>
                  <a:path w="59139" h="47316" extrusionOk="0">
                    <a:moveTo>
                      <a:pt x="0" y="1"/>
                    </a:moveTo>
                    <a:lnTo>
                      <a:pt x="0" y="47316"/>
                    </a:lnTo>
                    <a:lnTo>
                      <a:pt x="59139" y="47316"/>
                    </a:lnTo>
                    <a:lnTo>
                      <a:pt x="59139" y="1"/>
                    </a:ln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365733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 defTabSz="1219170">
                  <a:buClr>
                    <a:srgbClr val="000000"/>
                  </a:buClr>
                  <a:buSzPts val="1100"/>
                </a:pP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Ly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có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bố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là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người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Hàn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Quốc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mẹ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là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người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Việt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Nam.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Khi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mới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sinh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bố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mẹ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Ly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làm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giấy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khai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sinh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và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thoả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thuận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với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nhau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để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bạn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mang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quốc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tịch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Việt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Nam. Ly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là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công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dân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cs typeface="Tahoma" panose="020B0604030504040204" pitchFamily="34" charset="0"/>
                  </a:rPr>
                  <a:t>Việt</a:t>
                </a:r>
                <a:r>
                  <a:rPr lang="en-US" dirty="0">
                    <a:latin typeface="Tahoma" panose="020B0604030504040204" pitchFamily="34" charset="0"/>
                    <a:cs typeface="Tahoma" panose="020B0604030504040204" pitchFamily="34" charset="0"/>
                  </a:rPr>
                  <a:t> Nam</a:t>
                </a:r>
                <a:endParaRPr kern="0" dirty="0">
                  <a:solidFill>
                    <a:srgbClr val="434343"/>
                  </a:solidFill>
                  <a:latin typeface="Tahoma" panose="020B0604030504040204" pitchFamily="34" charset="0"/>
                  <a:ea typeface="Roboto" panose="02000000000000000000" pitchFamily="2" charset="0"/>
                  <a:cs typeface="Tahoma" panose="020B0604030504040204" pitchFamily="34" charset="0"/>
                  <a:sym typeface="Roboto"/>
                </a:endParaRPr>
              </a:p>
            </p:txBody>
          </p:sp>
        </p:grpSp>
        <p:sp>
          <p:nvSpPr>
            <p:cNvPr id="15" name="Google Shape;1046;p34"/>
            <p:cNvSpPr/>
            <p:nvPr/>
          </p:nvSpPr>
          <p:spPr>
            <a:xfrm>
              <a:off x="9232252" y="3490105"/>
              <a:ext cx="629100" cy="629067"/>
            </a:xfrm>
            <a:custGeom>
              <a:avLst/>
              <a:gdLst/>
              <a:ahLst/>
              <a:cxnLst/>
              <a:rect l="l" t="t" r="r" b="b"/>
              <a:pathLst>
                <a:path w="18873" h="18872" extrusionOk="0">
                  <a:moveTo>
                    <a:pt x="1" y="0"/>
                  </a:moveTo>
                  <a:lnTo>
                    <a:pt x="1" y="18871"/>
                  </a:lnTo>
                  <a:lnTo>
                    <a:pt x="18872" y="18871"/>
                  </a:lnTo>
                  <a:lnTo>
                    <a:pt x="18872" y="0"/>
                  </a:ln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  <a:buSzPts val="1100"/>
              </a:pPr>
              <a:r>
                <a:rPr lang="en" sz="2000" b="1" kern="0" dirty="0">
                  <a:solidFill>
                    <a:srgbClr val="FFFFFF"/>
                  </a:solidFill>
                  <a:latin typeface="Tahoma" panose="020B0604030504040204" pitchFamily="34" charset="0"/>
                  <a:ea typeface="Roboto" panose="02000000000000000000" pitchFamily="2" charset="0"/>
                  <a:cs typeface="Tahoma" panose="020B0604030504040204" pitchFamily="34" charset="0"/>
                  <a:sym typeface="Fira Sans Extra Condensed Medium"/>
                </a:rPr>
                <a:t>03</a:t>
              </a:r>
              <a:endParaRPr sz="2000" b="1" kern="0" dirty="0">
                <a:solidFill>
                  <a:srgbClr val="000000"/>
                </a:solidFill>
                <a:latin typeface="Tahoma" panose="020B0604030504040204" pitchFamily="34" charset="0"/>
                <a:ea typeface="Roboto" panose="02000000000000000000" pitchFamily="2" charset="0"/>
                <a:cs typeface="Tahoma" panose="020B0604030504040204" pitchFamily="34" charset="0"/>
                <a:sym typeface="Arial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96800" y="4871966"/>
            <a:ext cx="115920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a)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Vì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sao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Hương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Lan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Nam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đều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công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dân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Việt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Nam.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cứ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yếu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tô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đề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thễ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khẳng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định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điều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này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?</a:t>
            </a:r>
          </a:p>
          <a:p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b)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Vì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sao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Toàn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ra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Nga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nhưng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vẫn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công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dân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Việt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Nam?</a:t>
            </a:r>
          </a:p>
          <a:p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c)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Vì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sao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Iy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bỗ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mang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quốc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tịch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Hàn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Quốc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nhưng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vẫn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công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dân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Mệt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Nam? Ly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mang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quốc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tịch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Hàn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Quốc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2000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?</a:t>
            </a:r>
          </a:p>
          <a:p>
            <a:endParaRPr lang="en-US" sz="2000" dirty="0">
              <a:solidFill>
                <a:srgbClr val="0070C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573" y="-205557"/>
            <a:ext cx="714375" cy="1295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3636" y="21277"/>
            <a:ext cx="833529" cy="791525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0042190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3" r="15402"/>
          <a:stretch/>
        </p:blipFill>
        <p:spPr>
          <a:xfrm>
            <a:off x="-110360" y="-85888"/>
            <a:ext cx="4752697" cy="70159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42339" y="0"/>
            <a:ext cx="7549662" cy="6844136"/>
          </a:xfrm>
          <a:prstGeom prst="rect">
            <a:avLst/>
          </a:prstGeom>
          <a:gradFill>
            <a:gsLst>
              <a:gs pos="100000">
                <a:srgbClr val="C8D1F1"/>
              </a:gs>
              <a:gs pos="86000">
                <a:srgbClr val="DACFF6"/>
              </a:gs>
              <a:gs pos="32000">
                <a:srgbClr val="FFCCFF"/>
              </a:gs>
              <a:gs pos="69000">
                <a:srgbClr val="FBE3FE"/>
              </a:gs>
              <a:gs pos="11000">
                <a:schemeClr val="accent1">
                  <a:lumMod val="5000"/>
                  <a:lumOff val="95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rgbClr val="0070C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000" dirty="0">
              <a:solidFill>
                <a:srgbClr val="0070C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000" dirty="0">
              <a:solidFill>
                <a:srgbClr val="0070C0"/>
              </a:solidFill>
            </a:endParaRPr>
          </a:p>
          <a:p>
            <a:r>
              <a:rPr lang="en-US" sz="2000" dirty="0">
                <a:solidFill>
                  <a:srgbClr val="0070C0"/>
                </a:solidFill>
              </a:rPr>
              <a:t>1. Cha,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đều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Nam, </a:t>
            </a:r>
            <a:r>
              <a:rPr lang="en-US" sz="2000" dirty="0" err="1">
                <a:solidFill>
                  <a:srgbClr val="0070C0"/>
                </a:solidFill>
              </a:rPr>
              <a:t>được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sinh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ra</a:t>
            </a:r>
            <a:r>
              <a:rPr lang="en-US" sz="2000" dirty="0">
                <a:solidFill>
                  <a:srgbClr val="0070C0"/>
                </a:solidFill>
              </a:rPr>
              <a:t> ở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hoặc</a:t>
            </a:r>
            <a:r>
              <a:rPr lang="en-US" sz="2000" dirty="0">
                <a:solidFill>
                  <a:srgbClr val="0070C0"/>
                </a:solidFill>
              </a:rPr>
              <a:t> ở </a:t>
            </a:r>
            <a:r>
              <a:rPr lang="en-US" sz="2000" dirty="0" err="1">
                <a:solidFill>
                  <a:srgbClr val="0070C0"/>
                </a:solidFill>
              </a:rPr>
              <a:t>nước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ngoài</a:t>
            </a:r>
            <a:r>
              <a:rPr lang="en-US" sz="2000" dirty="0">
                <a:solidFill>
                  <a:srgbClr val="0070C0"/>
                </a:solidFill>
              </a:rPr>
              <a:t>.</a:t>
            </a:r>
          </a:p>
          <a:p>
            <a:r>
              <a:rPr lang="en-US" sz="2000" dirty="0">
                <a:solidFill>
                  <a:srgbClr val="0070C0"/>
                </a:solidFill>
              </a:rPr>
              <a:t>2. Cha </a:t>
            </a:r>
            <a:r>
              <a:rPr lang="en-US" sz="2000" dirty="0" err="1">
                <a:solidFill>
                  <a:srgbClr val="0070C0"/>
                </a:solidFill>
              </a:rPr>
              <a:t>hoặc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còn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kia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không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quốc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tịch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hoặc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có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còn</a:t>
            </a:r>
            <a:r>
              <a:rPr lang="en-US" sz="2000" dirty="0">
                <a:solidFill>
                  <a:srgbClr val="0070C0"/>
                </a:solidFill>
              </a:rPr>
              <a:t> cha </a:t>
            </a:r>
            <a:r>
              <a:rPr lang="en-US" sz="2000" dirty="0" err="1">
                <a:solidFill>
                  <a:srgbClr val="0070C0"/>
                </a:solidFill>
              </a:rPr>
              <a:t>không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rõ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ai</a:t>
            </a:r>
            <a:r>
              <a:rPr lang="en-US" sz="2000" dirty="0">
                <a:solidFill>
                  <a:srgbClr val="0070C0"/>
                </a:solidFill>
              </a:rPr>
              <a:t>, </a:t>
            </a:r>
            <a:r>
              <a:rPr lang="en-US" sz="2000" dirty="0" err="1">
                <a:solidFill>
                  <a:srgbClr val="0070C0"/>
                </a:solidFill>
              </a:rPr>
              <a:t>được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sinh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ra</a:t>
            </a:r>
            <a:r>
              <a:rPr lang="en-US" sz="2000" dirty="0">
                <a:solidFill>
                  <a:srgbClr val="0070C0"/>
                </a:solidFill>
              </a:rPr>
              <a:t> ở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hoặc</a:t>
            </a:r>
            <a:r>
              <a:rPr lang="en-US" sz="2000" dirty="0">
                <a:solidFill>
                  <a:srgbClr val="0070C0"/>
                </a:solidFill>
              </a:rPr>
              <a:t> ở </a:t>
            </a:r>
            <a:r>
              <a:rPr lang="en-US" sz="2000" dirty="0" err="1">
                <a:solidFill>
                  <a:srgbClr val="0070C0"/>
                </a:solidFill>
              </a:rPr>
              <a:t>nước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ngoài</a:t>
            </a:r>
            <a:r>
              <a:rPr lang="en-US" sz="2000" dirty="0">
                <a:solidFill>
                  <a:srgbClr val="0070C0"/>
                </a:solidFill>
              </a:rPr>
              <a:t>.</a:t>
            </a:r>
          </a:p>
          <a:p>
            <a:r>
              <a:rPr lang="en-US" sz="2000" dirty="0">
                <a:solidFill>
                  <a:srgbClr val="0070C0"/>
                </a:solidFill>
              </a:rPr>
              <a:t>3. Cha </a:t>
            </a:r>
            <a:r>
              <a:rPr lang="en-US" sz="2000" dirty="0" err="1">
                <a:solidFill>
                  <a:srgbClr val="0070C0"/>
                </a:solidFill>
              </a:rPr>
              <a:t>hoặc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Nam, </a:t>
            </a:r>
            <a:r>
              <a:rPr lang="en-US" sz="2000" dirty="0" err="1">
                <a:solidFill>
                  <a:srgbClr val="0070C0"/>
                </a:solidFill>
              </a:rPr>
              <a:t>còn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kia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nước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ngoài</a:t>
            </a:r>
            <a:r>
              <a:rPr lang="en-US" sz="2000" dirty="0">
                <a:solidFill>
                  <a:srgbClr val="0070C0"/>
                </a:solidFill>
              </a:rPr>
              <a:t>, </a:t>
            </a:r>
            <a:r>
              <a:rPr lang="en-US" sz="2000" dirty="0" err="1">
                <a:solidFill>
                  <a:srgbClr val="0070C0"/>
                </a:solidFill>
              </a:rPr>
              <a:t>nếu</a:t>
            </a:r>
            <a:r>
              <a:rPr lang="en-US" sz="2000" dirty="0">
                <a:solidFill>
                  <a:srgbClr val="0070C0"/>
                </a:solidFill>
              </a:rPr>
              <a:t> cha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có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sự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thỏa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thuận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bằng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văn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bản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về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chọn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quốc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tịch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vào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điểm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đăng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ký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khai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sinh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cho</a:t>
            </a:r>
            <a:r>
              <a:rPr lang="en-US" sz="2000" dirty="0">
                <a:solidFill>
                  <a:srgbClr val="0070C0"/>
                </a:solidFill>
              </a:rPr>
              <a:t> con.</a:t>
            </a:r>
          </a:p>
          <a:p>
            <a:r>
              <a:rPr lang="en-US" sz="2000" dirty="0">
                <a:solidFill>
                  <a:srgbClr val="0070C0"/>
                </a:solidFill>
              </a:rPr>
              <a:t>4. Cha </a:t>
            </a:r>
            <a:r>
              <a:rPr lang="en-US" sz="2000" dirty="0" err="1">
                <a:solidFill>
                  <a:srgbClr val="0070C0"/>
                </a:solidFill>
              </a:rPr>
              <a:t>hoặc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còn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kia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nước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ngoài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được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sinh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trên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lãnh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thổ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và</a:t>
            </a:r>
            <a:r>
              <a:rPr lang="en-US" sz="2000" dirty="0">
                <a:solidFill>
                  <a:srgbClr val="0070C0"/>
                </a:solidFill>
              </a:rPr>
              <a:t> cha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không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thỏa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thuận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được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lựa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chọn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quốc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tịch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cho</a:t>
            </a:r>
            <a:r>
              <a:rPr lang="en-US" sz="2000" dirty="0">
                <a:solidFill>
                  <a:srgbClr val="0070C0"/>
                </a:solidFill>
              </a:rPr>
              <a:t> con.</a:t>
            </a:r>
          </a:p>
          <a:p>
            <a:r>
              <a:rPr lang="en-US" sz="2000" dirty="0">
                <a:solidFill>
                  <a:srgbClr val="0070C0"/>
                </a:solidFill>
              </a:rPr>
              <a:t>5. </a:t>
            </a:r>
            <a:r>
              <a:rPr lang="en-US" sz="2000" dirty="0" err="1">
                <a:solidFill>
                  <a:srgbClr val="0070C0"/>
                </a:solidFill>
              </a:rPr>
              <a:t>Được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sinh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trên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lãnh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thổ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mà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khi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sinh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có</a:t>
            </a:r>
            <a:r>
              <a:rPr lang="en-US" sz="2000" dirty="0">
                <a:solidFill>
                  <a:srgbClr val="0070C0"/>
                </a:solidFill>
              </a:rPr>
              <a:t> cha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đều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không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quốc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tịch</a:t>
            </a:r>
            <a:r>
              <a:rPr lang="en-US" sz="2000" dirty="0">
                <a:solidFill>
                  <a:srgbClr val="0070C0"/>
                </a:solidFill>
              </a:rPr>
              <a:t>, </a:t>
            </a:r>
            <a:r>
              <a:rPr lang="en-US" sz="2000" dirty="0" err="1">
                <a:solidFill>
                  <a:srgbClr val="0070C0"/>
                </a:solidFill>
              </a:rPr>
              <a:t>nhưng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có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nơi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thường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trú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tại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Nam.</a:t>
            </a:r>
          </a:p>
          <a:p>
            <a:r>
              <a:rPr lang="en-US" sz="2000" dirty="0">
                <a:solidFill>
                  <a:srgbClr val="0070C0"/>
                </a:solidFill>
              </a:rPr>
              <a:t>6. </a:t>
            </a:r>
            <a:r>
              <a:rPr lang="en-US" sz="2000" dirty="0" err="1">
                <a:solidFill>
                  <a:srgbClr val="0070C0"/>
                </a:solidFill>
              </a:rPr>
              <a:t>Được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sinh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trên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lãnh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thổ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 </a:t>
            </a:r>
            <a:r>
              <a:rPr lang="en-US" sz="2000" dirty="0" err="1">
                <a:solidFill>
                  <a:srgbClr val="0070C0"/>
                </a:solidFill>
              </a:rPr>
              <a:t>mà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khi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sinh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ra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có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mẹ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không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quốc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tịch</a:t>
            </a:r>
            <a:r>
              <a:rPr lang="en-US" sz="2000" dirty="0">
                <a:solidFill>
                  <a:srgbClr val="0070C0"/>
                </a:solidFill>
              </a:rPr>
              <a:t>, </a:t>
            </a:r>
            <a:r>
              <a:rPr lang="en-US" sz="2000" dirty="0" err="1">
                <a:solidFill>
                  <a:srgbClr val="0070C0"/>
                </a:solidFill>
              </a:rPr>
              <a:t>nhưng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có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nơi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thường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trú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tại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Nam, </a:t>
            </a:r>
            <a:r>
              <a:rPr lang="en-US" sz="2000" dirty="0" err="1">
                <a:solidFill>
                  <a:srgbClr val="0070C0"/>
                </a:solidFill>
              </a:rPr>
              <a:t>còn</a:t>
            </a:r>
            <a:r>
              <a:rPr lang="en-US" sz="2000" dirty="0">
                <a:solidFill>
                  <a:srgbClr val="0070C0"/>
                </a:solidFill>
              </a:rPr>
              <a:t> cha </a:t>
            </a:r>
            <a:r>
              <a:rPr lang="en-US" sz="2000" dirty="0" err="1">
                <a:solidFill>
                  <a:srgbClr val="0070C0"/>
                </a:solidFill>
              </a:rPr>
              <a:t>không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rõ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là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ai</a:t>
            </a:r>
            <a:r>
              <a:rPr lang="en-US" sz="2000" dirty="0">
                <a:solidFill>
                  <a:srgbClr val="0070C0"/>
                </a:solidFill>
              </a:rPr>
              <a:t>.</a:t>
            </a:r>
          </a:p>
          <a:p>
            <a:r>
              <a:rPr lang="en-US" sz="2000" dirty="0">
                <a:solidFill>
                  <a:srgbClr val="0070C0"/>
                </a:solidFill>
              </a:rPr>
              <a:t>7.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được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nhập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quốc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tịch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Nam.</a:t>
            </a:r>
          </a:p>
          <a:p>
            <a:r>
              <a:rPr lang="en-US" sz="2000" dirty="0">
                <a:solidFill>
                  <a:srgbClr val="0070C0"/>
                </a:solidFill>
              </a:rPr>
              <a:t>8. </a:t>
            </a:r>
            <a:r>
              <a:rPr lang="en-US" sz="2000" dirty="0" err="1">
                <a:solidFill>
                  <a:srgbClr val="0070C0"/>
                </a:solidFill>
              </a:rPr>
              <a:t>Người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được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trở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lại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quốc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tịch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Việt</a:t>
            </a:r>
            <a:r>
              <a:rPr lang="en-US" sz="2000" dirty="0">
                <a:solidFill>
                  <a:srgbClr val="0070C0"/>
                </a:solidFill>
              </a:rPr>
              <a:t> Nam.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4642338" y="1551"/>
            <a:ext cx="7549662" cy="1005665"/>
          </a:xfrm>
          <a:prstGeom prst="roundRect">
            <a:avLst/>
          </a:prstGeom>
          <a:gradFill>
            <a:gsLst>
              <a:gs pos="100000">
                <a:srgbClr val="C8D1F1"/>
              </a:gs>
              <a:gs pos="86000">
                <a:srgbClr val="DACFF6"/>
              </a:gs>
              <a:gs pos="32000">
                <a:srgbClr val="FFCCFF"/>
              </a:gs>
              <a:gs pos="69000">
                <a:srgbClr val="FBE3FE"/>
              </a:gs>
              <a:gs pos="11000">
                <a:schemeClr val="accent1">
                  <a:lumMod val="5000"/>
                  <a:lumOff val="95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Theo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quy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định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Luật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Quốc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tịch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Việt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Nam.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quốc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tịch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Việt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Nam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thuộc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trường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hợp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sau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đây</a:t>
            </a:r>
            <a:r>
              <a:rPr lang="en-US" sz="20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3636" y="21277"/>
            <a:ext cx="833529" cy="791525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3073155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3356625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9"/>
          <p:cNvSpPr/>
          <p:nvPr/>
        </p:nvSpPr>
        <p:spPr>
          <a:xfrm>
            <a:off x="3322327" y="80436"/>
            <a:ext cx="57595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</a:rPr>
              <a:t>Căn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cứ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để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xác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định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quốc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tịch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Việt</a:t>
            </a:r>
            <a:r>
              <a:rPr lang="en-US" sz="2800" dirty="0">
                <a:solidFill>
                  <a:srgbClr val="0070C0"/>
                </a:solidFill>
              </a:rPr>
              <a:t> Nam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001" y="65897"/>
            <a:ext cx="1075519" cy="1075519"/>
          </a:xfrm>
          <a:prstGeom prst="rect">
            <a:avLst/>
          </a:prstGeom>
        </p:spPr>
      </p:pic>
      <p:sp>
        <p:nvSpPr>
          <p:cNvPr id="12" name="Cloud Callout 11"/>
          <p:cNvSpPr/>
          <p:nvPr/>
        </p:nvSpPr>
        <p:spPr>
          <a:xfrm>
            <a:off x="2148987" y="1250084"/>
            <a:ext cx="2059605" cy="1266092"/>
          </a:xfrm>
          <a:prstGeom prst="cloudCallout">
            <a:avLst>
              <a:gd name="adj1" fmla="val -11954"/>
              <a:gd name="adj2" fmla="val 425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20437961">
            <a:off x="2019871" y="1490716"/>
            <a:ext cx="2320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Tóm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lại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90408" y="3537258"/>
            <a:ext cx="2210210" cy="33213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2883" y="3906749"/>
            <a:ext cx="3079444" cy="29518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ectangle 15"/>
          <p:cNvSpPr/>
          <p:nvPr/>
        </p:nvSpPr>
        <p:spPr>
          <a:xfrm>
            <a:off x="3048000" y="6045982"/>
            <a:ext cx="6096000" cy="646331"/>
          </a:xfrm>
          <a:prstGeom prst="rect">
            <a:avLst/>
          </a:prstGeom>
          <a:ln>
            <a:solidFill>
              <a:schemeClr val="accent1"/>
            </a:solidFill>
            <a:prstDash val="sysDot"/>
          </a:ln>
        </p:spPr>
        <p:txBody>
          <a:bodyPr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dirty="0" err="1"/>
              <a:t>Quốc</a:t>
            </a:r>
            <a:r>
              <a:rPr lang="en-US" dirty="0"/>
              <a:t> </a:t>
            </a:r>
            <a:r>
              <a:rPr lang="en-US" dirty="0" err="1"/>
              <a:t>tịch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cứ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xác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,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mối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giữa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293572" y="854324"/>
            <a:ext cx="855416" cy="812309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375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62875" y="266369"/>
            <a:ext cx="6681637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Mối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quan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hệ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giữa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nhà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nước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công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dân</a:t>
            </a:r>
            <a:endParaRPr lang="en-US" sz="3200" dirty="0">
              <a:solidFill>
                <a:srgbClr val="0070C0"/>
              </a:solidFill>
              <a:latin typeface="Tahoma" panose="020B060403050404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262542053"/>
              </p:ext>
            </p:extLst>
          </p:nvPr>
        </p:nvGraphicFramePr>
        <p:xfrm>
          <a:off x="-162559" y="920515"/>
          <a:ext cx="874385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188" y="1071772"/>
            <a:ext cx="3888914" cy="485630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32" y="-38465"/>
            <a:ext cx="2599464" cy="22095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74812" y="103967"/>
            <a:ext cx="855416" cy="812309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959" y="2171079"/>
            <a:ext cx="144780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80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458965122"/>
              </p:ext>
            </p:extLst>
          </p:nvPr>
        </p:nvGraphicFramePr>
        <p:xfrm>
          <a:off x="4693533" y="746538"/>
          <a:ext cx="8128000" cy="3596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7" name="Rectangle 26"/>
          <p:cNvSpPr/>
          <p:nvPr/>
        </p:nvSpPr>
        <p:spPr>
          <a:xfrm>
            <a:off x="-948115" y="6274191"/>
            <a:ext cx="13140115" cy="583809"/>
          </a:xfrm>
          <a:prstGeom prst="rect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1030241" y="5422075"/>
            <a:ext cx="1169587" cy="1435925"/>
          </a:xfrm>
          <a:prstGeom prst="rect">
            <a:avLst/>
          </a:prstGeom>
          <a:solidFill>
            <a:srgbClr val="FF330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51" y="62487"/>
            <a:ext cx="3840098" cy="28853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6578"/>
            <a:ext cx="6096000" cy="25814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276578"/>
            <a:ext cx="5974081" cy="258142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948115" y="2604709"/>
            <a:ext cx="8319586" cy="156966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ED1E2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VNBengiH" pitchFamily="2" charset="0"/>
              </a:rPr>
              <a:t>TIẾP SỨC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58019" y="1089678"/>
            <a:ext cx="1261403" cy="830997"/>
          </a:xfrm>
          <a:prstGeom prst="rect">
            <a:avLst/>
          </a:prstGeom>
          <a:solidFill>
            <a:srgbClr val="F6CCB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NHÓM 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58018" y="3138986"/>
            <a:ext cx="1261403" cy="830997"/>
          </a:xfrm>
          <a:prstGeom prst="rect">
            <a:avLst/>
          </a:prstGeom>
          <a:solidFill>
            <a:srgbClr val="D8D8D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NHÓM 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9" name="Rectangle 28"/>
          <p:cNvSpPr/>
          <p:nvPr/>
        </p:nvSpPr>
        <p:spPr>
          <a:xfrm>
            <a:off x="-400247" y="867703"/>
            <a:ext cx="1305705" cy="443950"/>
          </a:xfrm>
          <a:prstGeom prst="rect">
            <a:avLst/>
          </a:prstGeom>
          <a:solidFill>
            <a:srgbClr val="ED1E28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50043" y="-10952"/>
            <a:ext cx="855416" cy="812309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DuongDenVinhQuang-TranLap_t7tp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706" end="114387.8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255360" y="21873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62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16200000">
            <a:off x="2667002" y="-2701453"/>
            <a:ext cx="6857998" cy="12191999"/>
          </a:xfrm>
          <a:prstGeom prst="rect">
            <a:avLst/>
          </a:prstGeom>
          <a:gradFill>
            <a:gsLst>
              <a:gs pos="73000">
                <a:schemeClr val="accent1">
                  <a:lumMod val="5000"/>
                  <a:lumOff val="95000"/>
                </a:schemeClr>
              </a:gs>
              <a:gs pos="0">
                <a:schemeClr val="bg1"/>
              </a:gs>
              <a:gs pos="50000">
                <a:srgbClr val="DFF1FA"/>
              </a:gs>
              <a:gs pos="97000">
                <a:srgbClr val="C7E8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6615419" y="-511927"/>
            <a:ext cx="0" cy="5759441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3601563" y="-511927"/>
            <a:ext cx="5809496" cy="5354551"/>
            <a:chOff x="3623426" y="-498558"/>
            <a:chExt cx="5809496" cy="5354551"/>
          </a:xfrm>
        </p:grpSpPr>
        <p:pic>
          <p:nvPicPr>
            <p:cNvPr id="9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3426" y="977174"/>
              <a:ext cx="5809496" cy="1403988"/>
            </a:xfrm>
            <a:prstGeom prst="rect">
              <a:avLst/>
            </a:prstGeom>
          </p:spPr>
        </p:pic>
        <p:sp>
          <p:nvSpPr>
            <p:cNvPr id="10" name="Arc 9"/>
            <p:cNvSpPr/>
            <p:nvPr/>
          </p:nvSpPr>
          <p:spPr>
            <a:xfrm rot="5400000">
              <a:off x="3891954" y="-478274"/>
              <a:ext cx="5354551" cy="5313984"/>
            </a:xfrm>
            <a:prstGeom prst="arc">
              <a:avLst>
                <a:gd name="adj1" fmla="val 16200000"/>
                <a:gd name="adj2" fmla="val 5386426"/>
              </a:avLst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4708881" y="2383602"/>
            <a:ext cx="4075155" cy="923330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LUYỆN TẬP</a:t>
            </a:r>
          </a:p>
        </p:txBody>
      </p:sp>
      <p:sp>
        <p:nvSpPr>
          <p:cNvPr id="18" name="5-Point Star 17"/>
          <p:cNvSpPr/>
          <p:nvPr/>
        </p:nvSpPr>
        <p:spPr>
          <a:xfrm>
            <a:off x="600877" y="510905"/>
            <a:ext cx="728565" cy="752733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-1157982" y="1995557"/>
            <a:ext cx="2388548" cy="2114154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11253153" y="969292"/>
            <a:ext cx="728565" cy="752733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/>
          <p:cNvSpPr/>
          <p:nvPr/>
        </p:nvSpPr>
        <p:spPr>
          <a:xfrm>
            <a:off x="10202860" y="2676268"/>
            <a:ext cx="728565" cy="752733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21"/>
          <p:cNvSpPr/>
          <p:nvPr/>
        </p:nvSpPr>
        <p:spPr>
          <a:xfrm>
            <a:off x="8518337" y="4980503"/>
            <a:ext cx="686022" cy="555590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/>
          <p:cNvSpPr/>
          <p:nvPr/>
        </p:nvSpPr>
        <p:spPr>
          <a:xfrm>
            <a:off x="9856954" y="4639919"/>
            <a:ext cx="1218052" cy="1148921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4-Point Star 25"/>
          <p:cNvSpPr/>
          <p:nvPr/>
        </p:nvSpPr>
        <p:spPr>
          <a:xfrm flipH="1">
            <a:off x="2891873" y="1547417"/>
            <a:ext cx="281634" cy="299546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4-Point Star 26"/>
          <p:cNvSpPr/>
          <p:nvPr/>
        </p:nvSpPr>
        <p:spPr>
          <a:xfrm>
            <a:off x="10202860" y="721352"/>
            <a:ext cx="258492" cy="242454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4-Point Star 28"/>
          <p:cNvSpPr/>
          <p:nvPr/>
        </p:nvSpPr>
        <p:spPr>
          <a:xfrm flipH="1">
            <a:off x="1906017" y="4937752"/>
            <a:ext cx="878604" cy="934483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5-Point Star 29"/>
          <p:cNvSpPr/>
          <p:nvPr/>
        </p:nvSpPr>
        <p:spPr>
          <a:xfrm>
            <a:off x="186830" y="5095155"/>
            <a:ext cx="1276433" cy="1443170"/>
          </a:xfrm>
          <a:prstGeom prst="star5">
            <a:avLst/>
          </a:prstGeom>
          <a:gradFill>
            <a:gsLst>
              <a:gs pos="100000">
                <a:srgbClr val="00B0F0"/>
              </a:gs>
              <a:gs pos="0">
                <a:schemeClr val="bg1"/>
              </a:gs>
              <a:gs pos="50000">
                <a:srgbClr val="DFF1FA"/>
              </a:gs>
              <a:gs pos="97000">
                <a:srgbClr val="C7E8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4-Point Star 30"/>
          <p:cNvSpPr/>
          <p:nvPr/>
        </p:nvSpPr>
        <p:spPr>
          <a:xfrm flipH="1">
            <a:off x="4118692" y="3765491"/>
            <a:ext cx="942671" cy="735871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5-Point Star 31"/>
          <p:cNvSpPr/>
          <p:nvPr/>
        </p:nvSpPr>
        <p:spPr>
          <a:xfrm>
            <a:off x="5559274" y="6135295"/>
            <a:ext cx="417409" cy="403030"/>
          </a:xfrm>
          <a:prstGeom prst="star5">
            <a:avLst>
              <a:gd name="adj" fmla="val 12022"/>
              <a:gd name="hf" fmla="val 105146"/>
              <a:gd name="vf" fmla="val 110557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3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5-Point Star 32"/>
          <p:cNvSpPr/>
          <p:nvPr/>
        </p:nvSpPr>
        <p:spPr>
          <a:xfrm>
            <a:off x="10879069" y="5523076"/>
            <a:ext cx="1268205" cy="1160795"/>
          </a:xfrm>
          <a:prstGeom prst="star5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3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Up Arrow 34"/>
          <p:cNvSpPr/>
          <p:nvPr/>
        </p:nvSpPr>
        <p:spPr>
          <a:xfrm>
            <a:off x="43898" y="5483932"/>
            <a:ext cx="910659" cy="1308538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Up Arrow 35"/>
          <p:cNvSpPr/>
          <p:nvPr/>
        </p:nvSpPr>
        <p:spPr>
          <a:xfrm>
            <a:off x="757630" y="6264674"/>
            <a:ext cx="535750" cy="527796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Up Arrow 58"/>
          <p:cNvSpPr/>
          <p:nvPr/>
        </p:nvSpPr>
        <p:spPr>
          <a:xfrm>
            <a:off x="995065" y="5820074"/>
            <a:ext cx="741069" cy="1037926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Up Arrow 59"/>
          <p:cNvSpPr/>
          <p:nvPr/>
        </p:nvSpPr>
        <p:spPr>
          <a:xfrm>
            <a:off x="1455557" y="6264674"/>
            <a:ext cx="535750" cy="527796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87209" y="254562"/>
            <a:ext cx="1048871" cy="996015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014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492312" y="2519040"/>
            <a:ext cx="4435831" cy="923330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87209" y="254562"/>
            <a:ext cx="978067" cy="928779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347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ed Rectangle 50"/>
          <p:cNvSpPr/>
          <p:nvPr/>
        </p:nvSpPr>
        <p:spPr>
          <a:xfrm>
            <a:off x="1968472" y="-5435"/>
            <a:ext cx="9229411" cy="1079012"/>
          </a:xfrm>
          <a:prstGeom prst="roundRect">
            <a:avLst/>
          </a:prstGeom>
          <a:solidFill>
            <a:srgbClr val="84D7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3401184" y="3733368"/>
            <a:ext cx="7436616" cy="908505"/>
          </a:xfrm>
          <a:prstGeom prst="roundRect">
            <a:avLst/>
          </a:prstGeom>
          <a:solidFill>
            <a:srgbClr val="2DB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/>
          <p:cNvSpPr/>
          <p:nvPr/>
        </p:nvSpPr>
        <p:spPr>
          <a:xfrm>
            <a:off x="3401184" y="1542942"/>
            <a:ext cx="7436616" cy="908505"/>
          </a:xfrm>
          <a:prstGeom prst="roundRect">
            <a:avLst/>
          </a:prstGeom>
          <a:solidFill>
            <a:srgbClr val="2DB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3401184" y="2590533"/>
            <a:ext cx="7436616" cy="908505"/>
          </a:xfrm>
          <a:prstGeom prst="roundRect">
            <a:avLst/>
          </a:prstGeom>
          <a:solidFill>
            <a:srgbClr val="F6A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3423645" y="4768734"/>
            <a:ext cx="7436616" cy="908505"/>
          </a:xfrm>
          <a:prstGeom prst="roundRect">
            <a:avLst/>
          </a:prstGeom>
          <a:solidFill>
            <a:srgbClr val="F6A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2293034" y="1607212"/>
            <a:ext cx="976880" cy="855081"/>
            <a:chOff x="1110" y="2656"/>
            <a:chExt cx="1549" cy="1351"/>
          </a:xfrm>
        </p:grpSpPr>
        <p:sp>
          <p:nvSpPr>
            <p:cNvPr id="7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8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gray">
            <a:xfrm>
              <a:off x="1200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rgbClr val="2DB72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grpSp>
        <p:nvGrpSpPr>
          <p:cNvPr id="10" name="Group 7"/>
          <p:cNvGrpSpPr>
            <a:grpSpLocks/>
          </p:cNvGrpSpPr>
          <p:nvPr/>
        </p:nvGrpSpPr>
        <p:grpSpPr bwMode="auto">
          <a:xfrm>
            <a:off x="2304858" y="2577061"/>
            <a:ext cx="976880" cy="855081"/>
            <a:chOff x="3174" y="2656"/>
            <a:chExt cx="1549" cy="1351"/>
          </a:xfrm>
        </p:grpSpPr>
        <p:sp>
          <p:nvSpPr>
            <p:cNvPr id="11" name="AutoShape 8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12" name="AutoShape 9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13" name="AutoShape 10"/>
            <p:cNvSpPr>
              <a:spLocks noChangeArrowheads="1"/>
            </p:cNvSpPr>
            <p:nvPr/>
          </p:nvSpPr>
          <p:spPr bwMode="gray">
            <a:xfrm>
              <a:off x="3264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rgbClr val="F6A9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3085513" y="2532119"/>
            <a:ext cx="7655302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3423645" y="1680615"/>
            <a:ext cx="70181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Hiền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có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bố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mẹ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là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công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dân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Việt</a:t>
            </a:r>
            <a:r>
              <a:rPr lang="en-US" sz="1800" dirty="0">
                <a:solidFill>
                  <a:schemeClr val="bg1"/>
                </a:solidFill>
              </a:rPr>
              <a:t> Nam, </a:t>
            </a:r>
            <a:r>
              <a:rPr lang="en-US" sz="1800" dirty="0" err="1">
                <a:solidFill>
                  <a:schemeClr val="bg1"/>
                </a:solidFill>
              </a:rPr>
              <a:t>hiện</a:t>
            </a:r>
            <a:r>
              <a:rPr lang="en-US" sz="1800" dirty="0">
                <a:solidFill>
                  <a:schemeClr val="bg1"/>
                </a:solidFill>
              </a:rPr>
              <a:t> nay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sinh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sống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cùng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gia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đình</a:t>
            </a:r>
            <a:r>
              <a:rPr lang="en-US" sz="1800" dirty="0">
                <a:solidFill>
                  <a:schemeClr val="bg1"/>
                </a:solidFill>
              </a:rPr>
              <a:t> ở Ô-</a:t>
            </a:r>
            <a:r>
              <a:rPr lang="en-US" sz="1800" dirty="0" err="1">
                <a:solidFill>
                  <a:schemeClr val="bg1"/>
                </a:solidFill>
              </a:rPr>
              <a:t>xtrây</a:t>
            </a:r>
            <a:r>
              <a:rPr lang="en-US" sz="1800" dirty="0">
                <a:solidFill>
                  <a:schemeClr val="bg1"/>
                </a:solidFill>
              </a:rPr>
              <a:t>-li-a (Australia).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gray">
          <a:xfrm>
            <a:off x="2544962" y="1704742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32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3085513" y="3558614"/>
            <a:ext cx="7655302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3467468" y="2686886"/>
            <a:ext cx="709898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Hưng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có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bố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mẹ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là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công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dân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Việt</a:t>
            </a:r>
            <a:r>
              <a:rPr lang="en-US" sz="1800" dirty="0">
                <a:solidFill>
                  <a:schemeClr val="bg1"/>
                </a:solidFill>
              </a:rPr>
              <a:t> Nam,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đang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cùng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bố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sinh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sống</a:t>
            </a:r>
            <a:r>
              <a:rPr lang="en-US" sz="1800" dirty="0">
                <a:solidFill>
                  <a:schemeClr val="bg1"/>
                </a:solidFill>
              </a:rPr>
              <a:t> ở </a:t>
            </a:r>
            <a:r>
              <a:rPr lang="en-US" sz="1800" dirty="0" err="1">
                <a:solidFill>
                  <a:schemeClr val="bg1"/>
                </a:solidFill>
              </a:rPr>
              <a:t>XIô</a:t>
            </a:r>
            <a:r>
              <a:rPr lang="en-US" sz="1800" dirty="0">
                <a:solidFill>
                  <a:schemeClr val="bg1"/>
                </a:solidFill>
              </a:rPr>
              <a:t>-</a:t>
            </a:r>
            <a:r>
              <a:rPr lang="en-US" sz="1800" dirty="0" err="1">
                <a:solidFill>
                  <a:schemeClr val="bg1"/>
                </a:solidFill>
              </a:rPr>
              <a:t>va</a:t>
            </a:r>
            <a:r>
              <a:rPr lang="en-US" sz="1800" dirty="0">
                <a:solidFill>
                  <a:schemeClr val="bg1"/>
                </a:solidFill>
              </a:rPr>
              <a:t>-</a:t>
            </a:r>
            <a:r>
              <a:rPr lang="en-US" sz="1800" dirty="0" err="1">
                <a:solidFill>
                  <a:schemeClr val="bg1"/>
                </a:solidFill>
              </a:rPr>
              <a:t>ki</a:t>
            </a:r>
            <a:r>
              <a:rPr lang="en-US" sz="1800" dirty="0">
                <a:solidFill>
                  <a:schemeClr val="bg1"/>
                </a:solidFill>
              </a:rPr>
              <a:t>-a (Slovakia), </a:t>
            </a:r>
            <a:r>
              <a:rPr lang="en-US" sz="1800" dirty="0" err="1">
                <a:solidFill>
                  <a:schemeClr val="bg1"/>
                </a:solidFill>
              </a:rPr>
              <a:t>còn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mẹ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sinh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sống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tại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Việt</a:t>
            </a:r>
            <a:r>
              <a:rPr lang="en-US" sz="1800" dirty="0">
                <a:solidFill>
                  <a:schemeClr val="bg1"/>
                </a:solidFill>
              </a:rPr>
              <a:t> Nam.</a:t>
            </a: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gray">
          <a:xfrm>
            <a:off x="2534557" y="2653153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3200" b="1" dirty="0">
                <a:solidFill>
                  <a:schemeClr val="bg1"/>
                </a:solidFill>
              </a:rPr>
              <a:t>B</a:t>
            </a:r>
          </a:p>
        </p:txBody>
      </p:sp>
      <p:grpSp>
        <p:nvGrpSpPr>
          <p:cNvPr id="20" name="Group 17"/>
          <p:cNvGrpSpPr>
            <a:grpSpLocks/>
          </p:cNvGrpSpPr>
          <p:nvPr/>
        </p:nvGrpSpPr>
        <p:grpSpPr bwMode="auto">
          <a:xfrm>
            <a:off x="2273184" y="3679122"/>
            <a:ext cx="976880" cy="855081"/>
            <a:chOff x="1110" y="2656"/>
            <a:chExt cx="1549" cy="1351"/>
          </a:xfrm>
        </p:grpSpPr>
        <p:sp>
          <p:nvSpPr>
            <p:cNvPr id="21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22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23" name="AutoShape 20"/>
            <p:cNvSpPr>
              <a:spLocks noChangeArrowheads="1"/>
            </p:cNvSpPr>
            <p:nvPr/>
          </p:nvSpPr>
          <p:spPr bwMode="gray">
            <a:xfrm>
              <a:off x="1194" y="2736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rgbClr val="2DB72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grpSp>
        <p:nvGrpSpPr>
          <p:cNvPr id="24" name="Group 21"/>
          <p:cNvGrpSpPr>
            <a:grpSpLocks/>
          </p:cNvGrpSpPr>
          <p:nvPr/>
        </p:nvGrpSpPr>
        <p:grpSpPr bwMode="auto">
          <a:xfrm>
            <a:off x="2304858" y="4748404"/>
            <a:ext cx="976880" cy="855081"/>
            <a:chOff x="3174" y="2656"/>
            <a:chExt cx="1549" cy="1351"/>
          </a:xfrm>
        </p:grpSpPr>
        <p:sp>
          <p:nvSpPr>
            <p:cNvPr id="25" name="AutoShape 22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26" name="AutoShape 23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27" name="AutoShape 24"/>
            <p:cNvSpPr>
              <a:spLocks noChangeArrowheads="1"/>
            </p:cNvSpPr>
            <p:nvPr/>
          </p:nvSpPr>
          <p:spPr bwMode="gray">
            <a:xfrm>
              <a:off x="3264" y="2737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rgbClr val="F6A9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3085513" y="4450789"/>
            <a:ext cx="7655302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3085513" y="5365189"/>
            <a:ext cx="7655302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3614607" y="4814977"/>
            <a:ext cx="680471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Quân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có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bố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là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công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dân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Việt</a:t>
            </a:r>
            <a:r>
              <a:rPr lang="en-US" sz="1800" dirty="0">
                <a:solidFill>
                  <a:schemeClr val="bg1"/>
                </a:solidFill>
              </a:rPr>
              <a:t> Nam, </a:t>
            </a:r>
            <a:r>
              <a:rPr lang="en-US" sz="1800" dirty="0" err="1">
                <a:solidFill>
                  <a:schemeClr val="bg1"/>
                </a:solidFill>
              </a:rPr>
              <a:t>mẹ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là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người</a:t>
            </a:r>
            <a:r>
              <a:rPr lang="en-US" sz="1800" dirty="0">
                <a:solidFill>
                  <a:schemeClr val="bg1"/>
                </a:solidFill>
              </a:rPr>
              <a:t> Ba </a:t>
            </a:r>
            <a:r>
              <a:rPr lang="en-US" sz="1800" dirty="0" err="1">
                <a:solidFill>
                  <a:schemeClr val="bg1"/>
                </a:solidFill>
              </a:rPr>
              <a:t>Lan</a:t>
            </a:r>
            <a:r>
              <a:rPr lang="en-US" sz="1800" dirty="0">
                <a:solidFill>
                  <a:schemeClr val="bg1"/>
                </a:solidFill>
              </a:rPr>
              <a:t>.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sinh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ra</a:t>
            </a:r>
            <a:r>
              <a:rPr lang="en-US" sz="1800" dirty="0">
                <a:solidFill>
                  <a:schemeClr val="bg1"/>
                </a:solidFill>
              </a:rPr>
              <a:t> ở </a:t>
            </a:r>
            <a:r>
              <a:rPr lang="en-US" sz="1800" dirty="0" err="1">
                <a:solidFill>
                  <a:schemeClr val="bg1"/>
                </a:solidFill>
              </a:rPr>
              <a:t>Việt</a:t>
            </a:r>
            <a:r>
              <a:rPr lang="en-US" sz="1800" dirty="0">
                <a:solidFill>
                  <a:schemeClr val="bg1"/>
                </a:solidFill>
              </a:rPr>
              <a:t> Nam. </a:t>
            </a:r>
            <a:r>
              <a:rPr lang="en-US" sz="1800" dirty="0" err="1">
                <a:solidFill>
                  <a:schemeClr val="bg1"/>
                </a:solidFill>
              </a:rPr>
              <a:t>Khi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Quân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sinh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ra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bố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mẹ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không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thoả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thuận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được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việc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chọn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quốc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tịch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cho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3" name="Text Box 30"/>
          <p:cNvSpPr txBox="1">
            <a:spLocks noChangeArrowheads="1"/>
          </p:cNvSpPr>
          <p:nvPr/>
        </p:nvSpPr>
        <p:spPr bwMode="gray">
          <a:xfrm>
            <a:off x="2550257" y="4876278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3200" b="1" dirty="0">
                <a:solidFill>
                  <a:schemeClr val="bg1"/>
                </a:solidFill>
              </a:rPr>
              <a:t>D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514" y="4795469"/>
            <a:ext cx="3043486" cy="2286818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3584151" y="183905"/>
            <a:ext cx="68656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trường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hợp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dưới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đây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trường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hợp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phải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công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dân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cs typeface="Tahoma" panose="020B0604030504040204" pitchFamily="34" charset="0"/>
              </a:rPr>
              <a:t>Việt</a:t>
            </a:r>
            <a:r>
              <a:rPr lang="en-US" sz="2400" dirty="0">
                <a:latin typeface="Tahoma" panose="020B0604030504040204" pitchFamily="34" charset="0"/>
                <a:cs typeface="Tahoma" panose="020B0604030504040204" pitchFamily="34" charset="0"/>
              </a:rPr>
              <a:t> Nam ?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214715" y="222875"/>
            <a:ext cx="15552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atin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40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cs typeface="Tahoma" panose="020B0604030504040204" pitchFamily="34" charset="0"/>
              </a:rPr>
              <a:t>tập</a:t>
            </a:r>
            <a:r>
              <a:rPr lang="en-US" sz="2400" b="1" dirty="0">
                <a:latin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sp>
        <p:nvSpPr>
          <p:cNvPr id="52" name="Cloud Callout 51"/>
          <p:cNvSpPr/>
          <p:nvPr/>
        </p:nvSpPr>
        <p:spPr>
          <a:xfrm>
            <a:off x="9639619" y="684539"/>
            <a:ext cx="1980296" cy="813843"/>
          </a:xfrm>
          <a:prstGeom prst="cloudCallout">
            <a:avLst>
              <a:gd name="adj1" fmla="val -7930"/>
              <a:gd name="adj2" fmla="val 40485"/>
            </a:avLst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ounded Rectangle 52"/>
          <p:cNvSpPr/>
          <p:nvPr/>
        </p:nvSpPr>
        <p:spPr>
          <a:xfrm>
            <a:off x="3401184" y="3744313"/>
            <a:ext cx="7436616" cy="908505"/>
          </a:xfrm>
          <a:prstGeom prst="roundRect">
            <a:avLst/>
          </a:prstGeom>
          <a:solidFill>
            <a:srgbClr val="ED1E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17"/>
          <p:cNvGrpSpPr>
            <a:grpSpLocks/>
          </p:cNvGrpSpPr>
          <p:nvPr/>
        </p:nvGrpSpPr>
        <p:grpSpPr bwMode="auto">
          <a:xfrm>
            <a:off x="2273184" y="3690067"/>
            <a:ext cx="976880" cy="855081"/>
            <a:chOff x="1110" y="2656"/>
            <a:chExt cx="1549" cy="1351"/>
          </a:xfrm>
          <a:solidFill>
            <a:srgbClr val="ED1E28"/>
          </a:solidFill>
        </p:grpSpPr>
        <p:sp>
          <p:nvSpPr>
            <p:cNvPr id="55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56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pFill/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1800"/>
            </a:p>
          </p:txBody>
        </p:sp>
        <p:sp>
          <p:nvSpPr>
            <p:cNvPr id="57" name="AutoShape 20"/>
            <p:cNvSpPr>
              <a:spLocks noChangeArrowheads="1"/>
            </p:cNvSpPr>
            <p:nvPr/>
          </p:nvSpPr>
          <p:spPr bwMode="gray">
            <a:xfrm>
              <a:off x="1194" y="2736"/>
              <a:ext cx="1349" cy="1167"/>
            </a:xfrm>
            <a:prstGeom prst="hexagon">
              <a:avLst>
                <a:gd name="adj" fmla="val 28896"/>
                <a:gd name="vf" fmla="val 11547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29" name="Text Box 26"/>
          <p:cNvSpPr txBox="1">
            <a:spLocks noChangeArrowheads="1"/>
          </p:cNvSpPr>
          <p:nvPr/>
        </p:nvSpPr>
        <p:spPr bwMode="auto">
          <a:xfrm>
            <a:off x="3717135" y="3821289"/>
            <a:ext cx="68047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Ôn-ga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có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bố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mẹ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là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công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dân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Nga</a:t>
            </a:r>
            <a:r>
              <a:rPr lang="en-US" sz="1800" dirty="0">
                <a:solidFill>
                  <a:schemeClr val="bg1"/>
                </a:solidFill>
              </a:rPr>
              <a:t>. </a:t>
            </a:r>
            <a:r>
              <a:rPr lang="en-US" sz="1800" dirty="0" err="1">
                <a:solidFill>
                  <a:schemeClr val="bg1"/>
                </a:solidFill>
              </a:rPr>
              <a:t>Bạn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sinh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ra</a:t>
            </a:r>
            <a:r>
              <a:rPr lang="en-US" sz="1800" dirty="0">
                <a:solidFill>
                  <a:schemeClr val="bg1"/>
                </a:solidFill>
              </a:rPr>
              <a:t> ở </a:t>
            </a:r>
            <a:r>
              <a:rPr lang="en-US" sz="1800" dirty="0" err="1">
                <a:solidFill>
                  <a:schemeClr val="bg1"/>
                </a:solidFill>
              </a:rPr>
              <a:t>Việt</a:t>
            </a:r>
            <a:r>
              <a:rPr lang="en-US" sz="1800" dirty="0">
                <a:solidFill>
                  <a:schemeClr val="bg1"/>
                </a:solidFill>
              </a:rPr>
              <a:t> Nam </a:t>
            </a:r>
            <a:r>
              <a:rPr lang="en-US" sz="1800" dirty="0" err="1">
                <a:solidFill>
                  <a:schemeClr val="bg1"/>
                </a:solidFill>
              </a:rPr>
              <a:t>và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có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nhiều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năm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sinh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sống</a:t>
            </a:r>
            <a:r>
              <a:rPr lang="en-US" sz="1800" dirty="0">
                <a:solidFill>
                  <a:schemeClr val="bg1"/>
                </a:solidFill>
              </a:rPr>
              <a:t> ở </a:t>
            </a:r>
            <a:r>
              <a:rPr lang="en-US" sz="1800" dirty="0" err="1">
                <a:solidFill>
                  <a:schemeClr val="bg1"/>
                </a:solidFill>
              </a:rPr>
              <a:t>Việt</a:t>
            </a:r>
            <a:r>
              <a:rPr lang="en-US" sz="1800" dirty="0">
                <a:solidFill>
                  <a:schemeClr val="bg1"/>
                </a:solidFill>
              </a:rPr>
              <a:t> Nam.</a:t>
            </a:r>
          </a:p>
        </p:txBody>
      </p:sp>
      <p:sp>
        <p:nvSpPr>
          <p:cNvPr id="30" name="Text Box 27"/>
          <p:cNvSpPr txBox="1">
            <a:spLocks noChangeArrowheads="1"/>
          </p:cNvSpPr>
          <p:nvPr/>
        </p:nvSpPr>
        <p:spPr bwMode="gray">
          <a:xfrm>
            <a:off x="2511110" y="3793701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32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58" name="Multiply 57"/>
          <p:cNvSpPr/>
          <p:nvPr/>
        </p:nvSpPr>
        <p:spPr>
          <a:xfrm>
            <a:off x="1223842" y="3679122"/>
            <a:ext cx="906420" cy="954703"/>
          </a:xfrm>
          <a:prstGeom prst="mathMultiply">
            <a:avLst/>
          </a:prstGeom>
          <a:solidFill>
            <a:srgbClr val="ED1E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50043" y="-10952"/>
            <a:ext cx="855416" cy="812309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132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 rot="16200000">
            <a:off x="2667002" y="-2664533"/>
            <a:ext cx="6857998" cy="12191999"/>
          </a:xfrm>
          <a:prstGeom prst="rect">
            <a:avLst/>
          </a:prstGeom>
          <a:gradFill>
            <a:gsLst>
              <a:gs pos="73000">
                <a:schemeClr val="accent1">
                  <a:lumMod val="5000"/>
                  <a:lumOff val="95000"/>
                </a:schemeClr>
              </a:gs>
              <a:gs pos="0">
                <a:schemeClr val="bg1"/>
              </a:gs>
              <a:gs pos="50000">
                <a:srgbClr val="DFF1FA"/>
              </a:gs>
              <a:gs pos="97000">
                <a:srgbClr val="C7E8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1">
            <a:extLst>
              <a:ext uri="{FF2B5EF4-FFF2-40B4-BE49-F238E27FC236}">
                <a16:creationId xmlns:a16="http://schemas.microsoft.com/office/drawing/2014/main" id="{49368C2B-08BB-4567-BA27-2402FAA3C31F}"/>
              </a:ext>
            </a:extLst>
          </p:cNvPr>
          <p:cNvSpPr/>
          <p:nvPr/>
        </p:nvSpPr>
        <p:spPr>
          <a:xfrm>
            <a:off x="2897944" y="97800"/>
            <a:ext cx="6888480" cy="990021"/>
          </a:xfrm>
          <a:prstGeom prst="roundRect">
            <a:avLst/>
          </a:prstGeom>
          <a:solidFill>
            <a:srgbClr val="00B0F0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PHIẾU BÀI TẬP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 HS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487876"/>
              </p:ext>
            </p:extLst>
          </p:nvPr>
        </p:nvGraphicFramePr>
        <p:xfrm>
          <a:off x="512160" y="1258157"/>
          <a:ext cx="11167679" cy="538229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30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57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1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02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Câu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hỏi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Câu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trả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lời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2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Công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dân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là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gì</a:t>
                      </a:r>
                      <a:r>
                        <a:rPr lang="en-US" sz="2400" baseline="0" dirty="0"/>
                        <a:t> ?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2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Căn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cứ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để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xác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định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công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dân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của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một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nước</a:t>
                      </a:r>
                      <a:r>
                        <a:rPr lang="en-US" sz="2400" baseline="0" dirty="0"/>
                        <a:t>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2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Em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là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công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dân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nước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nào</a:t>
                      </a:r>
                      <a:r>
                        <a:rPr lang="en-US" sz="2400" baseline="0" dirty="0"/>
                        <a:t>? </a:t>
                      </a:r>
                      <a:r>
                        <a:rPr lang="en-US" sz="2400" baseline="0" dirty="0" err="1"/>
                        <a:t>Vì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sao</a:t>
                      </a:r>
                      <a:r>
                        <a:rPr lang="en-US" sz="2400" baseline="0" dirty="0"/>
                        <a:t>?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2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Em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cần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làm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gì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để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trở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thành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một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công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dân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tốt</a:t>
                      </a:r>
                      <a:r>
                        <a:rPr lang="en-US" sz="2400" baseline="0" dirty="0"/>
                        <a:t>?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5265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Trấn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Thành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là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công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dân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Việt</a:t>
                      </a:r>
                      <a:r>
                        <a:rPr lang="en-US" sz="2400" baseline="0" dirty="0"/>
                        <a:t> Nam </a:t>
                      </a:r>
                      <a:r>
                        <a:rPr lang="en-US" sz="2400" baseline="0" dirty="0" err="1"/>
                        <a:t>lấy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Hariwon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là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công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dân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Hàn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Quốc</a:t>
                      </a:r>
                      <a:r>
                        <a:rPr lang="en-US" sz="2400" baseline="0" dirty="0"/>
                        <a:t> con </a:t>
                      </a:r>
                      <a:r>
                        <a:rPr lang="en-US" sz="2400" baseline="0" dirty="0" err="1"/>
                        <a:t>của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họ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sẽ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là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công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dân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nước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nào</a:t>
                      </a:r>
                      <a:r>
                        <a:rPr lang="en-US" sz="2400" baseline="0" dirty="0"/>
                        <a:t>?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2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Dưới</a:t>
                      </a:r>
                      <a:r>
                        <a:rPr lang="en-US" sz="2400" baseline="0" dirty="0"/>
                        <a:t> 18 </a:t>
                      </a:r>
                      <a:r>
                        <a:rPr lang="en-US" sz="2400" baseline="0" dirty="0" err="1"/>
                        <a:t>tuổi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thì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chưa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được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xác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định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quốc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tịch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đúng</a:t>
                      </a:r>
                      <a:r>
                        <a:rPr lang="en-US" sz="2400" baseline="0" dirty="0"/>
                        <a:t> hay </a:t>
                      </a:r>
                      <a:r>
                        <a:rPr lang="en-US" sz="2400" baseline="0" dirty="0" err="1"/>
                        <a:t>sai</a:t>
                      </a:r>
                      <a:r>
                        <a:rPr lang="en-US" sz="2400" baseline="0" dirty="0"/>
                        <a:t>?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4" name="Pictur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515" y="4921593"/>
            <a:ext cx="3043486" cy="22868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30" y="2467"/>
            <a:ext cx="2261978" cy="11820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1224549" y="97800"/>
            <a:ext cx="855416" cy="812309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084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576"/>
            <a:ext cx="12192000" cy="68865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166" y="145143"/>
            <a:ext cx="7254241" cy="6858000"/>
          </a:xfrm>
          <a:prstGeom prst="rect">
            <a:avLst/>
          </a:prstGeom>
        </p:spPr>
      </p:pic>
      <p:pic>
        <p:nvPicPr>
          <p:cNvPr id="1026" name="Picture 2" descr="Káº¿t quáº£ hÃ¬nh áº£nh cho LIGHTNING STOCK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97" y="-825004"/>
            <a:ext cx="3153683" cy="5676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Káº¿t quáº£ hÃ¬nh áº£nh cho LIGHTNING STOCK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56093" y="-825004"/>
            <a:ext cx="3686311" cy="1050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Káº¿t quáº£ hÃ¬nh áº£nh cho LIGHTNING STOCK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7805" y="-825004"/>
            <a:ext cx="4705276" cy="1050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homas Bergersen - Immortal (201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506568" y="911087"/>
            <a:ext cx="609600" cy="609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50043" y="-10952"/>
            <a:ext cx="855416" cy="812309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498291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27" numSld="5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526"/>
            <a:ext cx="12230852" cy="6867526"/>
          </a:xfrm>
          <a:prstGeom prst="rect">
            <a:avLst/>
          </a:prstGeom>
        </p:spPr>
      </p:pic>
      <p:sp>
        <p:nvSpPr>
          <p:cNvPr id="11" name="0">
            <a:extLst>
              <a:ext uri="{FF2B5EF4-FFF2-40B4-BE49-F238E27FC236}">
                <a16:creationId xmlns:a16="http://schemas.microsoft.com/office/drawing/2014/main" id="{9D20E7DA-90EB-4A3C-9A16-044A46CC9F26}"/>
              </a:ext>
            </a:extLst>
          </p:cNvPr>
          <p:cNvSpPr/>
          <p:nvPr/>
        </p:nvSpPr>
        <p:spPr>
          <a:xfrm>
            <a:off x="1074521" y="4846768"/>
            <a:ext cx="505861" cy="583095"/>
          </a:xfrm>
          <a:prstGeom prst="flowChartMagneticDisk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D0B35C-7548-4C39-843E-4269EF840E20}"/>
              </a:ext>
            </a:extLst>
          </p:cNvPr>
          <p:cNvSpPr/>
          <p:nvPr/>
        </p:nvSpPr>
        <p:spPr>
          <a:xfrm>
            <a:off x="976683" y="4788836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57150" h="107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03D9DE48-6FCB-4743-A44F-C4B93A9AD9D8}"/>
              </a:ext>
            </a:extLst>
          </p:cNvPr>
          <p:cNvSpPr/>
          <p:nvPr/>
        </p:nvSpPr>
        <p:spPr>
          <a:xfrm>
            <a:off x="1062718" y="4416512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766B8AE-0660-4EB6-B289-D2A1810AC650}"/>
              </a:ext>
            </a:extLst>
          </p:cNvPr>
          <p:cNvSpPr/>
          <p:nvPr/>
        </p:nvSpPr>
        <p:spPr>
          <a:xfrm>
            <a:off x="976683" y="4356698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44450" h="1714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2">
            <a:extLst>
              <a:ext uri="{FF2B5EF4-FFF2-40B4-BE49-F238E27FC236}">
                <a16:creationId xmlns:a16="http://schemas.microsoft.com/office/drawing/2014/main" id="{C572263E-C9C9-496B-8F0A-4BEFF6970A6A}"/>
              </a:ext>
            </a:extLst>
          </p:cNvPr>
          <p:cNvSpPr/>
          <p:nvPr/>
        </p:nvSpPr>
        <p:spPr>
          <a:xfrm>
            <a:off x="1062718" y="3990327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E4F50B1-2915-46B3-BF90-4B122B837603}"/>
              </a:ext>
            </a:extLst>
          </p:cNvPr>
          <p:cNvSpPr/>
          <p:nvPr/>
        </p:nvSpPr>
        <p:spPr>
          <a:xfrm>
            <a:off x="976683" y="3930513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3">
            <a:extLst>
              <a:ext uri="{FF2B5EF4-FFF2-40B4-BE49-F238E27FC236}">
                <a16:creationId xmlns:a16="http://schemas.microsoft.com/office/drawing/2014/main" id="{595A9014-B295-4A54-8A82-A4A81F8CD7C1}"/>
              </a:ext>
            </a:extLst>
          </p:cNvPr>
          <p:cNvSpPr/>
          <p:nvPr/>
        </p:nvSpPr>
        <p:spPr>
          <a:xfrm>
            <a:off x="1062718" y="3564142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07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89B4273-DA74-4547-8A12-E7B7D33C2CBF}"/>
              </a:ext>
            </a:extLst>
          </p:cNvPr>
          <p:cNvSpPr/>
          <p:nvPr/>
        </p:nvSpPr>
        <p:spPr>
          <a:xfrm>
            <a:off x="976683" y="3504328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4">
            <a:extLst>
              <a:ext uri="{FF2B5EF4-FFF2-40B4-BE49-F238E27FC236}">
                <a16:creationId xmlns:a16="http://schemas.microsoft.com/office/drawing/2014/main" id="{6060A468-9A57-4B21-8CCA-1133D3440C47}"/>
              </a:ext>
            </a:extLst>
          </p:cNvPr>
          <p:cNvSpPr/>
          <p:nvPr/>
        </p:nvSpPr>
        <p:spPr>
          <a:xfrm>
            <a:off x="1062718" y="3137957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F99947C-DDA5-43B9-86A6-46EB14827643}"/>
              </a:ext>
            </a:extLst>
          </p:cNvPr>
          <p:cNvSpPr/>
          <p:nvPr/>
        </p:nvSpPr>
        <p:spPr>
          <a:xfrm>
            <a:off x="976683" y="3078143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57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">
            <a:extLst>
              <a:ext uri="{FF2B5EF4-FFF2-40B4-BE49-F238E27FC236}">
                <a16:creationId xmlns:a16="http://schemas.microsoft.com/office/drawing/2014/main" id="{3B9CD15F-920C-41F5-91F6-37672771D306}"/>
              </a:ext>
            </a:extLst>
          </p:cNvPr>
          <p:cNvSpPr/>
          <p:nvPr/>
        </p:nvSpPr>
        <p:spPr>
          <a:xfrm>
            <a:off x="1062718" y="2711772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19EEE63-2BCD-488D-803C-9EAC1648938D}"/>
              </a:ext>
            </a:extLst>
          </p:cNvPr>
          <p:cNvSpPr/>
          <p:nvPr/>
        </p:nvSpPr>
        <p:spPr>
          <a:xfrm>
            <a:off x="976683" y="2651958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698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6">
            <a:extLst>
              <a:ext uri="{FF2B5EF4-FFF2-40B4-BE49-F238E27FC236}">
                <a16:creationId xmlns:a16="http://schemas.microsoft.com/office/drawing/2014/main" id="{A994FFD3-ADE0-4B93-9D03-AFE6C109C24C}"/>
              </a:ext>
            </a:extLst>
          </p:cNvPr>
          <p:cNvSpPr/>
          <p:nvPr/>
        </p:nvSpPr>
        <p:spPr>
          <a:xfrm>
            <a:off x="1062718" y="2285587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7F92663-3FC1-4F7B-BC96-2D9FE33BBA8E}"/>
              </a:ext>
            </a:extLst>
          </p:cNvPr>
          <p:cNvSpPr/>
          <p:nvPr/>
        </p:nvSpPr>
        <p:spPr>
          <a:xfrm>
            <a:off x="976683" y="2225773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57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4BEBF54-67F4-4483-86A3-5A501F7EFB7A}"/>
              </a:ext>
            </a:extLst>
          </p:cNvPr>
          <p:cNvSpPr/>
          <p:nvPr/>
        </p:nvSpPr>
        <p:spPr>
          <a:xfrm>
            <a:off x="976683" y="2170005"/>
            <a:ext cx="677103" cy="282126"/>
          </a:xfrm>
          <a:prstGeom prst="ellipse">
            <a:avLst/>
          </a:prstGeom>
          <a:solidFill>
            <a:srgbClr val="217529"/>
          </a:solidFill>
          <a:ln>
            <a:solidFill>
              <a:srgbClr val="217529"/>
            </a:solidFill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9" b="6786"/>
          <a:stretch/>
        </p:blipFill>
        <p:spPr>
          <a:xfrm>
            <a:off x="523437" y="647559"/>
            <a:ext cx="1410854" cy="1199935"/>
          </a:xfrm>
          <a:prstGeom prst="rect">
            <a:avLst/>
          </a:prstGeom>
        </p:spPr>
      </p:pic>
      <p:pic>
        <p:nvPicPr>
          <p:cNvPr id="34" name="Tieng vo tay 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51052" y="308503"/>
            <a:ext cx="746369" cy="6096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8100" y="4855528"/>
            <a:ext cx="917239" cy="661337"/>
            <a:chOff x="3921165" y="2951925"/>
            <a:chExt cx="1116495" cy="786967"/>
          </a:xfrm>
        </p:grpSpPr>
        <p:sp>
          <p:nvSpPr>
            <p:cNvPr id="3" name="Right Arrow 2"/>
            <p:cNvSpPr/>
            <p:nvPr/>
          </p:nvSpPr>
          <p:spPr>
            <a:xfrm>
              <a:off x="4277806" y="2992283"/>
              <a:ext cx="759854" cy="717733"/>
            </a:xfrm>
            <a:prstGeom prst="rightArrow">
              <a:avLst/>
            </a:prstGeom>
            <a:solidFill>
              <a:srgbClr val="FF0000"/>
            </a:solidFill>
            <a:ln w="76200">
              <a:solidFill>
                <a:srgbClr val="2175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3921165" y="2951925"/>
              <a:ext cx="798490" cy="786967"/>
            </a:xfrm>
            <a:prstGeom prst="ellipse">
              <a:avLst/>
            </a:prstGeom>
            <a:solidFill>
              <a:srgbClr val="FFFF00"/>
            </a:solidFill>
            <a:ln w="76200">
              <a:solidFill>
                <a:srgbClr val="2175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>
                  <a:solidFill>
                    <a:srgbClr val="FF0000"/>
                  </a:solidFill>
                </a:rPr>
                <a:t>Đội</a:t>
              </a:r>
              <a:r>
                <a:rPr lang="en-US" sz="1400" b="1" dirty="0">
                  <a:solidFill>
                    <a:srgbClr val="FF0000"/>
                  </a:solidFill>
                </a:rPr>
                <a:t> A</a:t>
              </a:r>
            </a:p>
          </p:txBody>
        </p:sp>
      </p:grpSp>
      <p:sp>
        <p:nvSpPr>
          <p:cNvPr id="77" name="Snip Same Side Corner Rectangle 76">
            <a:hlinkClick r:id="" action="ppaction://noaction"/>
          </p:cNvPr>
          <p:cNvSpPr/>
          <p:nvPr/>
        </p:nvSpPr>
        <p:spPr>
          <a:xfrm>
            <a:off x="3175761" y="5349937"/>
            <a:ext cx="4302276" cy="497031"/>
          </a:xfrm>
          <a:prstGeom prst="snip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2"/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BẮT ĐẦU</a:t>
            </a:r>
            <a:endParaRPr lang="en-US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2324124" y="5180046"/>
            <a:ext cx="7320619" cy="64643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dirty="0"/>
              <a:t>Công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Đồng-hồ-đếm-ngược-5-phút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52169" y="6010477"/>
            <a:ext cx="1384360" cy="778702"/>
          </a:xfrm>
          <a:prstGeom prst="rect">
            <a:avLst/>
          </a:prstGeom>
        </p:spPr>
      </p:pic>
      <p:sp>
        <p:nvSpPr>
          <p:cNvPr id="79" name="Rounded Rectangle 78"/>
          <p:cNvSpPr/>
          <p:nvPr/>
        </p:nvSpPr>
        <p:spPr>
          <a:xfrm>
            <a:off x="2324124" y="4522651"/>
            <a:ext cx="7320619" cy="64643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cứ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xác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Rounded Rectangle 79"/>
          <p:cNvSpPr/>
          <p:nvPr/>
        </p:nvSpPr>
        <p:spPr>
          <a:xfrm>
            <a:off x="2321497" y="3738286"/>
            <a:ext cx="7320619" cy="64643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Rounded Rectangle 80"/>
          <p:cNvSpPr/>
          <p:nvPr/>
        </p:nvSpPr>
        <p:spPr>
          <a:xfrm>
            <a:off x="2321498" y="2985376"/>
            <a:ext cx="7320619" cy="64643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tốt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2321499" y="2253919"/>
            <a:ext cx="7320619" cy="64643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5:</a:t>
            </a:r>
            <a:r>
              <a:rPr lang="en-US" dirty="0"/>
              <a:t>Trấn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Việt</a:t>
            </a:r>
            <a:r>
              <a:rPr lang="en-US" dirty="0"/>
              <a:t> Nam </a:t>
            </a:r>
            <a:r>
              <a:rPr lang="en-US" dirty="0" err="1"/>
              <a:t>lấy</a:t>
            </a:r>
            <a:r>
              <a:rPr lang="en-US" dirty="0"/>
              <a:t> </a:t>
            </a:r>
            <a:r>
              <a:rPr lang="en-US" dirty="0" err="1"/>
              <a:t>Hariwon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Hàn</a:t>
            </a:r>
            <a:r>
              <a:rPr lang="en-US" dirty="0"/>
              <a:t> </a:t>
            </a:r>
            <a:r>
              <a:rPr lang="en-US" dirty="0" err="1"/>
              <a:t>Quốc</a:t>
            </a:r>
            <a:r>
              <a:rPr lang="en-US" dirty="0"/>
              <a:t> con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họ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2321499" y="1388654"/>
            <a:ext cx="7320619" cy="64643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dirty="0" err="1"/>
              <a:t>Dưới</a:t>
            </a:r>
            <a:r>
              <a:rPr lang="en-US" dirty="0"/>
              <a:t> 18 </a:t>
            </a:r>
            <a:r>
              <a:rPr lang="en-US" dirty="0" err="1"/>
              <a:t>tuổi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chưa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xác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quốc</a:t>
            </a:r>
            <a:r>
              <a:rPr lang="en-US" dirty="0"/>
              <a:t> </a:t>
            </a:r>
            <a:r>
              <a:rPr lang="en-US" dirty="0" err="1"/>
              <a:t>tịch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hay </a:t>
            </a:r>
            <a:r>
              <a:rPr lang="en-US" dirty="0" err="1"/>
              <a:t>sai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13" y="619736"/>
            <a:ext cx="760475" cy="146584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100" y="-329602"/>
            <a:ext cx="863482" cy="1465844"/>
          </a:xfrm>
          <a:prstGeom prst="rect">
            <a:avLst/>
          </a:prstGeom>
        </p:spPr>
      </p:pic>
      <p:sp>
        <p:nvSpPr>
          <p:cNvPr id="45" name="0">
            <a:extLst>
              <a:ext uri="{FF2B5EF4-FFF2-40B4-BE49-F238E27FC236}">
                <a16:creationId xmlns:a16="http://schemas.microsoft.com/office/drawing/2014/main" id="{9D20E7DA-90EB-4A3C-9A16-044A46CC9F26}"/>
              </a:ext>
            </a:extLst>
          </p:cNvPr>
          <p:cNvSpPr/>
          <p:nvPr/>
        </p:nvSpPr>
        <p:spPr>
          <a:xfrm>
            <a:off x="10706896" y="4931193"/>
            <a:ext cx="505861" cy="583095"/>
          </a:xfrm>
          <a:prstGeom prst="flowChartMagneticDisk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1D0B35C-7548-4C39-843E-4269EF840E20}"/>
              </a:ext>
            </a:extLst>
          </p:cNvPr>
          <p:cNvSpPr/>
          <p:nvPr/>
        </p:nvSpPr>
        <p:spPr>
          <a:xfrm>
            <a:off x="10609058" y="4873261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57150" h="107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1">
            <a:extLst>
              <a:ext uri="{FF2B5EF4-FFF2-40B4-BE49-F238E27FC236}">
                <a16:creationId xmlns:a16="http://schemas.microsoft.com/office/drawing/2014/main" id="{03D9DE48-6FCB-4743-A44F-C4B93A9AD9D8}"/>
              </a:ext>
            </a:extLst>
          </p:cNvPr>
          <p:cNvSpPr/>
          <p:nvPr/>
        </p:nvSpPr>
        <p:spPr>
          <a:xfrm>
            <a:off x="10695093" y="4500937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766B8AE-0660-4EB6-B289-D2A1810AC650}"/>
              </a:ext>
            </a:extLst>
          </p:cNvPr>
          <p:cNvSpPr/>
          <p:nvPr/>
        </p:nvSpPr>
        <p:spPr>
          <a:xfrm>
            <a:off x="10609058" y="4441123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44450" h="1714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2">
            <a:extLst>
              <a:ext uri="{FF2B5EF4-FFF2-40B4-BE49-F238E27FC236}">
                <a16:creationId xmlns:a16="http://schemas.microsoft.com/office/drawing/2014/main" id="{C572263E-C9C9-496B-8F0A-4BEFF6970A6A}"/>
              </a:ext>
            </a:extLst>
          </p:cNvPr>
          <p:cNvSpPr/>
          <p:nvPr/>
        </p:nvSpPr>
        <p:spPr>
          <a:xfrm>
            <a:off x="10695093" y="4074752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E4F50B1-2915-46B3-BF90-4B122B837603}"/>
              </a:ext>
            </a:extLst>
          </p:cNvPr>
          <p:cNvSpPr/>
          <p:nvPr/>
        </p:nvSpPr>
        <p:spPr>
          <a:xfrm>
            <a:off x="10609058" y="4014938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3">
            <a:extLst>
              <a:ext uri="{FF2B5EF4-FFF2-40B4-BE49-F238E27FC236}">
                <a16:creationId xmlns:a16="http://schemas.microsoft.com/office/drawing/2014/main" id="{595A9014-B295-4A54-8A82-A4A81F8CD7C1}"/>
              </a:ext>
            </a:extLst>
          </p:cNvPr>
          <p:cNvSpPr/>
          <p:nvPr/>
        </p:nvSpPr>
        <p:spPr>
          <a:xfrm>
            <a:off x="10695093" y="3648567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07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89B4273-DA74-4547-8A12-E7B7D33C2CBF}"/>
              </a:ext>
            </a:extLst>
          </p:cNvPr>
          <p:cNvSpPr/>
          <p:nvPr/>
        </p:nvSpPr>
        <p:spPr>
          <a:xfrm>
            <a:off x="10609058" y="3588753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4">
            <a:extLst>
              <a:ext uri="{FF2B5EF4-FFF2-40B4-BE49-F238E27FC236}">
                <a16:creationId xmlns:a16="http://schemas.microsoft.com/office/drawing/2014/main" id="{6060A468-9A57-4B21-8CCA-1133D3440C47}"/>
              </a:ext>
            </a:extLst>
          </p:cNvPr>
          <p:cNvSpPr/>
          <p:nvPr/>
        </p:nvSpPr>
        <p:spPr>
          <a:xfrm>
            <a:off x="10695093" y="3222382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2F99947C-DDA5-43B9-86A6-46EB14827643}"/>
              </a:ext>
            </a:extLst>
          </p:cNvPr>
          <p:cNvSpPr/>
          <p:nvPr/>
        </p:nvSpPr>
        <p:spPr>
          <a:xfrm>
            <a:off x="10609058" y="3162568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57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5">
            <a:extLst>
              <a:ext uri="{FF2B5EF4-FFF2-40B4-BE49-F238E27FC236}">
                <a16:creationId xmlns:a16="http://schemas.microsoft.com/office/drawing/2014/main" id="{3B9CD15F-920C-41F5-91F6-37672771D306}"/>
              </a:ext>
            </a:extLst>
          </p:cNvPr>
          <p:cNvSpPr/>
          <p:nvPr/>
        </p:nvSpPr>
        <p:spPr>
          <a:xfrm>
            <a:off x="10695093" y="2796197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F19EEE63-2BCD-488D-803C-9EAC1648938D}"/>
              </a:ext>
            </a:extLst>
          </p:cNvPr>
          <p:cNvSpPr/>
          <p:nvPr/>
        </p:nvSpPr>
        <p:spPr>
          <a:xfrm>
            <a:off x="10609058" y="2736383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698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6">
            <a:extLst>
              <a:ext uri="{FF2B5EF4-FFF2-40B4-BE49-F238E27FC236}">
                <a16:creationId xmlns:a16="http://schemas.microsoft.com/office/drawing/2014/main" id="{A994FFD3-ADE0-4B93-9D03-AFE6C109C24C}"/>
              </a:ext>
            </a:extLst>
          </p:cNvPr>
          <p:cNvSpPr/>
          <p:nvPr/>
        </p:nvSpPr>
        <p:spPr>
          <a:xfrm>
            <a:off x="10695093" y="2370012"/>
            <a:ext cx="505861" cy="583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7F92663-3FC1-4F7B-BC96-2D9FE33BBA8E}"/>
              </a:ext>
            </a:extLst>
          </p:cNvPr>
          <p:cNvSpPr/>
          <p:nvPr/>
        </p:nvSpPr>
        <p:spPr>
          <a:xfrm>
            <a:off x="10609058" y="2310198"/>
            <a:ext cx="677103" cy="2821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57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4BEBF54-67F4-4483-86A3-5A501F7EFB7A}"/>
              </a:ext>
            </a:extLst>
          </p:cNvPr>
          <p:cNvSpPr/>
          <p:nvPr/>
        </p:nvSpPr>
        <p:spPr>
          <a:xfrm>
            <a:off x="10609058" y="2254430"/>
            <a:ext cx="677103" cy="282126"/>
          </a:xfrm>
          <a:prstGeom prst="ellipse">
            <a:avLst/>
          </a:prstGeom>
          <a:solidFill>
            <a:srgbClr val="217529"/>
          </a:solidFill>
          <a:ln>
            <a:solidFill>
              <a:srgbClr val="217529"/>
            </a:solidFill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9" b="6786"/>
          <a:stretch/>
        </p:blipFill>
        <p:spPr>
          <a:xfrm>
            <a:off x="10155812" y="731984"/>
            <a:ext cx="1410854" cy="1199935"/>
          </a:xfrm>
          <a:prstGeom prst="rect">
            <a:avLst/>
          </a:prstGeom>
        </p:spPr>
      </p:pic>
      <p:grpSp>
        <p:nvGrpSpPr>
          <p:cNvPr id="61" name="Group 60"/>
          <p:cNvGrpSpPr/>
          <p:nvPr/>
        </p:nvGrpSpPr>
        <p:grpSpPr>
          <a:xfrm>
            <a:off x="9670475" y="4939953"/>
            <a:ext cx="917239" cy="661337"/>
            <a:chOff x="3921165" y="2951925"/>
            <a:chExt cx="1116495" cy="786967"/>
          </a:xfrm>
        </p:grpSpPr>
        <p:sp>
          <p:nvSpPr>
            <p:cNvPr id="62" name="Right Arrow 61"/>
            <p:cNvSpPr/>
            <p:nvPr/>
          </p:nvSpPr>
          <p:spPr>
            <a:xfrm>
              <a:off x="4277806" y="2992283"/>
              <a:ext cx="759854" cy="717733"/>
            </a:xfrm>
            <a:prstGeom prst="rightArrow">
              <a:avLst/>
            </a:prstGeom>
            <a:solidFill>
              <a:srgbClr val="FF0000"/>
            </a:solidFill>
            <a:ln w="76200">
              <a:solidFill>
                <a:srgbClr val="2175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3921165" y="2951925"/>
              <a:ext cx="798490" cy="786967"/>
            </a:xfrm>
            <a:prstGeom prst="ellipse">
              <a:avLst/>
            </a:prstGeom>
            <a:solidFill>
              <a:srgbClr val="FFFF00"/>
            </a:solidFill>
            <a:ln w="76200">
              <a:solidFill>
                <a:srgbClr val="2175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>
                  <a:solidFill>
                    <a:srgbClr val="FF0000"/>
                  </a:solidFill>
                </a:rPr>
                <a:t>Đội</a:t>
              </a:r>
              <a:r>
                <a:rPr lang="en-US" sz="1400" b="1" dirty="0">
                  <a:solidFill>
                    <a:srgbClr val="FF0000"/>
                  </a:solidFill>
                </a:rPr>
                <a:t> B</a:t>
              </a:r>
            </a:p>
          </p:txBody>
        </p:sp>
      </p:grpSp>
      <p:pic>
        <p:nvPicPr>
          <p:cNvPr id="64" name="Picture 6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988" y="704161"/>
            <a:ext cx="760475" cy="1465844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70475" y="-245177"/>
            <a:ext cx="863482" cy="146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5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9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26 -0.43148 L -0.00196 -0.49375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312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-0.36944 L -0.00326 -0.43148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310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26 -0.43148 L -0.00196 -0.49375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312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-0.36944 L -0.00326 -0.43148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-0.05787 L -0.00313 -0.05764 " pathEditMode="relative" rAng="0" ptsTypes="AA">
                                      <p:cBhvr>
                                        <p:cTn id="2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-0.05764 L -0.00196 -0.1419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-0.1419 L -0.00326 -0.18634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26 -0.18634 L -0.00196 -0.24514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-0.24514 L -0.00469 -0.30741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30741 L -0.00196 -0.36944 " pathEditMode="relative" rAng="0" ptsTypes="AA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10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3111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video>
              <p:cMediaNode vol="80000">
                <p:cTn id="9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-0.05787 L -0.00313 -0.05764 " pathEditMode="relative" rAng="0" ptsTypes="AA">
                                      <p:cBhvr>
                                        <p:cTn id="154" dur="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1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-0.05764 L -0.00196 -0.1419 " pathEditMode="relative" rAng="0" ptsTypes="AA">
                                      <p:cBhvr>
                                        <p:cTn id="16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-0.1419 L -0.00326 -0.18634 " pathEditMode="relative" rAng="0" ptsTypes="AA">
                                      <p:cBhvr>
                                        <p:cTn id="17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26 -0.18634 L -0.00196 -0.24514 " pathEditMode="relative" rAng="0" ptsTypes="AA">
                                      <p:cBhvr>
                                        <p:cTn id="18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18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-0.24514 L -0.00469 -0.30741 " pathEditMode="relative" rAng="0" ptsTypes="AA">
                                      <p:cBhvr>
                                        <p:cTn id="19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19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30741 L -0.00196 -0.36944 " pathEditMode="relative" rAng="0" ptsTypes="AA">
                                      <p:cBhvr>
                                        <p:cTn id="19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16200000">
            <a:off x="2667002" y="-2701453"/>
            <a:ext cx="6857998" cy="12191999"/>
          </a:xfrm>
          <a:prstGeom prst="rect">
            <a:avLst/>
          </a:prstGeom>
          <a:gradFill>
            <a:gsLst>
              <a:gs pos="73000">
                <a:schemeClr val="accent1">
                  <a:lumMod val="5000"/>
                  <a:lumOff val="95000"/>
                </a:schemeClr>
              </a:gs>
              <a:gs pos="0">
                <a:schemeClr val="bg1"/>
              </a:gs>
              <a:gs pos="50000">
                <a:srgbClr val="DFF1FA"/>
              </a:gs>
              <a:gs pos="97000">
                <a:srgbClr val="C7E8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6615419" y="-511927"/>
            <a:ext cx="0" cy="5759441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3601563" y="-511927"/>
            <a:ext cx="5809496" cy="5354551"/>
            <a:chOff x="3623426" y="-498558"/>
            <a:chExt cx="5809496" cy="5354551"/>
          </a:xfrm>
        </p:grpSpPr>
        <p:pic>
          <p:nvPicPr>
            <p:cNvPr id="9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3426" y="977174"/>
              <a:ext cx="5809496" cy="1403988"/>
            </a:xfrm>
            <a:prstGeom prst="rect">
              <a:avLst/>
            </a:prstGeom>
          </p:spPr>
        </p:pic>
        <p:sp>
          <p:nvSpPr>
            <p:cNvPr id="10" name="Arc 9"/>
            <p:cNvSpPr/>
            <p:nvPr/>
          </p:nvSpPr>
          <p:spPr>
            <a:xfrm rot="5400000">
              <a:off x="3891954" y="-478274"/>
              <a:ext cx="5354551" cy="5313984"/>
            </a:xfrm>
            <a:prstGeom prst="arc">
              <a:avLst>
                <a:gd name="adj1" fmla="val 16200000"/>
                <a:gd name="adj2" fmla="val 5386426"/>
              </a:avLst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4771397" y="2383602"/>
            <a:ext cx="3950120" cy="923330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VẬN DỤNG</a:t>
            </a:r>
          </a:p>
        </p:txBody>
      </p:sp>
      <p:sp>
        <p:nvSpPr>
          <p:cNvPr id="18" name="5-Point Star 17"/>
          <p:cNvSpPr/>
          <p:nvPr/>
        </p:nvSpPr>
        <p:spPr>
          <a:xfrm>
            <a:off x="600877" y="510905"/>
            <a:ext cx="728565" cy="752733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-1157982" y="1995557"/>
            <a:ext cx="2388548" cy="2114154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11253153" y="969292"/>
            <a:ext cx="728565" cy="752733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/>
          <p:cNvSpPr/>
          <p:nvPr/>
        </p:nvSpPr>
        <p:spPr>
          <a:xfrm>
            <a:off x="10202860" y="2676268"/>
            <a:ext cx="728565" cy="752733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21"/>
          <p:cNvSpPr/>
          <p:nvPr/>
        </p:nvSpPr>
        <p:spPr>
          <a:xfrm>
            <a:off x="8518337" y="4980503"/>
            <a:ext cx="686022" cy="555590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/>
          <p:cNvSpPr/>
          <p:nvPr/>
        </p:nvSpPr>
        <p:spPr>
          <a:xfrm>
            <a:off x="9856954" y="4639919"/>
            <a:ext cx="1218052" cy="1148921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4-Point Star 25"/>
          <p:cNvSpPr/>
          <p:nvPr/>
        </p:nvSpPr>
        <p:spPr>
          <a:xfrm flipH="1">
            <a:off x="2891873" y="1547417"/>
            <a:ext cx="281634" cy="299546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4-Point Star 26"/>
          <p:cNvSpPr/>
          <p:nvPr/>
        </p:nvSpPr>
        <p:spPr>
          <a:xfrm>
            <a:off x="10202860" y="721352"/>
            <a:ext cx="258492" cy="242454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4-Point Star 28"/>
          <p:cNvSpPr/>
          <p:nvPr/>
        </p:nvSpPr>
        <p:spPr>
          <a:xfrm flipH="1">
            <a:off x="1906017" y="4937752"/>
            <a:ext cx="878604" cy="934483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5-Point Star 29"/>
          <p:cNvSpPr/>
          <p:nvPr/>
        </p:nvSpPr>
        <p:spPr>
          <a:xfrm>
            <a:off x="186830" y="5095155"/>
            <a:ext cx="1276433" cy="1443170"/>
          </a:xfrm>
          <a:prstGeom prst="star5">
            <a:avLst/>
          </a:prstGeom>
          <a:gradFill>
            <a:gsLst>
              <a:gs pos="100000">
                <a:srgbClr val="00B0F0"/>
              </a:gs>
              <a:gs pos="0">
                <a:schemeClr val="bg1"/>
              </a:gs>
              <a:gs pos="50000">
                <a:srgbClr val="DFF1FA"/>
              </a:gs>
              <a:gs pos="97000">
                <a:srgbClr val="C7E8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4-Point Star 30"/>
          <p:cNvSpPr/>
          <p:nvPr/>
        </p:nvSpPr>
        <p:spPr>
          <a:xfrm flipH="1">
            <a:off x="4118692" y="3765491"/>
            <a:ext cx="942671" cy="735871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5-Point Star 31"/>
          <p:cNvSpPr/>
          <p:nvPr/>
        </p:nvSpPr>
        <p:spPr>
          <a:xfrm>
            <a:off x="5559274" y="6135295"/>
            <a:ext cx="417409" cy="403030"/>
          </a:xfrm>
          <a:prstGeom prst="star5">
            <a:avLst>
              <a:gd name="adj" fmla="val 12022"/>
              <a:gd name="hf" fmla="val 105146"/>
              <a:gd name="vf" fmla="val 110557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3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5-Point Star 32"/>
          <p:cNvSpPr/>
          <p:nvPr/>
        </p:nvSpPr>
        <p:spPr>
          <a:xfrm>
            <a:off x="10879069" y="5523076"/>
            <a:ext cx="1268205" cy="1160795"/>
          </a:xfrm>
          <a:prstGeom prst="star5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3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Up Arrow 34"/>
          <p:cNvSpPr/>
          <p:nvPr/>
        </p:nvSpPr>
        <p:spPr>
          <a:xfrm>
            <a:off x="43898" y="5483932"/>
            <a:ext cx="910659" cy="1308538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Up Arrow 35"/>
          <p:cNvSpPr/>
          <p:nvPr/>
        </p:nvSpPr>
        <p:spPr>
          <a:xfrm>
            <a:off x="757630" y="6264674"/>
            <a:ext cx="535750" cy="527796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Up Arrow 58"/>
          <p:cNvSpPr/>
          <p:nvPr/>
        </p:nvSpPr>
        <p:spPr>
          <a:xfrm>
            <a:off x="995065" y="5820074"/>
            <a:ext cx="741069" cy="1037926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Up Arrow 59"/>
          <p:cNvSpPr/>
          <p:nvPr/>
        </p:nvSpPr>
        <p:spPr>
          <a:xfrm>
            <a:off x="1455557" y="6264674"/>
            <a:ext cx="535750" cy="527796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87209" y="254562"/>
            <a:ext cx="1048871" cy="996015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830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650" y="-281645"/>
            <a:ext cx="4949827" cy="278117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280296" y="2848873"/>
            <a:ext cx="103444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85DB1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NHỮNG TẤM GƯƠNG CÔNG DÂN VIỆT NAM TIÊU BIỂU </a:t>
            </a:r>
            <a:endParaRPr lang="en-US" sz="3200" dirty="0">
              <a:solidFill>
                <a:srgbClr val="085DB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88660" y="5351680"/>
            <a:ext cx="17812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HỌC TẬP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27989" y="5275244"/>
            <a:ext cx="233269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444444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LAO ĐỘNG </a:t>
            </a:r>
          </a:p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SẢN XUẤT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194018" y="5338633"/>
            <a:ext cx="20201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THỂ THAO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467600" y="0"/>
            <a:ext cx="4724400" cy="1219200"/>
          </a:xfrm>
          <a:prstGeom prst="rect">
            <a:avLst/>
          </a:prstGeom>
          <a:solidFill>
            <a:srgbClr val="ED1E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988" y="199071"/>
            <a:ext cx="2599584" cy="2859542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4486" y="74292"/>
            <a:ext cx="2124440" cy="1144908"/>
          </a:xfrm>
          <a:prstGeom prst="rect">
            <a:avLst/>
          </a:prstGeom>
          <a:solidFill>
            <a:srgbClr val="ED1E28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230" y="3911040"/>
            <a:ext cx="1551867" cy="1555641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35436" y="6400800"/>
            <a:ext cx="12137514" cy="0"/>
          </a:xfrm>
          <a:prstGeom prst="line">
            <a:avLst/>
          </a:prstGeom>
          <a:ln w="76200">
            <a:solidFill>
              <a:srgbClr val="ED1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5436" y="6572250"/>
            <a:ext cx="12137514" cy="0"/>
          </a:xfrm>
          <a:prstGeom prst="line">
            <a:avLst/>
          </a:prstGeom>
          <a:ln w="76200">
            <a:solidFill>
              <a:srgbClr val="F47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571" y="3911040"/>
            <a:ext cx="1143000" cy="1295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312" y="3751176"/>
            <a:ext cx="1059468" cy="1590536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316771" y="3782993"/>
            <a:ext cx="2713480" cy="2446358"/>
          </a:xfrm>
          <a:prstGeom prst="roundRect">
            <a:avLst/>
          </a:prstGeom>
          <a:noFill/>
          <a:ln w="28575">
            <a:solidFill>
              <a:srgbClr val="ED1E2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4663480" y="3774878"/>
            <a:ext cx="2713480" cy="2446358"/>
          </a:xfrm>
          <a:prstGeom prst="roundRect">
            <a:avLst/>
          </a:prstGeom>
          <a:noFill/>
          <a:ln w="28575">
            <a:solidFill>
              <a:srgbClr val="ED1E2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7937594" y="3774878"/>
            <a:ext cx="2713480" cy="2446358"/>
          </a:xfrm>
          <a:prstGeom prst="roundRect">
            <a:avLst/>
          </a:prstGeom>
          <a:noFill/>
          <a:ln w="28575">
            <a:solidFill>
              <a:srgbClr val="ED1E2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86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57150">
            <a:noFill/>
          </a:ln>
        </p:spPr>
      </p:pic>
      <p:sp>
        <p:nvSpPr>
          <p:cNvPr id="4" name="Rectangle 3"/>
          <p:cNvSpPr/>
          <p:nvPr/>
        </p:nvSpPr>
        <p:spPr>
          <a:xfrm>
            <a:off x="6297705" y="924819"/>
            <a:ext cx="5190565" cy="246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Trinh (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8A2,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THCS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trấn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Giồng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Trôm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H.Giồng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Trôm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Tre)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2020; 7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rgbClr val="44444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9" t="28574" r="5585" b="12630"/>
          <a:stretch/>
        </p:blipFill>
        <p:spPr>
          <a:xfrm>
            <a:off x="1424599" y="887506"/>
            <a:ext cx="4371082" cy="26445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6DF9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567320" y="3902925"/>
            <a:ext cx="4764741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(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11C2A,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THPT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Lai)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Olympic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2020;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2019 - 2020; </a:t>
            </a:r>
            <a:endParaRPr lang="en-US" sz="1600" dirty="0">
              <a:solidFill>
                <a:srgbClr val="44444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2" t="24306" r="8594" b="6236"/>
          <a:stretch/>
        </p:blipFill>
        <p:spPr>
          <a:xfrm>
            <a:off x="6290982" y="3705092"/>
            <a:ext cx="4607650" cy="28139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6DF9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Round Diagonal Corner Rectangle 10"/>
          <p:cNvSpPr/>
          <p:nvPr/>
        </p:nvSpPr>
        <p:spPr>
          <a:xfrm>
            <a:off x="6324599" y="779929"/>
            <a:ext cx="5374341" cy="2621574"/>
          </a:xfrm>
          <a:prstGeom prst="round2DiagRect">
            <a:avLst>
              <a:gd name="adj1" fmla="val 30145"/>
              <a:gd name="adj2" fmla="val 0"/>
            </a:avLst>
          </a:prstGeom>
          <a:noFill/>
          <a:ln w="76200">
            <a:solidFill>
              <a:srgbClr val="96DF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 Diagonal Corner Rectangle 11"/>
          <p:cNvSpPr/>
          <p:nvPr/>
        </p:nvSpPr>
        <p:spPr>
          <a:xfrm>
            <a:off x="421340" y="3705092"/>
            <a:ext cx="5374341" cy="2773120"/>
          </a:xfrm>
          <a:prstGeom prst="round2DiagRect">
            <a:avLst>
              <a:gd name="adj1" fmla="val 30145"/>
              <a:gd name="adj2" fmla="val 0"/>
            </a:avLst>
          </a:prstGeom>
          <a:noFill/>
          <a:ln w="76200">
            <a:solidFill>
              <a:srgbClr val="96DF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24" b="89881" l="9699" r="100000">
                        <a14:foregroundMark x1="12040" y1="39286" x2="12040" y2="39286"/>
                        <a14:foregroundMark x1="41137" y1="41667" x2="41137" y2="41667"/>
                        <a14:foregroundMark x1="49164" y1="45238" x2="49164" y2="45238"/>
                        <a14:foregroundMark x1="59197" y1="45238" x2="59197" y2="45238"/>
                        <a14:foregroundMark x1="68562" y1="44643" x2="68562" y2="44643"/>
                        <a14:foregroundMark x1="81940" y1="45238" x2="81940" y2="45238"/>
                        <a14:foregroundMark x1="70569" y1="29762" x2="70569" y2="29762"/>
                        <a14:foregroundMark x1="61538" y1="73810" x2="61538" y2="73810"/>
                        <a14:foregroundMark x1="84950" y1="78571" x2="84950" y2="78571"/>
                        <a14:foregroundMark x1="36455" y1="69048" x2="36455" y2="69048"/>
                        <a14:foregroundMark x1="26087" y1="68452" x2="26087" y2="68452"/>
                        <a14:foregroundMark x1="27759" y1="86310" x2="27759" y2="86310"/>
                        <a14:foregroundMark x1="50167" y1="50000" x2="50167" y2="50000"/>
                        <a14:foregroundMark x1="18060" y1="77976" x2="18060" y2="77976"/>
                        <a14:foregroundMark x1="24415" y1="73214" x2="24415" y2="732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530" y="0"/>
            <a:ext cx="2019600" cy="109329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03677" y="112510"/>
            <a:ext cx="855416" cy="812309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0067101"/>
      </p:ext>
    </p:extLst>
  </p:cSld>
  <p:clrMapOvr>
    <a:masterClrMapping/>
  </p:clrMapOvr>
  <p:transition spd="slow">
    <p:comb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2"/>
          <a:stretch/>
        </p:blipFill>
        <p:spPr>
          <a:xfrm>
            <a:off x="0" y="456256"/>
            <a:ext cx="12377795" cy="62018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5013"/>
            <a:ext cx="12377795" cy="1200329"/>
          </a:xfrm>
          <a:prstGeom prst="rect">
            <a:avLst/>
          </a:prstGeom>
          <a:solidFill>
            <a:srgbClr val="CF140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chemeClr val="bg1"/>
                </a:solidFill>
              </a:rPr>
              <a:t>                          </a:t>
            </a: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TRƯỜNG TRUNG HỌC CƠ SỞ NGŨ LÃO</a:t>
            </a:r>
          </a:p>
          <a:p>
            <a:pPr algn="ctr"/>
            <a:endParaRPr lang="en-US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                    HỘI THI VẼ TRANH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38953" y="152928"/>
            <a:ext cx="855416" cy="812309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6355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386" y="489801"/>
            <a:ext cx="3037915" cy="303791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691430" y="2861101"/>
            <a:ext cx="616502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cap="none" spc="0" dirty="0">
                <a:ln/>
                <a:solidFill>
                  <a:srgbClr val="ED1E28"/>
                </a:solidFill>
                <a:effectLst/>
              </a:rPr>
              <a:t>CHÚC CÁC EM HỌC TỐT</a:t>
            </a:r>
          </a:p>
        </p:txBody>
      </p:sp>
    </p:spTree>
    <p:extLst>
      <p:ext uri="{BB962C8B-B14F-4D97-AF65-F5344CB8AC3E}">
        <p14:creationId xmlns:p14="http://schemas.microsoft.com/office/powerpoint/2010/main" val="136849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95349" y="5454868"/>
            <a:ext cx="8873409" cy="954107"/>
          </a:xfrm>
          <a:prstGeom prst="rect">
            <a:avLst/>
          </a:prstGeom>
          <a:solidFill>
            <a:srgbClr val="00B0F0">
              <a:alpha val="67000"/>
            </a:srgbClr>
          </a:solidFill>
          <a:effectLst>
            <a:outerShdw blurRad="50800" dist="50800" dir="5400000" algn="ctr" rotWithShape="0">
              <a:srgbClr val="000000">
                <a:alpha val="74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</a:rPr>
              <a:t>Nêu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cảm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xúc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của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về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hình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ảnh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đất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nước</a:t>
            </a:r>
            <a:r>
              <a:rPr lang="en-US" sz="2800" dirty="0">
                <a:solidFill>
                  <a:schemeClr val="bg1"/>
                </a:solidFill>
              </a:rPr>
              <a:t>, con </a:t>
            </a:r>
            <a:r>
              <a:rPr lang="en-US" sz="2800" dirty="0" err="1">
                <a:solidFill>
                  <a:schemeClr val="bg1"/>
                </a:solidFill>
              </a:rPr>
              <a:t>người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Việt</a:t>
            </a:r>
            <a:r>
              <a:rPr lang="en-US" sz="2800" dirty="0">
                <a:solidFill>
                  <a:schemeClr val="bg1"/>
                </a:solidFill>
              </a:rPr>
              <a:t> Nam qua </a:t>
            </a:r>
            <a:r>
              <a:rPr lang="en-US" sz="2800" dirty="0" err="1">
                <a:solidFill>
                  <a:schemeClr val="bg1"/>
                </a:solidFill>
              </a:rPr>
              <a:t>bài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hát</a:t>
            </a:r>
            <a:r>
              <a:rPr lang="en-US" sz="2800" dirty="0">
                <a:solidFill>
                  <a:schemeClr val="bg1"/>
                </a:solidFill>
              </a:rPr>
              <a:t>: </a:t>
            </a:r>
            <a:r>
              <a:rPr lang="en-US" sz="2800" dirty="0" err="1">
                <a:solidFill>
                  <a:schemeClr val="bg1"/>
                </a:solidFill>
              </a:rPr>
              <a:t>Việt</a:t>
            </a:r>
            <a:r>
              <a:rPr lang="en-US" sz="2800" dirty="0">
                <a:solidFill>
                  <a:schemeClr val="bg1"/>
                </a:solidFill>
              </a:rPr>
              <a:t> Nam </a:t>
            </a:r>
            <a:r>
              <a:rPr lang="en-US" sz="2800" dirty="0" err="1">
                <a:solidFill>
                  <a:schemeClr val="bg1"/>
                </a:solidFill>
              </a:rPr>
              <a:t>ơi</a:t>
            </a:r>
            <a:r>
              <a:rPr lang="en-US" sz="2800" dirty="0">
                <a:solidFill>
                  <a:schemeClr val="bg1"/>
                </a:solidFill>
              </a:rPr>
              <a:t> – </a:t>
            </a:r>
            <a:r>
              <a:rPr lang="en-US" sz="2800" dirty="0" err="1">
                <a:solidFill>
                  <a:schemeClr val="bg1"/>
                </a:solidFill>
              </a:rPr>
              <a:t>nhạc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và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lời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của</a:t>
            </a:r>
            <a:r>
              <a:rPr lang="en-US" sz="2800" dirty="0">
                <a:solidFill>
                  <a:schemeClr val="bg1"/>
                </a:solidFill>
              </a:rPr>
              <a:t> Minh Beta</a:t>
            </a:r>
          </a:p>
        </p:txBody>
      </p:sp>
      <p:pic>
        <p:nvPicPr>
          <p:cNvPr id="9" name="Việt Nam Ơi - Minh Beta - Phiên Bản Gốc - CVH Musi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181" t="10264" r="-268" b="10157"/>
          <a:stretch/>
        </p:blipFill>
        <p:spPr>
          <a:xfrm>
            <a:off x="1662086" y="693683"/>
            <a:ext cx="8139933" cy="4587765"/>
          </a:xfrm>
          <a:prstGeom prst="round2DiagRect">
            <a:avLst>
              <a:gd name="adj1" fmla="val 29038"/>
              <a:gd name="adj2" fmla="val 0"/>
            </a:avLst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87209" y="254562"/>
            <a:ext cx="1048871" cy="996015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911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16200000">
            <a:off x="2667002" y="-2701453"/>
            <a:ext cx="6857998" cy="12191999"/>
          </a:xfrm>
          <a:prstGeom prst="rect">
            <a:avLst/>
          </a:prstGeom>
          <a:gradFill>
            <a:gsLst>
              <a:gs pos="73000">
                <a:schemeClr val="accent1">
                  <a:lumMod val="5000"/>
                  <a:lumOff val="95000"/>
                </a:schemeClr>
              </a:gs>
              <a:gs pos="0">
                <a:schemeClr val="bg1"/>
              </a:gs>
              <a:gs pos="50000">
                <a:srgbClr val="DFF1FA"/>
              </a:gs>
              <a:gs pos="97000">
                <a:srgbClr val="C7E8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6615419" y="-511927"/>
            <a:ext cx="0" cy="5759441"/>
          </a:xfrm>
          <a:prstGeom prst="line">
            <a:avLst/>
          </a:prstGeom>
          <a:ln w="127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3601563" y="-511927"/>
            <a:ext cx="5809496" cy="5354551"/>
            <a:chOff x="3623426" y="-498558"/>
            <a:chExt cx="5809496" cy="5354551"/>
          </a:xfrm>
        </p:grpSpPr>
        <p:pic>
          <p:nvPicPr>
            <p:cNvPr id="9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3426" y="977174"/>
              <a:ext cx="5809496" cy="1403988"/>
            </a:xfrm>
            <a:prstGeom prst="rect">
              <a:avLst/>
            </a:prstGeom>
          </p:spPr>
        </p:pic>
        <p:sp>
          <p:nvSpPr>
            <p:cNvPr id="10" name="Arc 9"/>
            <p:cNvSpPr/>
            <p:nvPr/>
          </p:nvSpPr>
          <p:spPr>
            <a:xfrm rot="5400000">
              <a:off x="3891954" y="-478274"/>
              <a:ext cx="5354551" cy="5313984"/>
            </a:xfrm>
            <a:prstGeom prst="arc">
              <a:avLst>
                <a:gd name="adj1" fmla="val 16200000"/>
                <a:gd name="adj2" fmla="val 5386426"/>
              </a:avLst>
            </a:prstGeom>
            <a:solidFill>
              <a:srgbClr val="00B0F0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4770594" y="2383602"/>
            <a:ext cx="3951724" cy="923330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KHÁM PHÁ</a:t>
            </a:r>
          </a:p>
        </p:txBody>
      </p:sp>
      <p:sp>
        <p:nvSpPr>
          <p:cNvPr id="18" name="5-Point Star 17"/>
          <p:cNvSpPr/>
          <p:nvPr/>
        </p:nvSpPr>
        <p:spPr>
          <a:xfrm>
            <a:off x="600877" y="510905"/>
            <a:ext cx="728565" cy="752733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-1157982" y="1995557"/>
            <a:ext cx="2388548" cy="2114154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11253153" y="969292"/>
            <a:ext cx="728565" cy="752733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/>
          <p:cNvSpPr/>
          <p:nvPr/>
        </p:nvSpPr>
        <p:spPr>
          <a:xfrm>
            <a:off x="10202860" y="2676268"/>
            <a:ext cx="728565" cy="752733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21"/>
          <p:cNvSpPr/>
          <p:nvPr/>
        </p:nvSpPr>
        <p:spPr>
          <a:xfrm>
            <a:off x="8518337" y="4980503"/>
            <a:ext cx="686022" cy="555590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/>
          <p:cNvSpPr/>
          <p:nvPr/>
        </p:nvSpPr>
        <p:spPr>
          <a:xfrm>
            <a:off x="9856954" y="4639919"/>
            <a:ext cx="1218052" cy="1148921"/>
          </a:xfrm>
          <a:prstGeom prst="star5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4-Point Star 25"/>
          <p:cNvSpPr/>
          <p:nvPr/>
        </p:nvSpPr>
        <p:spPr>
          <a:xfrm flipH="1">
            <a:off x="2891873" y="1547417"/>
            <a:ext cx="281634" cy="299546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4-Point Star 26"/>
          <p:cNvSpPr/>
          <p:nvPr/>
        </p:nvSpPr>
        <p:spPr>
          <a:xfrm>
            <a:off x="10202860" y="721352"/>
            <a:ext cx="258492" cy="242454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4-Point Star 28"/>
          <p:cNvSpPr/>
          <p:nvPr/>
        </p:nvSpPr>
        <p:spPr>
          <a:xfrm flipH="1">
            <a:off x="1906017" y="4937752"/>
            <a:ext cx="878604" cy="934483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5-Point Star 29"/>
          <p:cNvSpPr/>
          <p:nvPr/>
        </p:nvSpPr>
        <p:spPr>
          <a:xfrm>
            <a:off x="186830" y="5095155"/>
            <a:ext cx="1276433" cy="1443170"/>
          </a:xfrm>
          <a:prstGeom prst="star5">
            <a:avLst/>
          </a:prstGeom>
          <a:gradFill>
            <a:gsLst>
              <a:gs pos="100000">
                <a:srgbClr val="00B0F0"/>
              </a:gs>
              <a:gs pos="0">
                <a:schemeClr val="bg1"/>
              </a:gs>
              <a:gs pos="50000">
                <a:srgbClr val="DFF1FA"/>
              </a:gs>
              <a:gs pos="97000">
                <a:srgbClr val="C7E8F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4-Point Star 30"/>
          <p:cNvSpPr/>
          <p:nvPr/>
        </p:nvSpPr>
        <p:spPr>
          <a:xfrm flipH="1">
            <a:off x="4118692" y="3765491"/>
            <a:ext cx="942671" cy="735871"/>
          </a:xfrm>
          <a:prstGeom prst="star4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5-Point Star 31"/>
          <p:cNvSpPr/>
          <p:nvPr/>
        </p:nvSpPr>
        <p:spPr>
          <a:xfrm>
            <a:off x="5559274" y="6135295"/>
            <a:ext cx="417409" cy="403030"/>
          </a:xfrm>
          <a:prstGeom prst="star5">
            <a:avLst>
              <a:gd name="adj" fmla="val 12022"/>
              <a:gd name="hf" fmla="val 105146"/>
              <a:gd name="vf" fmla="val 110557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3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5-Point Star 32"/>
          <p:cNvSpPr/>
          <p:nvPr/>
        </p:nvSpPr>
        <p:spPr>
          <a:xfrm>
            <a:off x="10879069" y="5523076"/>
            <a:ext cx="1268205" cy="1160795"/>
          </a:xfrm>
          <a:prstGeom prst="star5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3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Up Arrow 34"/>
          <p:cNvSpPr/>
          <p:nvPr/>
        </p:nvSpPr>
        <p:spPr>
          <a:xfrm>
            <a:off x="43898" y="5483932"/>
            <a:ext cx="910659" cy="1308538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Up Arrow 35"/>
          <p:cNvSpPr/>
          <p:nvPr/>
        </p:nvSpPr>
        <p:spPr>
          <a:xfrm>
            <a:off x="757630" y="6264674"/>
            <a:ext cx="535750" cy="527796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Up Arrow 58"/>
          <p:cNvSpPr/>
          <p:nvPr/>
        </p:nvSpPr>
        <p:spPr>
          <a:xfrm>
            <a:off x="995065" y="5820074"/>
            <a:ext cx="741069" cy="1037926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Up Arrow 59"/>
          <p:cNvSpPr/>
          <p:nvPr/>
        </p:nvSpPr>
        <p:spPr>
          <a:xfrm>
            <a:off x="1455557" y="6264674"/>
            <a:ext cx="535750" cy="527796"/>
          </a:xfrm>
          <a:prstGeom prst="upArrow">
            <a:avLst/>
          </a:prstGeom>
          <a:solidFill>
            <a:srgbClr val="C7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87209" y="254562"/>
            <a:ext cx="1048871" cy="996015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735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4;p8"/>
          <p:cNvPicPr preferRelativeResize="0"/>
          <p:nvPr/>
        </p:nvPicPr>
        <p:blipFill rotWithShape="1">
          <a:blip r:embed="rId2">
            <a:alphaModFix/>
          </a:blip>
          <a:srcRect l="16992" t="-937" r="50159" b="17086"/>
          <a:stretch/>
        </p:blipFill>
        <p:spPr>
          <a:xfrm>
            <a:off x="6181926" y="-548539"/>
            <a:ext cx="6242304" cy="7878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4;p8"/>
          <p:cNvPicPr preferRelativeResize="0"/>
          <p:nvPr/>
        </p:nvPicPr>
        <p:blipFill rotWithShape="1">
          <a:blip r:embed="rId2">
            <a:alphaModFix/>
          </a:blip>
          <a:srcRect l="16992" t="-937" r="50159" b="17086"/>
          <a:stretch/>
        </p:blipFill>
        <p:spPr>
          <a:xfrm>
            <a:off x="61119" y="-548539"/>
            <a:ext cx="6394363" cy="78788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3547937" y="74646"/>
            <a:ext cx="5772927" cy="923330"/>
          </a:xfrm>
          <a:prstGeom prst="rect">
            <a:avLst/>
          </a:prstGeom>
          <a:solidFill>
            <a:srgbClr val="C7E8F7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0070C0"/>
                </a:solidFill>
                <a:effectLst/>
              </a:rPr>
              <a:t>THỬ TÀI SUY ĐOÁN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397" y="2025908"/>
            <a:ext cx="47932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         </a:t>
            </a:r>
            <a:r>
              <a:rPr lang="en-US" sz="2800" dirty="0" err="1"/>
              <a:t>Có</a:t>
            </a:r>
            <a:r>
              <a:rPr lang="en-US" sz="2800" dirty="0"/>
              <a:t> 6 </a:t>
            </a:r>
            <a:r>
              <a:rPr lang="en-US" sz="2800" dirty="0" err="1"/>
              <a:t>ngôi</a:t>
            </a:r>
            <a:r>
              <a:rPr lang="en-US" sz="2800" dirty="0"/>
              <a:t> </a:t>
            </a:r>
            <a:r>
              <a:rPr lang="en-US" sz="2800" dirty="0" err="1"/>
              <a:t>sao</a:t>
            </a:r>
            <a:r>
              <a:rPr lang="en-US" sz="2800" dirty="0"/>
              <a:t>,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ngôi</a:t>
            </a:r>
            <a:r>
              <a:rPr lang="en-US" sz="2800" dirty="0"/>
              <a:t> </a:t>
            </a:r>
            <a:r>
              <a:rPr lang="en-US" sz="2800" dirty="0" err="1"/>
              <a:t>sao</a:t>
            </a:r>
            <a:r>
              <a:rPr lang="en-US" sz="2800" dirty="0"/>
              <a:t> </a:t>
            </a:r>
            <a:r>
              <a:rPr lang="en-US" sz="2800" dirty="0" err="1"/>
              <a:t>sẽ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ảnh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người</a:t>
            </a:r>
            <a:r>
              <a:rPr lang="en-US" sz="2800" dirty="0"/>
              <a:t>.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tài</a:t>
            </a:r>
            <a:r>
              <a:rPr lang="en-US" sz="2800" dirty="0"/>
              <a:t>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sát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suy</a:t>
            </a:r>
            <a:r>
              <a:rPr lang="en-US" sz="2800" dirty="0"/>
              <a:t> </a:t>
            </a:r>
            <a:r>
              <a:rPr lang="en-US" sz="2800" dirty="0" err="1"/>
              <a:t>đoán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mình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thời</a:t>
            </a:r>
            <a:r>
              <a:rPr lang="en-US" sz="2800" dirty="0"/>
              <a:t> </a:t>
            </a:r>
            <a:r>
              <a:rPr lang="en-US" sz="2800" dirty="0" err="1"/>
              <a:t>gian</a:t>
            </a:r>
            <a:r>
              <a:rPr lang="en-US" sz="2800" dirty="0"/>
              <a:t> 10 </a:t>
            </a:r>
            <a:r>
              <a:rPr lang="en-US" sz="2800" dirty="0" err="1"/>
              <a:t>giây</a:t>
            </a:r>
            <a:r>
              <a:rPr lang="en-US" sz="2800" dirty="0"/>
              <a:t> </a:t>
            </a:r>
            <a:r>
              <a:rPr lang="en-US" sz="2800" dirty="0" err="1"/>
              <a:t>trả</a:t>
            </a:r>
            <a:r>
              <a:rPr lang="en-US" sz="2800" dirty="0"/>
              <a:t> </a:t>
            </a:r>
            <a:r>
              <a:rPr lang="en-US" sz="2800" dirty="0" err="1"/>
              <a:t>lời</a:t>
            </a:r>
            <a:r>
              <a:rPr lang="en-US" sz="2800" dirty="0"/>
              <a:t> </a:t>
            </a:r>
            <a:r>
              <a:rPr lang="en-US" sz="2800" dirty="0" err="1"/>
              <a:t>đúng</a:t>
            </a:r>
            <a:r>
              <a:rPr lang="en-US" sz="2800" dirty="0"/>
              <a:t> </a:t>
            </a:r>
            <a:r>
              <a:rPr lang="en-US" sz="2800" dirty="0" err="1"/>
              <a:t>công</a:t>
            </a:r>
            <a:r>
              <a:rPr lang="en-US" sz="2800" dirty="0"/>
              <a:t> </a:t>
            </a:r>
            <a:r>
              <a:rPr lang="en-US" sz="2800" dirty="0" err="1"/>
              <a:t>dân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sẽ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cộng</a:t>
            </a:r>
            <a:r>
              <a:rPr lang="en-US" sz="2800" dirty="0"/>
              <a:t> 20 </a:t>
            </a:r>
            <a:r>
              <a:rPr lang="en-US" sz="2800" dirty="0" err="1"/>
              <a:t>điểm</a:t>
            </a:r>
            <a:r>
              <a:rPr lang="en-US" sz="2800" dirty="0"/>
              <a:t>. </a:t>
            </a:r>
            <a:r>
              <a:rPr lang="en-US" sz="2800" dirty="0" err="1"/>
              <a:t>Trả</a:t>
            </a:r>
            <a:r>
              <a:rPr lang="en-US" sz="2800" dirty="0"/>
              <a:t> </a:t>
            </a:r>
            <a:r>
              <a:rPr lang="en-US" sz="2800" dirty="0" err="1"/>
              <a:t>lời</a:t>
            </a:r>
            <a:r>
              <a:rPr lang="en-US" sz="2800" dirty="0"/>
              <a:t> </a:t>
            </a:r>
            <a:r>
              <a:rPr lang="en-US" sz="2800" dirty="0" err="1"/>
              <a:t>sai</a:t>
            </a:r>
            <a:r>
              <a:rPr lang="en-US" sz="2800" dirty="0"/>
              <a:t> </a:t>
            </a:r>
            <a:r>
              <a:rPr lang="en-US" sz="2800" dirty="0" err="1"/>
              <a:t>đội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sẽ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quyền</a:t>
            </a:r>
            <a:r>
              <a:rPr lang="en-US" sz="2800" dirty="0"/>
              <a:t> </a:t>
            </a:r>
            <a:r>
              <a:rPr lang="en-US" sz="2800" dirty="0" err="1"/>
              <a:t>trả</a:t>
            </a:r>
            <a:r>
              <a:rPr lang="en-US" sz="2800" dirty="0"/>
              <a:t> </a:t>
            </a:r>
            <a:r>
              <a:rPr lang="en-US" sz="2800" dirty="0" err="1"/>
              <a:t>lời</a:t>
            </a:r>
            <a:r>
              <a:rPr lang="en-US" sz="2800" dirty="0"/>
              <a:t> </a:t>
            </a:r>
            <a:r>
              <a:rPr lang="en-US" sz="2800" dirty="0" err="1"/>
              <a:t>trả</a:t>
            </a:r>
            <a:r>
              <a:rPr lang="en-US" sz="2800" dirty="0"/>
              <a:t> </a:t>
            </a:r>
            <a:r>
              <a:rPr lang="en-US" sz="2800" dirty="0" err="1"/>
              <a:t>lời</a:t>
            </a:r>
            <a:r>
              <a:rPr lang="en-US" sz="2800" dirty="0"/>
              <a:t>.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trả</a:t>
            </a:r>
            <a:r>
              <a:rPr lang="en-US" sz="2800" dirty="0"/>
              <a:t> </a:t>
            </a:r>
            <a:r>
              <a:rPr lang="en-US" sz="2800" dirty="0" err="1"/>
              <a:t>lời</a:t>
            </a:r>
            <a:r>
              <a:rPr lang="en-US" sz="2800" dirty="0"/>
              <a:t> </a:t>
            </a:r>
            <a:r>
              <a:rPr lang="en-US" sz="2800" dirty="0" err="1"/>
              <a:t>quá</a:t>
            </a:r>
            <a:r>
              <a:rPr lang="en-US" sz="2800" dirty="0"/>
              <a:t> 2 </a:t>
            </a:r>
            <a:r>
              <a:rPr lang="en-US" sz="2800" dirty="0" err="1"/>
              <a:t>lần</a:t>
            </a:r>
            <a:r>
              <a:rPr lang="en-US" sz="2800" dirty="0"/>
              <a:t>.</a:t>
            </a:r>
          </a:p>
        </p:txBody>
      </p:sp>
      <p:sp>
        <p:nvSpPr>
          <p:cNvPr id="8" name="5-Point Star 7">
            <a:hlinkClick r:id="rId3" action="ppaction://hlinksldjump"/>
          </p:cNvPr>
          <p:cNvSpPr/>
          <p:nvPr/>
        </p:nvSpPr>
        <p:spPr>
          <a:xfrm>
            <a:off x="6754698" y="1621161"/>
            <a:ext cx="1451682" cy="1474018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1</a:t>
            </a:r>
            <a:endParaRPr lang="en-US" dirty="0"/>
          </a:p>
        </p:txBody>
      </p:sp>
      <p:sp>
        <p:nvSpPr>
          <p:cNvPr id="9" name="5-Point Star 8">
            <a:hlinkClick r:id="rId4" action="ppaction://hlinksldjump"/>
          </p:cNvPr>
          <p:cNvSpPr/>
          <p:nvPr/>
        </p:nvSpPr>
        <p:spPr>
          <a:xfrm>
            <a:off x="8362954" y="1628669"/>
            <a:ext cx="1451682" cy="1474018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2</a:t>
            </a:r>
          </a:p>
        </p:txBody>
      </p:sp>
      <p:sp>
        <p:nvSpPr>
          <p:cNvPr id="10" name="5-Point Star 9">
            <a:hlinkClick r:id="rId5" action="ppaction://hlinksldjump"/>
          </p:cNvPr>
          <p:cNvSpPr/>
          <p:nvPr/>
        </p:nvSpPr>
        <p:spPr>
          <a:xfrm>
            <a:off x="10011104" y="1584492"/>
            <a:ext cx="1451682" cy="1474018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3</a:t>
            </a:r>
            <a:endParaRPr lang="en-US" dirty="0"/>
          </a:p>
        </p:txBody>
      </p:sp>
      <p:sp>
        <p:nvSpPr>
          <p:cNvPr id="11" name="5-Point Star 10">
            <a:hlinkClick r:id="rId6" action="ppaction://hlinksldjump"/>
          </p:cNvPr>
          <p:cNvSpPr/>
          <p:nvPr/>
        </p:nvSpPr>
        <p:spPr>
          <a:xfrm>
            <a:off x="6683377" y="3856249"/>
            <a:ext cx="1451682" cy="1474018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4</a:t>
            </a:r>
            <a:endParaRPr lang="en-US" dirty="0"/>
          </a:p>
        </p:txBody>
      </p:sp>
      <p:sp>
        <p:nvSpPr>
          <p:cNvPr id="12" name="5-Point Star 11">
            <a:hlinkClick r:id="rId7" action="ppaction://hlinksldjump"/>
          </p:cNvPr>
          <p:cNvSpPr/>
          <p:nvPr/>
        </p:nvSpPr>
        <p:spPr>
          <a:xfrm>
            <a:off x="8401884" y="3805877"/>
            <a:ext cx="1451682" cy="1474018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5</a:t>
            </a:r>
            <a:endParaRPr lang="en-US" dirty="0"/>
          </a:p>
        </p:txBody>
      </p:sp>
      <p:sp>
        <p:nvSpPr>
          <p:cNvPr id="13" name="5-Point Star 12">
            <a:hlinkClick r:id="rId8" action="ppaction://hlinksldjump"/>
          </p:cNvPr>
          <p:cNvSpPr/>
          <p:nvPr/>
        </p:nvSpPr>
        <p:spPr>
          <a:xfrm>
            <a:off x="10011104" y="3805877"/>
            <a:ext cx="1451682" cy="1474018"/>
          </a:xfrm>
          <a:prstGeom prst="star5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6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377238" y="1549950"/>
            <a:ext cx="1923347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</a:rPr>
              <a:t>Luật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chơi</a:t>
            </a:r>
            <a:r>
              <a:rPr lang="en-US" sz="3200" dirty="0">
                <a:solidFill>
                  <a:srgbClr val="0070C0"/>
                </a:solidFill>
              </a:rPr>
              <a:t>: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0" y="0"/>
            <a:ext cx="1048871" cy="996015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Action Button: End 3">
            <a:hlinkClick r:id="rId10" action="ppaction://hlinksldjump" highlightClick="1"/>
          </p:cNvPr>
          <p:cNvSpPr/>
          <p:nvPr/>
        </p:nvSpPr>
        <p:spPr>
          <a:xfrm>
            <a:off x="10736945" y="5634318"/>
            <a:ext cx="605118" cy="551329"/>
          </a:xfrm>
          <a:prstGeom prst="actionButtonEnd">
            <a:avLst/>
          </a:prstGeom>
          <a:solidFill>
            <a:srgbClr val="EFDB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268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54;p8"/>
          <p:cNvPicPr preferRelativeResize="0"/>
          <p:nvPr/>
        </p:nvPicPr>
        <p:blipFill rotWithShape="1">
          <a:blip r:embed="rId5">
            <a:alphaModFix/>
          </a:blip>
          <a:srcRect l="16992" t="-937" r="50159" b="17086"/>
          <a:stretch/>
        </p:blipFill>
        <p:spPr>
          <a:xfrm>
            <a:off x="0" y="-548539"/>
            <a:ext cx="12643945" cy="787887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640927" y="984842"/>
            <a:ext cx="9362090" cy="461665"/>
          </a:xfrm>
          <a:prstGeom prst="rect">
            <a:avLst/>
          </a:prstGeom>
          <a:solidFill>
            <a:srgbClr val="C7E8F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bức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254185" y="177351"/>
            <a:ext cx="39123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0070C0"/>
                </a:solidFill>
                <a:effectLst/>
              </a:rPr>
              <a:t>THỬ TÀI SUY ĐOÁN</a:t>
            </a:r>
          </a:p>
        </p:txBody>
      </p:sp>
      <p:pic>
        <p:nvPicPr>
          <p:cNvPr id="6" name="Picture 5" descr="Giải GDCD 6 Bài 10 Cánh Diều: Công dân nước cộng hòa xã hội chủ nghĩa Việt Nam ảnh 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30" y="1764936"/>
            <a:ext cx="4272455" cy="4319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/>
          <p:cNvSpPr/>
          <p:nvPr/>
        </p:nvSpPr>
        <p:spPr>
          <a:xfrm>
            <a:off x="6637282" y="2357063"/>
            <a:ext cx="4188866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Xin-ga-po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(Singapore)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6048703" y="5335292"/>
            <a:ext cx="599090" cy="55179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647164" y="5363865"/>
            <a:ext cx="28777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DÂN MỸ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7" name="Đồng hồ đếm ngược 10 gi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05904" y="1719140"/>
            <a:ext cx="4151586" cy="36447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3636" y="21276"/>
            <a:ext cx="1048871" cy="996015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Action Button: Home 1">
            <a:hlinkClick r:id="rId9" action="ppaction://hlinksldjump" highlightClick="1"/>
          </p:cNvPr>
          <p:cNvSpPr/>
          <p:nvPr/>
        </p:nvSpPr>
        <p:spPr>
          <a:xfrm>
            <a:off x="10539005" y="4754514"/>
            <a:ext cx="837041" cy="707134"/>
          </a:xfrm>
          <a:prstGeom prst="actionButtonHome">
            <a:avLst/>
          </a:prstGeom>
          <a:solidFill>
            <a:srgbClr val="EFDB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29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15" grpId="0" animBg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54;p8"/>
          <p:cNvPicPr preferRelativeResize="0"/>
          <p:nvPr/>
        </p:nvPicPr>
        <p:blipFill rotWithShape="1">
          <a:blip r:embed="rId4">
            <a:alphaModFix/>
          </a:blip>
          <a:srcRect l="16992" t="-937" r="50159" b="17086"/>
          <a:stretch/>
        </p:blipFill>
        <p:spPr>
          <a:xfrm>
            <a:off x="0" y="-548539"/>
            <a:ext cx="12643945" cy="787887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640927" y="984842"/>
            <a:ext cx="9362090" cy="461665"/>
          </a:xfrm>
          <a:prstGeom prst="rect">
            <a:avLst/>
          </a:prstGeom>
          <a:solidFill>
            <a:srgbClr val="C7E8F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bức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254185" y="177351"/>
            <a:ext cx="39123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0070C0"/>
                </a:solidFill>
                <a:effectLst/>
              </a:rPr>
              <a:t>THỬ TÀI SUY ĐOÁN</a:t>
            </a:r>
          </a:p>
        </p:txBody>
      </p:sp>
      <p:pic>
        <p:nvPicPr>
          <p:cNvPr id="7" name="Picture 6" descr="Giải GDCD 6 Bài 10 Cánh Diều: Công dân nước cộng hòa xã hội chủ nghĩa Việt Nam ảnh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303" y="1545317"/>
            <a:ext cx="4071771" cy="44405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6720377" y="2162390"/>
            <a:ext cx="3957146" cy="2858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Na-ta-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Natasa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Pa-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048074" y="5363865"/>
            <a:ext cx="599090" cy="55179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647164" y="5363865"/>
            <a:ext cx="32367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DÂN NGA.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3" name="Đồng hồ đếm ngược 10 gi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05904" y="1719140"/>
            <a:ext cx="4151586" cy="36447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3636" y="21276"/>
            <a:ext cx="1048871" cy="996015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4" name="Action Button: Home 13">
            <a:hlinkClick r:id="rId8" action="ppaction://hlinksldjump" highlightClick="1"/>
          </p:cNvPr>
          <p:cNvSpPr/>
          <p:nvPr/>
        </p:nvSpPr>
        <p:spPr>
          <a:xfrm>
            <a:off x="10539005" y="4754514"/>
            <a:ext cx="837041" cy="707134"/>
          </a:xfrm>
          <a:prstGeom prst="actionButtonHome">
            <a:avLst/>
          </a:prstGeom>
          <a:solidFill>
            <a:srgbClr val="EFDB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619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1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54;p8"/>
          <p:cNvPicPr preferRelativeResize="0"/>
          <p:nvPr/>
        </p:nvPicPr>
        <p:blipFill rotWithShape="1">
          <a:blip r:embed="rId4">
            <a:alphaModFix/>
          </a:blip>
          <a:srcRect l="16992" t="-937" r="50159" b="17086"/>
          <a:stretch/>
        </p:blipFill>
        <p:spPr>
          <a:xfrm>
            <a:off x="0" y="-548539"/>
            <a:ext cx="12643945" cy="787887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640927" y="984842"/>
            <a:ext cx="9362090" cy="461665"/>
          </a:xfrm>
          <a:prstGeom prst="rect">
            <a:avLst/>
          </a:prstGeom>
          <a:solidFill>
            <a:srgbClr val="C7E8F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bức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254185" y="177351"/>
            <a:ext cx="39123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0070C0"/>
                </a:solidFill>
                <a:effectLst/>
              </a:rPr>
              <a:t>THỬ TÀI SUY ĐOÁN</a:t>
            </a:r>
          </a:p>
        </p:txBody>
      </p:sp>
      <p:pic>
        <p:nvPicPr>
          <p:cNvPr id="7" name="Picture 6" descr="Giải GDCD 6 Bài 10 Cánh Diều: Công dân nước cộng hòa xã hội chủ nghĩa Việt Nam ảnh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255" y="1718112"/>
            <a:ext cx="3724930" cy="41149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6321972" y="2566872"/>
            <a:ext cx="4482926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Si-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Shivam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Boơm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-bay (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048703" y="5335292"/>
            <a:ext cx="599090" cy="55179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647164" y="5363865"/>
            <a:ext cx="3595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DÂN ẤN ĐỘ.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3" name="Đồng hồ đếm ngược 10 gi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21972" y="1607668"/>
            <a:ext cx="4335518" cy="37561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3636" y="21276"/>
            <a:ext cx="1048871" cy="996015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4" name="Action Button: Home 13">
            <a:hlinkClick r:id="rId8" action="ppaction://hlinksldjump" highlightClick="1"/>
          </p:cNvPr>
          <p:cNvSpPr/>
          <p:nvPr/>
        </p:nvSpPr>
        <p:spPr>
          <a:xfrm>
            <a:off x="10539005" y="4754514"/>
            <a:ext cx="837041" cy="707134"/>
          </a:xfrm>
          <a:prstGeom prst="actionButtonHome">
            <a:avLst/>
          </a:prstGeom>
          <a:solidFill>
            <a:srgbClr val="EFDB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232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1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54;p8"/>
          <p:cNvPicPr preferRelativeResize="0"/>
          <p:nvPr/>
        </p:nvPicPr>
        <p:blipFill rotWithShape="1">
          <a:blip r:embed="rId4">
            <a:alphaModFix/>
          </a:blip>
          <a:srcRect l="16992" t="-937" r="50159" b="17086"/>
          <a:stretch/>
        </p:blipFill>
        <p:spPr>
          <a:xfrm>
            <a:off x="0" y="-548539"/>
            <a:ext cx="12643945" cy="787887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640927" y="984842"/>
            <a:ext cx="9362090" cy="461665"/>
          </a:xfrm>
          <a:prstGeom prst="rect">
            <a:avLst/>
          </a:prstGeom>
          <a:solidFill>
            <a:srgbClr val="C7E8F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bức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254185" y="177351"/>
            <a:ext cx="39123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0070C0"/>
                </a:solidFill>
                <a:effectLst/>
              </a:rPr>
              <a:t>THỬ TÀI SUY ĐOÁN</a:t>
            </a:r>
          </a:p>
        </p:txBody>
      </p:sp>
      <p:pic>
        <p:nvPicPr>
          <p:cNvPr id="6" name="Picture 5" descr="Giải GDCD 6 Bài 10 Cánh Diều: Công dân nước cộng hòa xã hội chủ nghĩa Việt Nam ảnh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969" y="1727992"/>
            <a:ext cx="4343893" cy="42313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6321972" y="1961662"/>
            <a:ext cx="4198883" cy="2858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Nam.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6048703" y="5335292"/>
            <a:ext cx="599090" cy="55179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647164" y="5363865"/>
            <a:ext cx="41537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CÔNG DÂN VIỆT NAM.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0" name="Đồng hồ đếm ngược 10 giâ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6000" y="1719140"/>
            <a:ext cx="4561490" cy="36447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7" t="-1269" r="8734" b="-761"/>
          <a:stretch/>
        </p:blipFill>
        <p:spPr>
          <a:xfrm>
            <a:off x="13636" y="21276"/>
            <a:ext cx="1048871" cy="996015"/>
          </a:xfrm>
          <a:prstGeom prst="ellipse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Action Button: Home 11">
            <a:hlinkClick r:id="rId8" action="ppaction://hlinksldjump" highlightClick="1"/>
          </p:cNvPr>
          <p:cNvSpPr/>
          <p:nvPr/>
        </p:nvSpPr>
        <p:spPr>
          <a:xfrm>
            <a:off x="10539005" y="4754514"/>
            <a:ext cx="837041" cy="707134"/>
          </a:xfrm>
          <a:prstGeom prst="actionButtonHome">
            <a:avLst/>
          </a:prstGeom>
          <a:solidFill>
            <a:srgbClr val="EFDB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63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3" grpId="0" animBg="1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</TotalTime>
  <Words>1711</Words>
  <Application>Microsoft Office PowerPoint</Application>
  <PresentationFormat>Widescreen</PresentationFormat>
  <Paragraphs>155</Paragraphs>
  <Slides>28</Slides>
  <Notes>0</Notes>
  <HiddenSlides>0</HiddenSlides>
  <MMClips>12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Calibri</vt:lpstr>
      <vt:lpstr>Calibri Light</vt:lpstr>
      <vt:lpstr>Helvetica</vt:lpstr>
      <vt:lpstr>Symbol</vt:lpstr>
      <vt:lpstr>Tahoma</vt:lpstr>
      <vt:lpstr>Times New Roman</vt:lpstr>
      <vt:lpstr>VNBengiH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DELL</cp:lastModifiedBy>
  <cp:revision>85</cp:revision>
  <dcterms:created xsi:type="dcterms:W3CDTF">2021-07-12T08:45:55Z</dcterms:created>
  <dcterms:modified xsi:type="dcterms:W3CDTF">2024-02-19T08:11:08Z</dcterms:modified>
</cp:coreProperties>
</file>