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4"/>
  </p:notesMasterIdLst>
  <p:sldIdLst>
    <p:sldId id="256" r:id="rId2"/>
    <p:sldId id="326" r:id="rId3"/>
    <p:sldId id="327" r:id="rId4"/>
    <p:sldId id="337" r:id="rId5"/>
    <p:sldId id="332" r:id="rId6"/>
    <p:sldId id="336" r:id="rId7"/>
    <p:sldId id="338" r:id="rId8"/>
    <p:sldId id="333" r:id="rId9"/>
    <p:sldId id="339" r:id="rId10"/>
    <p:sldId id="340" r:id="rId11"/>
    <p:sldId id="334" r:id="rId12"/>
    <p:sldId id="335" r:id="rId13"/>
    <p:sldId id="257" r:id="rId14"/>
    <p:sldId id="258" r:id="rId15"/>
    <p:sldId id="325" r:id="rId16"/>
    <p:sldId id="259" r:id="rId17"/>
    <p:sldId id="324" r:id="rId18"/>
    <p:sldId id="261" r:id="rId19"/>
    <p:sldId id="264" r:id="rId20"/>
    <p:sldId id="262" r:id="rId21"/>
    <p:sldId id="292" r:id="rId22"/>
    <p:sldId id="260" r:id="rId23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Cambria Math" panose="02040503050406030204" pitchFamily="18" charset="0"/>
      <p:regular r:id="rId31"/>
    </p:embeddedFont>
    <p:embeddedFont>
      <p:font typeface="Raleway Thin" panose="020B0604020202020204" charset="0"/>
      <p:regular r:id="rId32"/>
      <p:bold r:id="rId33"/>
      <p:italic r:id="rId34"/>
      <p:boldItalic r:id="rId35"/>
    </p:embeddedFont>
    <p:embeddedFont>
      <p:font typeface="Gloria Hallelujah" panose="020B0604020202020204" charset="0"/>
      <p:regular r:id="rId36"/>
    </p:embeddedFont>
    <p:embeddedFont>
      <p:font typeface="Raleway" panose="020B060402020202020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Fira Sans Extra Condensed" panose="020B060402020202020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B1FE"/>
    <a:srgbClr val="FF6EA7"/>
    <a:srgbClr val="E1D6FA"/>
    <a:srgbClr val="F9B5CE"/>
    <a:srgbClr val="E0D7FB"/>
    <a:srgbClr val="B2F7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759CBF2-9D96-4A3A-9CBC-48DADE206836}">
  <a:tblStyle styleId="{2759CBF2-9D96-4A3A-9CBC-48DADE2068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64" d="100"/>
          <a:sy n="64" d="100"/>
        </p:scale>
        <p:origin x="-72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viewProps" Target="viewProps.xml"/><Relationship Id="rId12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ng Hoang" userId="fe6f18587968aded" providerId="LiveId" clId="{6C39C6B4-BC9A-4F44-A564-698F1619E641}"/>
    <pc:docChg chg="undo custSel modSld sldOrd">
      <pc:chgData name="Tung Hoang" userId="fe6f18587968aded" providerId="LiveId" clId="{6C39C6B4-BC9A-4F44-A564-698F1619E641}" dt="2021-10-04T19:07:00.845" v="827" actId="20577"/>
      <pc:docMkLst>
        <pc:docMk/>
      </pc:docMkLst>
      <pc:sldChg chg="modSp mod">
        <pc:chgData name="Tung Hoang" userId="fe6f18587968aded" providerId="LiveId" clId="{6C39C6B4-BC9A-4F44-A564-698F1619E641}" dt="2021-10-04T18:30:39.257" v="4" actId="113"/>
        <pc:sldMkLst>
          <pc:docMk/>
          <pc:sldMk cId="0" sldId="256"/>
        </pc:sldMkLst>
        <pc:spChg chg="mod">
          <ac:chgData name="Tung Hoang" userId="fe6f18587968aded" providerId="LiveId" clId="{6C39C6B4-BC9A-4F44-A564-698F1619E641}" dt="2021-10-04T18:30:39.257" v="4" actId="113"/>
          <ac:spMkLst>
            <pc:docMk/>
            <pc:sldMk cId="0" sldId="256"/>
            <ac:spMk id="911" creationId="{00000000-0000-0000-0000-000000000000}"/>
          </ac:spMkLst>
        </pc:spChg>
        <pc:grpChg chg="mod">
          <ac:chgData name="Tung Hoang" userId="fe6f18587968aded" providerId="LiveId" clId="{6C39C6B4-BC9A-4F44-A564-698F1619E641}" dt="2021-10-04T18:30:31.038" v="2" actId="14100"/>
          <ac:grpSpMkLst>
            <pc:docMk/>
            <pc:sldMk cId="0" sldId="256"/>
            <ac:grpSpMk id="864" creationId="{00000000-0000-0000-0000-000000000000}"/>
          </ac:grpSpMkLst>
        </pc:grpChg>
      </pc:sldChg>
      <pc:sldChg chg="addSp delSp modSp mod">
        <pc:chgData name="Tung Hoang" userId="fe6f18587968aded" providerId="LiveId" clId="{6C39C6B4-BC9A-4F44-A564-698F1619E641}" dt="2021-10-04T18:38:59.672" v="175" actId="1076"/>
        <pc:sldMkLst>
          <pc:docMk/>
          <pc:sldMk cId="0" sldId="257"/>
        </pc:sldMkLst>
        <pc:spChg chg="add del mod">
          <ac:chgData name="Tung Hoang" userId="fe6f18587968aded" providerId="LiveId" clId="{6C39C6B4-BC9A-4F44-A564-698F1619E641}" dt="2021-10-04T18:32:49.123" v="116" actId="478"/>
          <ac:spMkLst>
            <pc:docMk/>
            <pc:sldMk cId="0" sldId="257"/>
            <ac:spMk id="3" creationId="{0F4D7AC1-811F-405B-A129-5B850B56CEF6}"/>
          </ac:spMkLst>
        </pc:spChg>
        <pc:spChg chg="add mod">
          <ac:chgData name="Tung Hoang" userId="fe6f18587968aded" providerId="LiveId" clId="{6C39C6B4-BC9A-4F44-A564-698F1619E641}" dt="2021-10-04T18:38:54.269" v="174" actId="1076"/>
          <ac:spMkLst>
            <pc:docMk/>
            <pc:sldMk cId="0" sldId="257"/>
            <ac:spMk id="15" creationId="{F5A1EC6D-0E5E-444E-9112-F1EF40C56297}"/>
          </ac:spMkLst>
        </pc:spChg>
        <pc:spChg chg="add mod">
          <ac:chgData name="Tung Hoang" userId="fe6f18587968aded" providerId="LiveId" clId="{6C39C6B4-BC9A-4F44-A564-698F1619E641}" dt="2021-10-04T18:38:59.672" v="175" actId="1076"/>
          <ac:spMkLst>
            <pc:docMk/>
            <pc:sldMk cId="0" sldId="257"/>
            <ac:spMk id="17" creationId="{407431BD-18C8-4055-A390-C78D07E1C514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18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1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20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2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2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2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6:00.780" v="134" actId="948"/>
          <ac:spMkLst>
            <pc:docMk/>
            <pc:sldMk cId="0" sldId="257"/>
            <ac:spMk id="924" creationId="{00000000-0000-0000-0000-000000000000}"/>
          </ac:spMkLst>
        </pc:spChg>
        <pc:spChg chg="del mod">
          <ac:chgData name="Tung Hoang" userId="fe6f18587968aded" providerId="LiveId" clId="{6C39C6B4-BC9A-4F44-A564-698F1619E641}" dt="2021-10-04T18:32:44.590" v="115" actId="478"/>
          <ac:spMkLst>
            <pc:docMk/>
            <pc:sldMk cId="0" sldId="257"/>
            <ac:spMk id="92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38:17.976" v="157"/>
          <ac:spMkLst>
            <pc:docMk/>
            <pc:sldMk cId="0" sldId="257"/>
            <ac:spMk id="926" creationId="{00000000-0000-0000-0000-000000000000}"/>
          </ac:spMkLst>
        </pc:spChg>
        <pc:grpChg chg="mod">
          <ac:chgData name="Tung Hoang" userId="fe6f18587968aded" providerId="LiveId" clId="{6C39C6B4-BC9A-4F44-A564-698F1619E641}" dt="2021-10-04T18:37:48.585" v="152" actId="14100"/>
          <ac:grpSpMkLst>
            <pc:docMk/>
            <pc:sldMk cId="0" sldId="257"/>
            <ac:grpSpMk id="917" creationId="{00000000-0000-0000-0000-000000000000}"/>
          </ac:grpSpMkLst>
        </pc:grpChg>
      </pc:sldChg>
      <pc:sldChg chg="addSp delSp modSp mod">
        <pc:chgData name="Tung Hoang" userId="fe6f18587968aded" providerId="LiveId" clId="{6C39C6B4-BC9A-4F44-A564-698F1619E641}" dt="2021-10-04T18:42:07.122" v="215" actId="1076"/>
        <pc:sldMkLst>
          <pc:docMk/>
          <pc:sldMk cId="0" sldId="258"/>
        </pc:sldMkLst>
        <pc:spChg chg="add del mod">
          <ac:chgData name="Tung Hoang" userId="fe6f18587968aded" providerId="LiveId" clId="{6C39C6B4-BC9A-4F44-A564-698F1619E641}" dt="2021-10-04T18:39:14.657" v="177" actId="478"/>
          <ac:spMkLst>
            <pc:docMk/>
            <pc:sldMk cId="0" sldId="258"/>
            <ac:spMk id="3" creationId="{ACFFCBDC-F121-4A60-B8B7-518FD8A41332}"/>
          </ac:spMkLst>
        </pc:spChg>
        <pc:spChg chg="add del mod">
          <ac:chgData name="Tung Hoang" userId="fe6f18587968aded" providerId="LiveId" clId="{6C39C6B4-BC9A-4F44-A564-698F1619E641}" dt="2021-10-04T18:39:14.657" v="177" actId="478"/>
          <ac:spMkLst>
            <pc:docMk/>
            <pc:sldMk cId="0" sldId="258"/>
            <ac:spMk id="5" creationId="{09FD05C0-4441-4C37-8F93-F2BE3691C394}"/>
          </ac:spMkLst>
        </pc:spChg>
        <pc:spChg chg="add mod">
          <ac:chgData name="Tung Hoang" userId="fe6f18587968aded" providerId="LiveId" clId="{6C39C6B4-BC9A-4F44-A564-698F1619E641}" dt="2021-10-04T18:42:07.122" v="215" actId="1076"/>
          <ac:spMkLst>
            <pc:docMk/>
            <pc:sldMk cId="0" sldId="258"/>
            <ac:spMk id="8" creationId="{690675B2-6436-40CB-9E1C-E6F178B3FEC5}"/>
          </ac:spMkLst>
        </pc:spChg>
        <pc:spChg chg="del">
          <ac:chgData name="Tung Hoang" userId="fe6f18587968aded" providerId="LiveId" clId="{6C39C6B4-BC9A-4F44-A564-698F1619E641}" dt="2021-10-04T18:39:12.632" v="176" actId="478"/>
          <ac:spMkLst>
            <pc:docMk/>
            <pc:sldMk cId="0" sldId="258"/>
            <ac:spMk id="931" creationId="{00000000-0000-0000-0000-000000000000}"/>
          </ac:spMkLst>
        </pc:spChg>
        <pc:spChg chg="del">
          <ac:chgData name="Tung Hoang" userId="fe6f18587968aded" providerId="LiveId" clId="{6C39C6B4-BC9A-4F44-A564-698F1619E641}" dt="2021-10-04T18:39:12.632" v="176" actId="478"/>
          <ac:spMkLst>
            <pc:docMk/>
            <pc:sldMk cId="0" sldId="258"/>
            <ac:spMk id="932" creationId="{00000000-0000-0000-0000-000000000000}"/>
          </ac:spMkLst>
        </pc:spChg>
      </pc:sldChg>
      <pc:sldChg chg="addSp delSp modSp mod">
        <pc:chgData name="Tung Hoang" userId="fe6f18587968aded" providerId="LiveId" clId="{6C39C6B4-BC9A-4F44-A564-698F1619E641}" dt="2021-10-04T18:48:40.266" v="477" actId="20577"/>
        <pc:sldMkLst>
          <pc:docMk/>
          <pc:sldMk cId="0" sldId="259"/>
        </pc:sldMkLst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3" creationId="{7A8D72DC-A52E-4537-82BB-122DA1C05595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5" creationId="{AC0AA4A3-8580-486E-B1AF-7322EE2A5CA2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7" creationId="{2E9FC41B-B07C-4AE5-9AB3-DAD51D1BF2EA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9" creationId="{60EAA6E9-EC9F-4AD5-9CBF-DD54282BCC5C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11" creationId="{A3080AA5-D41C-4859-9063-CBE9F92C5F1F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13" creationId="{067335A7-E7AD-41F9-B843-3BE3DB6B0507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15" creationId="{08B70C48-9110-4BF8-884A-7C8C2FE2F819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17" creationId="{65C808F1-01FD-4E1E-A172-8CC203A93C93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19" creationId="{384FAA43-D173-4E87-92A7-38B5DBABC63A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21" creationId="{F6FB3A15-EF20-48A1-872E-C75DF13A449E}"/>
          </ac:spMkLst>
        </pc:spChg>
        <pc:spChg chg="add del mod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23" creationId="{195292B2-AEF2-471F-9995-8729F505C3C2}"/>
          </ac:spMkLst>
        </pc:spChg>
        <pc:spChg chg="add mod">
          <ac:chgData name="Tung Hoang" userId="fe6f18587968aded" providerId="LiveId" clId="{6C39C6B4-BC9A-4F44-A564-698F1619E641}" dt="2021-10-04T18:48:04.290" v="472" actId="1076"/>
          <ac:spMkLst>
            <pc:docMk/>
            <pc:sldMk cId="0" sldId="259"/>
            <ac:spMk id="52" creationId="{6A24D134-BB5C-4C30-965A-0F98127FCD3A}"/>
          </ac:spMkLst>
        </pc:spChg>
        <pc:spChg chg="add mod">
          <ac:chgData name="Tung Hoang" userId="fe6f18587968aded" providerId="LiveId" clId="{6C39C6B4-BC9A-4F44-A564-698F1619E641}" dt="2021-10-04T18:46:23.299" v="269" actId="1076"/>
          <ac:spMkLst>
            <pc:docMk/>
            <pc:sldMk cId="0" sldId="259"/>
            <ac:spMk id="53" creationId="{57E5C675-0583-4A34-9BC2-82B40D2B5DF7}"/>
          </ac:spMkLst>
        </pc:spChg>
        <pc:spChg chg="add mod">
          <ac:chgData name="Tung Hoang" userId="fe6f18587968aded" providerId="LiveId" clId="{6C39C6B4-BC9A-4F44-A564-698F1619E641}" dt="2021-10-04T18:48:40.266" v="477" actId="20577"/>
          <ac:spMkLst>
            <pc:docMk/>
            <pc:sldMk cId="0" sldId="259"/>
            <ac:spMk id="54" creationId="{84F46DC8-693D-46ED-9295-C57F56AA9336}"/>
          </ac:spMkLst>
        </pc:spChg>
        <pc:spChg chg="add mod">
          <ac:chgData name="Tung Hoang" userId="fe6f18587968aded" providerId="LiveId" clId="{6C39C6B4-BC9A-4F44-A564-698F1619E641}" dt="2021-10-04T18:48:29.202" v="475" actId="1076"/>
          <ac:spMkLst>
            <pc:docMk/>
            <pc:sldMk cId="0" sldId="259"/>
            <ac:spMk id="55" creationId="{BD60D0B0-C796-44CB-9C86-1D5C872A68F1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37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38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39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2:52.755" v="220" actId="478"/>
          <ac:spMkLst>
            <pc:docMk/>
            <pc:sldMk cId="0" sldId="259"/>
            <ac:spMk id="940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15.340" v="222" actId="478"/>
          <ac:spMkLst>
            <pc:docMk/>
            <pc:sldMk cId="0" sldId="259"/>
            <ac:spMk id="941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4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4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4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4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4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48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4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46:18.454" v="268" actId="948"/>
          <ac:spMkLst>
            <pc:docMk/>
            <pc:sldMk cId="0" sldId="259"/>
            <ac:spMk id="950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1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2" creationId="{00000000-0000-0000-0000-000000000000}"/>
          </ac:spMkLst>
        </pc:spChg>
        <pc:spChg chg="del mod">
          <ac:chgData name="Tung Hoang" userId="fe6f18587968aded" providerId="LiveId" clId="{6C39C6B4-BC9A-4F44-A564-698F1619E641}" dt="2021-10-04T18:42:34.419" v="217" actId="478"/>
          <ac:spMkLst>
            <pc:docMk/>
            <pc:sldMk cId="0" sldId="259"/>
            <ac:spMk id="953" creationId="{00000000-0000-0000-0000-000000000000}"/>
          </ac:spMkLst>
        </pc:spChg>
        <pc:spChg chg="add del mod">
          <ac:chgData name="Tung Hoang" userId="fe6f18587968aded" providerId="LiveId" clId="{6C39C6B4-BC9A-4F44-A564-698F1619E641}" dt="2021-10-04T18:43:29.219" v="227" actId="478"/>
          <ac:spMkLst>
            <pc:docMk/>
            <pc:sldMk cId="0" sldId="259"/>
            <ac:spMk id="954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5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6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7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8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59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60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61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62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3:09.154" v="221" actId="478"/>
          <ac:spMkLst>
            <pc:docMk/>
            <pc:sldMk cId="0" sldId="259"/>
            <ac:spMk id="963" creationId="{00000000-0000-0000-0000-000000000000}"/>
          </ac:spMkLst>
        </pc:spChg>
        <pc:grpChg chg="add del mod">
          <ac:chgData name="Tung Hoang" userId="fe6f18587968aded" providerId="LiveId" clId="{6C39C6B4-BC9A-4F44-A564-698F1619E641}" dt="2021-10-04T18:45:29.402" v="262" actId="14100"/>
          <ac:grpSpMkLst>
            <pc:docMk/>
            <pc:sldMk cId="0" sldId="259"/>
            <ac:grpSpMk id="943" creationId="{00000000-0000-0000-0000-000000000000}"/>
          </ac:grpSpMkLst>
        </pc:grpChg>
      </pc:sldChg>
      <pc:sldChg chg="addSp delSp modSp mod ord">
        <pc:chgData name="Tung Hoang" userId="fe6f18587968aded" providerId="LiveId" clId="{6C39C6B4-BC9A-4F44-A564-698F1619E641}" dt="2021-10-04T18:52:42.164" v="531"/>
        <pc:sldMkLst>
          <pc:docMk/>
          <pc:sldMk cId="0" sldId="260"/>
        </pc:sldMkLst>
        <pc:spChg chg="add del mod">
          <ac:chgData name="Tung Hoang" userId="fe6f18587968aded" providerId="LiveId" clId="{6C39C6B4-BC9A-4F44-A564-698F1619E641}" dt="2021-10-04T18:49:01.259" v="479" actId="478"/>
          <ac:spMkLst>
            <pc:docMk/>
            <pc:sldMk cId="0" sldId="260"/>
            <ac:spMk id="3" creationId="{8D08BA9E-F432-43E6-A749-684D38F15BE8}"/>
          </ac:spMkLst>
        </pc:spChg>
        <pc:spChg chg="add del mod">
          <ac:chgData name="Tung Hoang" userId="fe6f18587968aded" providerId="LiveId" clId="{6C39C6B4-BC9A-4F44-A564-698F1619E641}" dt="2021-10-04T18:49:01.259" v="479" actId="478"/>
          <ac:spMkLst>
            <pc:docMk/>
            <pc:sldMk cId="0" sldId="260"/>
            <ac:spMk id="5" creationId="{5A3369B3-63C6-443C-A007-A64E96EC932D}"/>
          </ac:spMkLst>
        </pc:spChg>
        <pc:spChg chg="del">
          <ac:chgData name="Tung Hoang" userId="fe6f18587968aded" providerId="LiveId" clId="{6C39C6B4-BC9A-4F44-A564-698F1619E641}" dt="2021-10-04T18:48:54.617" v="478" actId="478"/>
          <ac:spMkLst>
            <pc:docMk/>
            <pc:sldMk cId="0" sldId="260"/>
            <ac:spMk id="968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8:54.617" v="478" actId="478"/>
          <ac:spMkLst>
            <pc:docMk/>
            <pc:sldMk cId="0" sldId="260"/>
            <ac:spMk id="969" creationId="{00000000-0000-0000-0000-000000000000}"/>
          </ac:spMkLst>
        </pc:spChg>
        <pc:grpChg chg="del">
          <ac:chgData name="Tung Hoang" userId="fe6f18587968aded" providerId="LiveId" clId="{6C39C6B4-BC9A-4F44-A564-698F1619E641}" dt="2021-10-04T18:48:54.617" v="478" actId="478"/>
          <ac:grpSpMkLst>
            <pc:docMk/>
            <pc:sldMk cId="0" sldId="260"/>
            <ac:grpSpMk id="970" creationId="{00000000-0000-0000-0000-000000000000}"/>
          </ac:grpSpMkLst>
        </pc:grpChg>
      </pc:sldChg>
      <pc:sldChg chg="addSp delSp modSp mod">
        <pc:chgData name="Tung Hoang" userId="fe6f18587968aded" providerId="LiveId" clId="{6C39C6B4-BC9A-4F44-A564-698F1619E641}" dt="2021-10-04T18:57:38.156" v="667" actId="20577"/>
        <pc:sldMkLst>
          <pc:docMk/>
          <pc:sldMk cId="0" sldId="261"/>
        </pc:sldMkLst>
        <pc:spChg chg="add del mod">
          <ac:chgData name="Tung Hoang" userId="fe6f18587968aded" providerId="LiveId" clId="{6C39C6B4-BC9A-4F44-A564-698F1619E641}" dt="2021-10-04T18:49:23.331" v="481" actId="478"/>
          <ac:spMkLst>
            <pc:docMk/>
            <pc:sldMk cId="0" sldId="261"/>
            <ac:spMk id="3" creationId="{C245E381-6D0E-40E5-BBB4-44B6C39D8B1B}"/>
          </ac:spMkLst>
        </pc:spChg>
        <pc:spChg chg="add del mod">
          <ac:chgData name="Tung Hoang" userId="fe6f18587968aded" providerId="LiveId" clId="{6C39C6B4-BC9A-4F44-A564-698F1619E641}" dt="2021-10-04T18:50:09.620" v="492" actId="478"/>
          <ac:spMkLst>
            <pc:docMk/>
            <pc:sldMk cId="0" sldId="261"/>
            <ac:spMk id="6" creationId="{441C1312-27C9-46EA-8CA4-AC2F94659BC0}"/>
          </ac:spMkLst>
        </pc:spChg>
        <pc:spChg chg="add del mod">
          <ac:chgData name="Tung Hoang" userId="fe6f18587968aded" providerId="LiveId" clId="{6C39C6B4-BC9A-4F44-A564-698F1619E641}" dt="2021-10-04T18:50:26.027" v="502" actId="478"/>
          <ac:spMkLst>
            <pc:docMk/>
            <pc:sldMk cId="0" sldId="261"/>
            <ac:spMk id="8" creationId="{0B3C9B9A-3A5B-4A74-B176-919315081D00}"/>
          </ac:spMkLst>
        </pc:spChg>
        <pc:spChg chg="add del mod">
          <ac:chgData name="Tung Hoang" userId="fe6f18587968aded" providerId="LiveId" clId="{6C39C6B4-BC9A-4F44-A564-698F1619E641}" dt="2021-10-04T18:50:46.307" v="505" actId="478"/>
          <ac:spMkLst>
            <pc:docMk/>
            <pc:sldMk cId="0" sldId="261"/>
            <ac:spMk id="80" creationId="{3B2A6686-D2DE-4C86-815D-35FB6D2D718C}"/>
          </ac:spMkLst>
        </pc:spChg>
        <pc:spChg chg="add mod">
          <ac:chgData name="Tung Hoang" userId="fe6f18587968aded" providerId="LiveId" clId="{6C39C6B4-BC9A-4F44-A564-698F1619E641}" dt="2021-10-04T18:57:38.156" v="667" actId="20577"/>
          <ac:spMkLst>
            <pc:docMk/>
            <pc:sldMk cId="0" sldId="261"/>
            <ac:spMk id="86" creationId="{AA11317C-9698-4EF6-A17A-24A10166ABC7}"/>
          </ac:spMkLst>
        </pc:spChg>
        <pc:spChg chg="add 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87" creationId="{13BE794D-90D9-40CF-B901-A3BD9FDF7528}"/>
          </ac:spMkLst>
        </pc:spChg>
        <pc:spChg chg="add 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88" creationId="{BBE51E31-68AE-46DD-B851-6547FC089DF9}"/>
          </ac:spMkLst>
        </pc:spChg>
        <pc:spChg chg="add mod">
          <ac:chgData name="Tung Hoang" userId="fe6f18587968aded" providerId="LiveId" clId="{6C39C6B4-BC9A-4F44-A564-698F1619E641}" dt="2021-10-04T18:57:33.922" v="666" actId="1076"/>
          <ac:spMkLst>
            <pc:docMk/>
            <pc:sldMk cId="0" sldId="261"/>
            <ac:spMk id="89" creationId="{0344353B-091B-46E4-898D-BEAB931DFC1D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0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8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8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0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8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99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0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8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0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0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18" creationId="{00000000-0000-0000-0000-000000000000}"/>
          </ac:spMkLst>
        </pc:spChg>
        <pc:spChg chg="del mod">
          <ac:chgData name="Tung Hoang" userId="fe6f18587968aded" providerId="LiveId" clId="{6C39C6B4-BC9A-4F44-A564-698F1619E641}" dt="2021-10-04T18:50:22.658" v="500" actId="478"/>
          <ac:spMkLst>
            <pc:docMk/>
            <pc:sldMk cId="0" sldId="261"/>
            <ac:spMk id="101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8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2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3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3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3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3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35" creationId="{00000000-0000-0000-0000-000000000000}"/>
          </ac:spMkLst>
        </pc:spChg>
        <pc:spChg chg="del">
          <ac:chgData name="Tung Hoang" userId="fe6f18587968aded" providerId="LiveId" clId="{6C39C6B4-BC9A-4F44-A564-698F1619E641}" dt="2021-10-04T18:50:04.874" v="489" actId="478"/>
          <ac:spMkLst>
            <pc:docMk/>
            <pc:sldMk cId="0" sldId="261"/>
            <ac:spMk id="103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37" creationId="{00000000-0000-0000-0000-000000000000}"/>
          </ac:spMkLst>
        </pc:spChg>
        <pc:spChg chg="del">
          <ac:chgData name="Tung Hoang" userId="fe6f18587968aded" providerId="LiveId" clId="{6C39C6B4-BC9A-4F44-A564-698F1619E641}" dt="2021-10-04T18:50:06.577" v="490" actId="478"/>
          <ac:spMkLst>
            <pc:docMk/>
            <pc:sldMk cId="0" sldId="261"/>
            <ac:spMk id="1038" creationId="{00000000-0000-0000-0000-000000000000}"/>
          </ac:spMkLst>
        </pc:spChg>
        <pc:spChg chg="del">
          <ac:chgData name="Tung Hoang" userId="fe6f18587968aded" providerId="LiveId" clId="{6C39C6B4-BC9A-4F44-A564-698F1619E641}" dt="2021-10-04T18:49:21.907" v="480" actId="478"/>
          <ac:spMkLst>
            <pc:docMk/>
            <pc:sldMk cId="0" sldId="261"/>
            <ac:spMk id="1039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1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2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3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4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5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6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7" creationId="{00000000-0000-0000-0000-000000000000}"/>
          </ac:spMkLst>
        </pc:spChg>
        <pc:spChg chg="mod">
          <ac:chgData name="Tung Hoang" userId="fe6f18587968aded" providerId="LiveId" clId="{6C39C6B4-BC9A-4F44-A564-698F1619E641}" dt="2021-10-04T18:57:26.379" v="665" actId="948"/>
          <ac:spMkLst>
            <pc:docMk/>
            <pc:sldMk cId="0" sldId="261"/>
            <ac:spMk id="1048" creationId="{00000000-0000-0000-0000-000000000000}"/>
          </ac:spMkLst>
        </pc:spChg>
        <pc:grpChg chg="add del mod">
          <ac:chgData name="Tung Hoang" userId="fe6f18587968aded" providerId="LiveId" clId="{6C39C6B4-BC9A-4F44-A564-698F1619E641}" dt="2021-10-04T18:51:23.948" v="512" actId="1076"/>
          <ac:grpSpMkLst>
            <pc:docMk/>
            <pc:sldMk cId="0" sldId="261"/>
            <ac:grpSpMk id="979" creationId="{00000000-0000-0000-0000-000000000000}"/>
          </ac:grpSpMkLst>
        </pc:grpChg>
        <pc:grpChg chg="mod">
          <ac:chgData name="Tung Hoang" userId="fe6f18587968aded" providerId="LiveId" clId="{6C39C6B4-BC9A-4F44-A564-698F1619E641}" dt="2021-10-04T18:56:54.954" v="662" actId="1076"/>
          <ac:grpSpMkLst>
            <pc:docMk/>
            <pc:sldMk cId="0" sldId="261"/>
            <ac:grpSpMk id="1024" creationId="{00000000-0000-0000-0000-000000000000}"/>
          </ac:grpSpMkLst>
        </pc:grpChg>
        <pc:grpChg chg="mod">
          <ac:chgData name="Tung Hoang" userId="fe6f18587968aded" providerId="LiveId" clId="{6C39C6B4-BC9A-4F44-A564-698F1619E641}" dt="2021-10-04T18:51:07.875" v="507" actId="1076"/>
          <ac:grpSpMkLst>
            <pc:docMk/>
            <pc:sldMk cId="0" sldId="261"/>
            <ac:grpSpMk id="1030" creationId="{00000000-0000-0000-0000-000000000000}"/>
          </ac:grpSpMkLst>
        </pc:grpChg>
        <pc:grpChg chg="mod">
          <ac:chgData name="Tung Hoang" userId="fe6f18587968aded" providerId="LiveId" clId="{6C39C6B4-BC9A-4F44-A564-698F1619E641}" dt="2021-10-04T18:52:00.531" v="522" actId="1076"/>
          <ac:grpSpMkLst>
            <pc:docMk/>
            <pc:sldMk cId="0" sldId="261"/>
            <ac:grpSpMk id="1040" creationId="{00000000-0000-0000-0000-000000000000}"/>
          </ac:grpSpMkLst>
        </pc:grpChg>
        <pc:grpChg chg="del">
          <ac:chgData name="Tung Hoang" userId="fe6f18587968aded" providerId="LiveId" clId="{6C39C6B4-BC9A-4F44-A564-698F1619E641}" dt="2021-10-04T18:50:07.939" v="491" actId="478"/>
          <ac:grpSpMkLst>
            <pc:docMk/>
            <pc:sldMk cId="0" sldId="261"/>
            <ac:grpSpMk id="1049" creationId="{00000000-0000-0000-0000-000000000000}"/>
          </ac:grpSpMkLst>
        </pc:grpChg>
      </pc:sldChg>
      <pc:sldChg chg="addSp delSp modSp mod">
        <pc:chgData name="Tung Hoang" userId="fe6f18587968aded" providerId="LiveId" clId="{6C39C6B4-BC9A-4F44-A564-698F1619E641}" dt="2021-10-04T18:59:30.413" v="680" actId="21"/>
        <pc:sldMkLst>
          <pc:docMk/>
          <pc:sldMk cId="0" sldId="262"/>
        </pc:sldMkLst>
        <pc:spChg chg="add del mod">
          <ac:chgData name="Tung Hoang" userId="fe6f18587968aded" providerId="LiveId" clId="{6C39C6B4-BC9A-4F44-A564-698F1619E641}" dt="2021-10-04T18:58:09.931" v="674" actId="478"/>
          <ac:spMkLst>
            <pc:docMk/>
            <pc:sldMk cId="0" sldId="262"/>
            <ac:spMk id="3" creationId="{D8B1ACCE-0B6D-4CFB-A82E-7A8113476E4E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54" creationId="{7CCF0A6F-D2BA-48A7-9E34-45A7E9892D7C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55" creationId="{49505399-D3B4-4584-A175-292F79003940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56" creationId="{7CD1D7D0-9593-4E01-9CED-6B4D4ED1399A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57" creationId="{ACE0A0D8-C63C-44B7-8D8F-B2EECC792F93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58" creationId="{34894B2C-D247-441E-80EA-40430E286216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59" creationId="{69867733-BEF7-41A8-817E-6EFAF016621F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0" creationId="{1B9FFA71-261B-4118-8FFC-A6B14C0C401F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1" creationId="{E8E1EB6D-D4CD-4F1A-B074-27A8E138E4F6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2" creationId="{D41BAE53-BB1F-4C85-820E-2F227DCED388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3" creationId="{A4805064-E7B0-40FE-9E6B-07F264AD067F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4" creationId="{26686FD5-F394-4860-9661-BF08BA6507F6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5" creationId="{AB74B268-33A8-4789-B705-419C7FCEDC92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6" creationId="{16E0F810-D3A5-4D02-8765-F354EF85E85D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7" creationId="{4E01D962-D6F9-492F-94DD-618C78A01D72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8" creationId="{355B5A3F-234F-41A3-98D8-0C4E151D1B4A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69" creationId="{098135FE-4646-48B4-ACA1-5583453383D0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0" creationId="{717CEB85-06C8-4B2D-B2FA-3E0F34B39E8A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1" creationId="{8AAA1DBC-31FF-4CA1-AE5B-C95CAAB6AD90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2" creationId="{48E7312B-FABD-4FCD-B496-841D46732BA1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3" creationId="{E733108F-0B73-4FAB-9306-4EE0257BC44A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4" creationId="{D7BA8117-0B85-4E32-A6F8-FD06D7A8A506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5" creationId="{42F9CB41-AC3B-4304-B831-2F74B5B73978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6" creationId="{26037FC6-2E80-4AA7-BDBC-B3657225A52A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7" creationId="{4D2904F9-B5EB-4BA2-9384-60A7E61D0FC6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8" creationId="{0339285A-510D-4D4C-9950-65D1E37C05B8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79" creationId="{ED186967-5AFA-44B0-AECA-CD5DCB7DCAA4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0" creationId="{7C0D8DD0-D48C-4D61-AA85-09BC86BC585D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1" creationId="{9FFF393B-44B7-45CA-A57D-6A63B3D591F2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2" creationId="{03A70A25-706C-4F6C-8E9C-CFF8885B226B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3" creationId="{12802FAD-592F-4922-B675-4DDA9ABED215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4" creationId="{70040A92-C3EA-4485-A5D2-10BD10323123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5" creationId="{C3D0A4A8-C7BB-4432-B182-B164721BAC9F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6" creationId="{CD0838EF-9982-4B9F-A662-71399E721392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7" creationId="{80AA1B52-8CE1-4F4F-AB74-E6EF434229D3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8" creationId="{EEF1FE4C-7891-4860-BE9B-0CE6BC835E40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89" creationId="{CF5A95F5-73E5-4342-A634-F6E23B812C8B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90" creationId="{F0C316F5-395E-4983-A7EA-C1A1691A117C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91" creationId="{1493E6C7-0038-463B-AE82-F4228675AA52}"/>
          </ac:spMkLst>
        </pc:spChg>
        <pc:spChg chg="mod">
          <ac:chgData name="Tung Hoang" userId="fe6f18587968aded" providerId="LiveId" clId="{6C39C6B4-BC9A-4F44-A564-698F1619E641}" dt="2021-10-04T18:58:43.787" v="675"/>
          <ac:spMkLst>
            <pc:docMk/>
            <pc:sldMk cId="0" sldId="262"/>
            <ac:spMk id="92" creationId="{5FAD9C97-1847-40CB-8539-A081AE126ADA}"/>
          </ac:spMkLst>
        </pc:spChg>
        <pc:spChg chg="add del">
          <ac:chgData name="Tung Hoang" userId="fe6f18587968aded" providerId="LiveId" clId="{6C39C6B4-BC9A-4F44-A564-698F1619E641}" dt="2021-10-04T18:59:30.413" v="680" actId="21"/>
          <ac:spMkLst>
            <pc:docMk/>
            <pc:sldMk cId="0" sldId="262"/>
            <ac:spMk id="94" creationId="{6D5FEB2D-11C8-47EF-9BC4-935900153CCB}"/>
          </ac:spMkLst>
        </pc:spChg>
        <pc:spChg chg="del mod">
          <ac:chgData name="Tung Hoang" userId="fe6f18587968aded" providerId="LiveId" clId="{6C39C6B4-BC9A-4F44-A564-698F1619E641}" dt="2021-10-04T18:57:58.795" v="669" actId="478"/>
          <ac:spMkLst>
            <pc:docMk/>
            <pc:sldMk cId="0" sldId="262"/>
            <ac:spMk id="1099" creationId="{00000000-0000-0000-0000-000000000000}"/>
          </ac:spMkLst>
        </pc:spChg>
        <pc:spChg chg="del">
          <ac:chgData name="Tung Hoang" userId="fe6f18587968aded" providerId="LiveId" clId="{6C39C6B4-BC9A-4F44-A564-698F1619E641}" dt="2021-10-04T18:58:08.721" v="673" actId="478"/>
          <ac:spMkLst>
            <pc:docMk/>
            <pc:sldMk cId="0" sldId="262"/>
            <ac:spMk id="1100" creationId="{00000000-0000-0000-0000-000000000000}"/>
          </ac:spMkLst>
        </pc:spChg>
        <pc:grpChg chg="add mod">
          <ac:chgData name="Tung Hoang" userId="fe6f18587968aded" providerId="LiveId" clId="{6C39C6B4-BC9A-4F44-A564-698F1619E641}" dt="2021-10-04T18:58:52.021" v="678" actId="14100"/>
          <ac:grpSpMkLst>
            <pc:docMk/>
            <pc:sldMk cId="0" sldId="262"/>
            <ac:grpSpMk id="53" creationId="{E69ACBB0-0CB0-4A80-B9B3-1AC6BF713343}"/>
          </ac:grpSpMkLst>
        </pc:grpChg>
        <pc:grpChg chg="del">
          <ac:chgData name="Tung Hoang" userId="fe6f18587968aded" providerId="LiveId" clId="{6C39C6B4-BC9A-4F44-A564-698F1619E641}" dt="2021-10-04T18:58:06.459" v="672" actId="478"/>
          <ac:grpSpMkLst>
            <pc:docMk/>
            <pc:sldMk cId="0" sldId="262"/>
            <ac:grpSpMk id="1059" creationId="{00000000-0000-0000-0000-000000000000}"/>
          </ac:grpSpMkLst>
        </pc:grpChg>
        <pc:grpChg chg="del">
          <ac:chgData name="Tung Hoang" userId="fe6f18587968aded" providerId="LiveId" clId="{6C39C6B4-BC9A-4F44-A564-698F1619E641}" dt="2021-10-04T18:58:00.322" v="670" actId="478"/>
          <ac:grpSpMkLst>
            <pc:docMk/>
            <pc:sldMk cId="0" sldId="262"/>
            <ac:grpSpMk id="1102" creationId="{00000000-0000-0000-0000-000000000000}"/>
          </ac:grpSpMkLst>
        </pc:grpChg>
        <pc:picChg chg="del">
          <ac:chgData name="Tung Hoang" userId="fe6f18587968aded" providerId="LiveId" clId="{6C39C6B4-BC9A-4F44-A564-698F1619E641}" dt="2021-10-04T18:58:02.154" v="671" actId="478"/>
          <ac:picMkLst>
            <pc:docMk/>
            <pc:sldMk cId="0" sldId="262"/>
            <ac:picMk id="1058" creationId="{00000000-0000-0000-0000-000000000000}"/>
          </ac:picMkLst>
        </pc:picChg>
      </pc:sldChg>
      <pc:sldChg chg="addSp delSp modSp mod ord modNotes">
        <pc:chgData name="Tung Hoang" userId="fe6f18587968aded" providerId="LiveId" clId="{6C39C6B4-BC9A-4F44-A564-698F1619E641}" dt="2021-10-04T19:07:00.845" v="827" actId="20577"/>
        <pc:sldMkLst>
          <pc:docMk/>
          <pc:sldMk cId="0" sldId="264"/>
        </pc:sldMkLst>
        <pc:spChg chg="add del mod">
          <ac:chgData name="Tung Hoang" userId="fe6f18587968aded" providerId="LiveId" clId="{6C39C6B4-BC9A-4F44-A564-698F1619E641}" dt="2021-10-04T18:59:43.997" v="687" actId="478"/>
          <ac:spMkLst>
            <pc:docMk/>
            <pc:sldMk cId="0" sldId="264"/>
            <ac:spMk id="3" creationId="{095B0CF0-DA30-490C-B13C-D9C60A5669A6}"/>
          </ac:spMkLst>
        </pc:spChg>
        <pc:spChg chg="add del mod">
          <ac:chgData name="Tung Hoang" userId="fe6f18587968aded" providerId="LiveId" clId="{6C39C6B4-BC9A-4F44-A564-698F1619E641}" dt="2021-10-04T18:59:41.364" v="685" actId="478"/>
          <ac:spMkLst>
            <pc:docMk/>
            <pc:sldMk cId="0" sldId="264"/>
            <ac:spMk id="5" creationId="{4A3E1A1D-4312-4FD8-98B8-693B32026DE8}"/>
          </ac:spMkLst>
        </pc:spChg>
        <pc:spChg chg="add del mod">
          <ac:chgData name="Tung Hoang" userId="fe6f18587968aded" providerId="LiveId" clId="{6C39C6B4-BC9A-4F44-A564-698F1619E641}" dt="2021-10-04T19:00:08.740" v="695" actId="478"/>
          <ac:spMkLst>
            <pc:docMk/>
            <pc:sldMk cId="0" sldId="264"/>
            <ac:spMk id="7" creationId="{5832DAE9-96E6-4AD6-8C66-9C36D1F7E3F8}"/>
          </ac:spMkLst>
        </pc:spChg>
        <pc:spChg chg="add mod">
          <ac:chgData name="Tung Hoang" userId="fe6f18587968aded" providerId="LiveId" clId="{6C39C6B4-BC9A-4F44-A564-698F1619E641}" dt="2021-10-04T19:07:00.845" v="827" actId="20577"/>
          <ac:spMkLst>
            <pc:docMk/>
            <pc:sldMk cId="0" sldId="264"/>
            <ac:spMk id="70" creationId="{95D296C5-60E3-4472-AFB0-54ABC6B71343}"/>
          </ac:spMkLst>
        </pc:spChg>
        <pc:spChg chg="add 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73" creationId="{8FE63D90-61A1-4FC4-92A9-C14F132C97C4}"/>
          </ac:spMkLst>
        </pc:spChg>
        <pc:spChg chg="add mod">
          <ac:chgData name="Tung Hoang" userId="fe6f18587968aded" providerId="LiveId" clId="{6C39C6B4-BC9A-4F44-A564-698F1619E641}" dt="2021-10-04T19:06:05.818" v="825" actId="1076"/>
          <ac:spMkLst>
            <pc:docMk/>
            <pc:sldMk cId="0" sldId="264"/>
            <ac:spMk id="74" creationId="{B67F0937-730C-4288-8772-B8545CA3785F}"/>
          </ac:spMkLst>
        </pc:spChg>
        <pc:spChg chg="add 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75" creationId="{670CE668-611E-4504-BCE1-1A3C89FE3B0F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59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0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1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2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3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4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5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6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7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8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69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0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1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2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3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4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5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6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7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8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79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0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1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2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3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4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5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6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7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8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89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0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1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2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3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4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5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6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7" creationId="{00000000-0000-0000-0000-000000000000}"/>
          </ac:spMkLst>
        </pc:spChg>
        <pc:spChg chg="del">
          <ac:chgData name="Tung Hoang" userId="fe6f18587968aded" providerId="LiveId" clId="{6C39C6B4-BC9A-4F44-A564-698F1619E641}" dt="2021-10-04T18:59:42.299" v="686" actId="478"/>
          <ac:spMkLst>
            <pc:docMk/>
            <pc:sldMk cId="0" sldId="264"/>
            <ac:spMk id="1198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199" creationId="{00000000-0000-0000-0000-000000000000}"/>
          </ac:spMkLst>
        </pc:spChg>
        <pc:spChg chg="del">
          <ac:chgData name="Tung Hoang" userId="fe6f18587968aded" providerId="LiveId" clId="{6C39C6B4-BC9A-4F44-A564-698F1619E641}" dt="2021-10-04T18:59:38.154" v="684" actId="478"/>
          <ac:spMkLst>
            <pc:docMk/>
            <pc:sldMk cId="0" sldId="264"/>
            <ac:spMk id="1200" creationId="{00000000-0000-0000-0000-000000000000}"/>
          </ac:spMkLst>
        </pc:spChg>
        <pc:spChg chg="del">
          <ac:chgData name="Tung Hoang" userId="fe6f18587968aded" providerId="LiveId" clId="{6C39C6B4-BC9A-4F44-A564-698F1619E641}" dt="2021-10-04T19:00:07.602" v="694" actId="478"/>
          <ac:spMkLst>
            <pc:docMk/>
            <pc:sldMk cId="0" sldId="264"/>
            <ac:spMk id="1201" creationId="{00000000-0000-0000-0000-000000000000}"/>
          </ac:spMkLst>
        </pc:spChg>
        <pc:spChg chg="del">
          <ac:chgData name="Tung Hoang" userId="fe6f18587968aded" providerId="LiveId" clId="{6C39C6B4-BC9A-4F44-A564-698F1619E641}" dt="2021-10-04T18:59:37.179" v="683" actId="478"/>
          <ac:spMkLst>
            <pc:docMk/>
            <pc:sldMk cId="0" sldId="264"/>
            <ac:spMk id="1202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04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05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06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08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09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11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12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13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15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16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19" creationId="{00000000-0000-0000-0000-000000000000}"/>
          </ac:spMkLst>
        </pc:spChg>
        <pc:spChg chg="mod">
          <ac:chgData name="Tung Hoang" userId="fe6f18587968aded" providerId="LiveId" clId="{6C39C6B4-BC9A-4F44-A564-698F1619E641}" dt="2021-10-04T19:06:00.639" v="824" actId="948"/>
          <ac:spMkLst>
            <pc:docMk/>
            <pc:sldMk cId="0" sldId="264"/>
            <ac:spMk id="1220" creationId="{00000000-0000-0000-0000-000000000000}"/>
          </ac:spMkLst>
        </pc:spChg>
        <pc:grpChg chg="mod">
          <ac:chgData name="Tung Hoang" userId="fe6f18587968aded" providerId="LiveId" clId="{6C39C6B4-BC9A-4F44-A564-698F1619E641}" dt="2021-10-04T19:02:52.414" v="769" actId="14100"/>
          <ac:grpSpMkLst>
            <pc:docMk/>
            <pc:sldMk cId="0" sldId="264"/>
            <ac:grpSpMk id="1158" creationId="{00000000-0000-0000-0000-000000000000}"/>
          </ac:grpSpMkLst>
        </pc:grpChg>
        <pc:grpChg chg="mod">
          <ac:chgData name="Tung Hoang" userId="fe6f18587968aded" providerId="LiveId" clId="{6C39C6B4-BC9A-4F44-A564-698F1619E641}" dt="2021-10-04T19:02:57.243" v="770" actId="1076"/>
          <ac:grpSpMkLst>
            <pc:docMk/>
            <pc:sldMk cId="0" sldId="264"/>
            <ac:grpSpMk id="1214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16333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0123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" name="Google Shape;2972;gccffd0e25e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3" name="Google Shape;2973;gccffd0e25e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52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ccf3902700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Google Shape;966;gccf3902700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425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7317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67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gc7eb05ecd2_2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4" name="Google Shape;1754;gc7eb05ecd2_2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4910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685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gccf3902700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6" name="Google Shape;1286;gccf3902700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1749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ccdb39284a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ccdb39284a_3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8089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ccffd0e25e_0_1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6" name="Google Shape;1156;gccffd0e25e_0_1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216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ccffd0e25e_0_1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ccffd0e25e_0_1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988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Thin"/>
              <a:buNone/>
              <a:defRPr sz="18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SECTION_HEADER_1_1_1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7"/>
          <p:cNvSpPr/>
          <p:nvPr/>
        </p:nvSpPr>
        <p:spPr>
          <a:xfrm rot="10800000" flipH="1">
            <a:off x="6935925" y="4058099"/>
            <a:ext cx="2317193" cy="1250526"/>
          </a:xfrm>
          <a:custGeom>
            <a:avLst/>
            <a:gdLst/>
            <a:ahLst/>
            <a:cxnLst/>
            <a:rect l="l" t="t" r="r" b="b"/>
            <a:pathLst>
              <a:path w="23470" h="10129" extrusionOk="0">
                <a:moveTo>
                  <a:pt x="1" y="0"/>
                </a:moveTo>
                <a:cubicBezTo>
                  <a:pt x="82" y="144"/>
                  <a:pt x="177" y="279"/>
                  <a:pt x="285" y="404"/>
                </a:cubicBezTo>
                <a:cubicBezTo>
                  <a:pt x="779" y="975"/>
                  <a:pt x="1537" y="1316"/>
                  <a:pt x="2299" y="1316"/>
                </a:cubicBezTo>
                <a:cubicBezTo>
                  <a:pt x="2333" y="1316"/>
                  <a:pt x="2366" y="1315"/>
                  <a:pt x="2400" y="1314"/>
                </a:cubicBezTo>
                <a:cubicBezTo>
                  <a:pt x="2977" y="1291"/>
                  <a:pt x="3549" y="1082"/>
                  <a:pt x="4119" y="1082"/>
                </a:cubicBezTo>
                <a:cubicBezTo>
                  <a:pt x="4234" y="1082"/>
                  <a:pt x="4350" y="1091"/>
                  <a:pt x="4465" y="1111"/>
                </a:cubicBezTo>
                <a:cubicBezTo>
                  <a:pt x="4602" y="1136"/>
                  <a:pt x="4730" y="1174"/>
                  <a:pt x="4852" y="1224"/>
                </a:cubicBezTo>
                <a:cubicBezTo>
                  <a:pt x="4878" y="1235"/>
                  <a:pt x="4905" y="1246"/>
                  <a:pt x="4930" y="1259"/>
                </a:cubicBezTo>
                <a:lnTo>
                  <a:pt x="4931" y="1259"/>
                </a:lnTo>
                <a:cubicBezTo>
                  <a:pt x="5863" y="1693"/>
                  <a:pt x="6418" y="2816"/>
                  <a:pt x="7292" y="3441"/>
                </a:cubicBezTo>
                <a:cubicBezTo>
                  <a:pt x="7907" y="3879"/>
                  <a:pt x="8634" y="4045"/>
                  <a:pt x="9391" y="4045"/>
                </a:cubicBezTo>
                <a:cubicBezTo>
                  <a:pt x="10254" y="4045"/>
                  <a:pt x="11156" y="3830"/>
                  <a:pt x="11976" y="3561"/>
                </a:cubicBezTo>
                <a:cubicBezTo>
                  <a:pt x="12709" y="3320"/>
                  <a:pt x="13469" y="3042"/>
                  <a:pt x="14229" y="3042"/>
                </a:cubicBezTo>
                <a:cubicBezTo>
                  <a:pt x="14408" y="3042"/>
                  <a:pt x="14587" y="3058"/>
                  <a:pt x="14766" y="3093"/>
                </a:cubicBezTo>
                <a:cubicBezTo>
                  <a:pt x="16157" y="3366"/>
                  <a:pt x="17029" y="4715"/>
                  <a:pt x="17593" y="5995"/>
                </a:cubicBezTo>
                <a:cubicBezTo>
                  <a:pt x="18158" y="7275"/>
                  <a:pt x="18647" y="8696"/>
                  <a:pt x="19803" y="9505"/>
                </a:cubicBezTo>
                <a:cubicBezTo>
                  <a:pt x="20409" y="9930"/>
                  <a:pt x="21147" y="10129"/>
                  <a:pt x="21892" y="10129"/>
                </a:cubicBezTo>
                <a:cubicBezTo>
                  <a:pt x="22430" y="10129"/>
                  <a:pt x="22971" y="10026"/>
                  <a:pt x="23470" y="9829"/>
                </a:cubicBezTo>
                <a:lnTo>
                  <a:pt x="23470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7"/>
          <p:cNvSpPr/>
          <p:nvPr/>
        </p:nvSpPr>
        <p:spPr>
          <a:xfrm rot="10800000" flipH="1">
            <a:off x="5225150" y="-342765"/>
            <a:ext cx="4306686" cy="2199414"/>
          </a:xfrm>
          <a:custGeom>
            <a:avLst/>
            <a:gdLst/>
            <a:ahLst/>
            <a:cxnLst/>
            <a:rect l="l" t="t" r="r" b="b"/>
            <a:pathLst>
              <a:path w="20699" h="14262" extrusionOk="0">
                <a:moveTo>
                  <a:pt x="16853" y="1"/>
                </a:moveTo>
                <a:cubicBezTo>
                  <a:pt x="16589" y="1"/>
                  <a:pt x="16324" y="41"/>
                  <a:pt x="16064" y="100"/>
                </a:cubicBezTo>
                <a:cubicBezTo>
                  <a:pt x="15287" y="274"/>
                  <a:pt x="14440" y="586"/>
                  <a:pt x="13999" y="1484"/>
                </a:cubicBezTo>
                <a:cubicBezTo>
                  <a:pt x="13782" y="1925"/>
                  <a:pt x="13671" y="2437"/>
                  <a:pt x="13436" y="2864"/>
                </a:cubicBezTo>
                <a:cubicBezTo>
                  <a:pt x="13215" y="3266"/>
                  <a:pt x="12875" y="3522"/>
                  <a:pt x="12511" y="3665"/>
                </a:cubicBezTo>
                <a:cubicBezTo>
                  <a:pt x="12069" y="3837"/>
                  <a:pt x="11615" y="3859"/>
                  <a:pt x="11159" y="3859"/>
                </a:cubicBezTo>
                <a:cubicBezTo>
                  <a:pt x="11006" y="3859"/>
                  <a:pt x="10853" y="3856"/>
                  <a:pt x="10701" y="3856"/>
                </a:cubicBezTo>
                <a:cubicBezTo>
                  <a:pt x="10498" y="3856"/>
                  <a:pt x="10296" y="3860"/>
                  <a:pt x="10095" y="3880"/>
                </a:cubicBezTo>
                <a:cubicBezTo>
                  <a:pt x="9680" y="3920"/>
                  <a:pt x="9262" y="4026"/>
                  <a:pt x="8894" y="4285"/>
                </a:cubicBezTo>
                <a:cubicBezTo>
                  <a:pt x="8523" y="4548"/>
                  <a:pt x="8243" y="4955"/>
                  <a:pt x="7994" y="5382"/>
                </a:cubicBezTo>
                <a:cubicBezTo>
                  <a:pt x="7500" y="6225"/>
                  <a:pt x="7043" y="7121"/>
                  <a:pt x="6336" y="7709"/>
                </a:cubicBezTo>
                <a:cubicBezTo>
                  <a:pt x="5983" y="8002"/>
                  <a:pt x="5587" y="8190"/>
                  <a:pt x="5164" y="8231"/>
                </a:cubicBezTo>
                <a:cubicBezTo>
                  <a:pt x="5076" y="8240"/>
                  <a:pt x="4988" y="8243"/>
                  <a:pt x="4900" y="8243"/>
                </a:cubicBezTo>
                <a:cubicBezTo>
                  <a:pt x="4496" y="8243"/>
                  <a:pt x="4092" y="8166"/>
                  <a:pt x="3691" y="8123"/>
                </a:cubicBezTo>
                <a:cubicBezTo>
                  <a:pt x="3252" y="8076"/>
                  <a:pt x="2813" y="8052"/>
                  <a:pt x="2373" y="8052"/>
                </a:cubicBezTo>
                <a:cubicBezTo>
                  <a:pt x="2305" y="8052"/>
                  <a:pt x="2237" y="8053"/>
                  <a:pt x="2170" y="8054"/>
                </a:cubicBezTo>
                <a:cubicBezTo>
                  <a:pt x="1958" y="8057"/>
                  <a:pt x="1727" y="8043"/>
                  <a:pt x="1527" y="8149"/>
                </a:cubicBezTo>
                <a:cubicBezTo>
                  <a:pt x="1345" y="8245"/>
                  <a:pt x="1232" y="8443"/>
                  <a:pt x="1145" y="8661"/>
                </a:cubicBezTo>
                <a:cubicBezTo>
                  <a:pt x="915" y="9241"/>
                  <a:pt x="707" y="9837"/>
                  <a:pt x="489" y="10425"/>
                </a:cubicBezTo>
                <a:cubicBezTo>
                  <a:pt x="382" y="10712"/>
                  <a:pt x="273" y="10996"/>
                  <a:pt x="170" y="11285"/>
                </a:cubicBezTo>
                <a:cubicBezTo>
                  <a:pt x="82" y="11538"/>
                  <a:pt x="0" y="11807"/>
                  <a:pt x="8" y="12088"/>
                </a:cubicBezTo>
                <a:cubicBezTo>
                  <a:pt x="21" y="12629"/>
                  <a:pt x="368" y="12994"/>
                  <a:pt x="711" y="13243"/>
                </a:cubicBezTo>
                <a:cubicBezTo>
                  <a:pt x="1071" y="13507"/>
                  <a:pt x="1473" y="13671"/>
                  <a:pt x="1882" y="13769"/>
                </a:cubicBezTo>
                <a:cubicBezTo>
                  <a:pt x="2734" y="13974"/>
                  <a:pt x="3606" y="13920"/>
                  <a:pt x="4468" y="13980"/>
                </a:cubicBezTo>
                <a:cubicBezTo>
                  <a:pt x="5488" y="14051"/>
                  <a:pt x="6502" y="14240"/>
                  <a:pt x="7524" y="14260"/>
                </a:cubicBezTo>
                <a:cubicBezTo>
                  <a:pt x="7567" y="14261"/>
                  <a:pt x="7610" y="14261"/>
                  <a:pt x="7652" y="14261"/>
                </a:cubicBezTo>
                <a:cubicBezTo>
                  <a:pt x="8600" y="14261"/>
                  <a:pt x="9520" y="14052"/>
                  <a:pt x="10445" y="13797"/>
                </a:cubicBezTo>
                <a:cubicBezTo>
                  <a:pt x="10927" y="13664"/>
                  <a:pt x="11408" y="13527"/>
                  <a:pt x="11895" y="13424"/>
                </a:cubicBezTo>
                <a:cubicBezTo>
                  <a:pt x="12396" y="13318"/>
                  <a:pt x="12902" y="13253"/>
                  <a:pt x="13408" y="13207"/>
                </a:cubicBezTo>
                <a:cubicBezTo>
                  <a:pt x="14415" y="13113"/>
                  <a:pt x="15426" y="13086"/>
                  <a:pt x="16429" y="12939"/>
                </a:cubicBezTo>
                <a:cubicBezTo>
                  <a:pt x="16862" y="12876"/>
                  <a:pt x="17290" y="12772"/>
                  <a:pt x="17724" y="12708"/>
                </a:cubicBezTo>
                <a:cubicBezTo>
                  <a:pt x="17931" y="12676"/>
                  <a:pt x="18142" y="12652"/>
                  <a:pt x="18353" y="12652"/>
                </a:cubicBezTo>
                <a:cubicBezTo>
                  <a:pt x="18545" y="12652"/>
                  <a:pt x="18735" y="12672"/>
                  <a:pt x="18922" y="12725"/>
                </a:cubicBezTo>
                <a:cubicBezTo>
                  <a:pt x="19108" y="12778"/>
                  <a:pt x="19285" y="12862"/>
                  <a:pt x="19446" y="12990"/>
                </a:cubicBezTo>
                <a:cubicBezTo>
                  <a:pt x="19530" y="13055"/>
                  <a:pt x="19602" y="13168"/>
                  <a:pt x="19703" y="13170"/>
                </a:cubicBezTo>
                <a:cubicBezTo>
                  <a:pt x="19705" y="13170"/>
                  <a:pt x="19707" y="13170"/>
                  <a:pt x="19709" y="13170"/>
                </a:cubicBezTo>
                <a:cubicBezTo>
                  <a:pt x="19794" y="13170"/>
                  <a:pt x="19882" y="13147"/>
                  <a:pt x="19960" y="13109"/>
                </a:cubicBezTo>
                <a:cubicBezTo>
                  <a:pt x="20337" y="12928"/>
                  <a:pt x="20552" y="12457"/>
                  <a:pt x="20620" y="11978"/>
                </a:cubicBezTo>
                <a:cubicBezTo>
                  <a:pt x="20661" y="11688"/>
                  <a:pt x="20662" y="11393"/>
                  <a:pt x="20662" y="11100"/>
                </a:cubicBezTo>
                <a:cubicBezTo>
                  <a:pt x="20661" y="10779"/>
                  <a:pt x="20660" y="10457"/>
                  <a:pt x="20659" y="10136"/>
                </a:cubicBezTo>
                <a:cubicBezTo>
                  <a:pt x="20657" y="9484"/>
                  <a:pt x="20655" y="8832"/>
                  <a:pt x="20653" y="8180"/>
                </a:cubicBezTo>
                <a:cubicBezTo>
                  <a:pt x="20649" y="6940"/>
                  <a:pt x="20646" y="5700"/>
                  <a:pt x="20642" y="4459"/>
                </a:cubicBezTo>
                <a:lnTo>
                  <a:pt x="20642" y="4459"/>
                </a:lnTo>
                <a:cubicBezTo>
                  <a:pt x="20644" y="4461"/>
                  <a:pt x="20645" y="4462"/>
                  <a:pt x="20647" y="4462"/>
                </a:cubicBezTo>
                <a:cubicBezTo>
                  <a:pt x="20699" y="4462"/>
                  <a:pt x="20598" y="3375"/>
                  <a:pt x="20067" y="3281"/>
                </a:cubicBezTo>
                <a:cubicBezTo>
                  <a:pt x="19246" y="3135"/>
                  <a:pt x="19173" y="1493"/>
                  <a:pt x="18535" y="804"/>
                </a:cubicBezTo>
                <a:cubicBezTo>
                  <a:pt x="18227" y="470"/>
                  <a:pt x="17870" y="206"/>
                  <a:pt x="17474" y="87"/>
                </a:cubicBezTo>
                <a:cubicBezTo>
                  <a:pt x="17269" y="26"/>
                  <a:pt x="17062" y="1"/>
                  <a:pt x="16853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7"/>
          <p:cNvSpPr/>
          <p:nvPr/>
        </p:nvSpPr>
        <p:spPr>
          <a:xfrm rot="10800000" flipH="1">
            <a:off x="-825625" y="-394841"/>
            <a:ext cx="2695508" cy="2318767"/>
          </a:xfrm>
          <a:custGeom>
            <a:avLst/>
            <a:gdLst/>
            <a:ahLst/>
            <a:cxnLst/>
            <a:rect l="l" t="t" r="r" b="b"/>
            <a:pathLst>
              <a:path w="21506" h="13044" extrusionOk="0">
                <a:moveTo>
                  <a:pt x="3180" y="0"/>
                </a:moveTo>
                <a:cubicBezTo>
                  <a:pt x="3059" y="0"/>
                  <a:pt x="2939" y="4"/>
                  <a:pt x="2818" y="11"/>
                </a:cubicBezTo>
                <a:cubicBezTo>
                  <a:pt x="2085" y="54"/>
                  <a:pt x="1355" y="227"/>
                  <a:pt x="834" y="551"/>
                </a:cubicBezTo>
                <a:cubicBezTo>
                  <a:pt x="250" y="913"/>
                  <a:pt x="65" y="1411"/>
                  <a:pt x="36" y="1902"/>
                </a:cubicBezTo>
                <a:cubicBezTo>
                  <a:pt x="1" y="2484"/>
                  <a:pt x="77" y="3072"/>
                  <a:pt x="110" y="3654"/>
                </a:cubicBezTo>
                <a:cubicBezTo>
                  <a:pt x="143" y="4272"/>
                  <a:pt x="177" y="4890"/>
                  <a:pt x="211" y="5509"/>
                </a:cubicBezTo>
                <a:lnTo>
                  <a:pt x="619" y="12928"/>
                </a:lnTo>
                <a:cubicBezTo>
                  <a:pt x="622" y="12996"/>
                  <a:pt x="711" y="13044"/>
                  <a:pt x="816" y="13044"/>
                </a:cubicBezTo>
                <a:cubicBezTo>
                  <a:pt x="831" y="13044"/>
                  <a:pt x="847" y="13043"/>
                  <a:pt x="863" y="13041"/>
                </a:cubicBezTo>
                <a:cubicBezTo>
                  <a:pt x="2378" y="12830"/>
                  <a:pt x="3912" y="12669"/>
                  <a:pt x="5457" y="12564"/>
                </a:cubicBezTo>
                <a:cubicBezTo>
                  <a:pt x="7004" y="12457"/>
                  <a:pt x="8559" y="12406"/>
                  <a:pt x="10115" y="12406"/>
                </a:cubicBezTo>
                <a:cubicBezTo>
                  <a:pt x="11304" y="12406"/>
                  <a:pt x="12493" y="12436"/>
                  <a:pt x="13679" y="12495"/>
                </a:cubicBezTo>
                <a:cubicBezTo>
                  <a:pt x="14434" y="12533"/>
                  <a:pt x="15229" y="12576"/>
                  <a:pt x="16019" y="12576"/>
                </a:cubicBezTo>
                <a:cubicBezTo>
                  <a:pt x="17350" y="12576"/>
                  <a:pt x="18667" y="12454"/>
                  <a:pt x="19757" y="11976"/>
                </a:cubicBezTo>
                <a:lnTo>
                  <a:pt x="19757" y="11976"/>
                </a:lnTo>
                <a:cubicBezTo>
                  <a:pt x="19755" y="11987"/>
                  <a:pt x="19759" y="11992"/>
                  <a:pt x="19770" y="11992"/>
                </a:cubicBezTo>
                <a:cubicBezTo>
                  <a:pt x="19872" y="11992"/>
                  <a:pt x="20520" y="11533"/>
                  <a:pt x="20666" y="11300"/>
                </a:cubicBezTo>
                <a:cubicBezTo>
                  <a:pt x="21276" y="10319"/>
                  <a:pt x="21505" y="9208"/>
                  <a:pt x="20964" y="8195"/>
                </a:cubicBezTo>
                <a:cubicBezTo>
                  <a:pt x="20510" y="7349"/>
                  <a:pt x="19544" y="6569"/>
                  <a:pt x="18190" y="6187"/>
                </a:cubicBezTo>
                <a:cubicBezTo>
                  <a:pt x="16673" y="5759"/>
                  <a:pt x="14935" y="5923"/>
                  <a:pt x="13382" y="5580"/>
                </a:cubicBezTo>
                <a:cubicBezTo>
                  <a:pt x="11840" y="5240"/>
                  <a:pt x="11141" y="4324"/>
                  <a:pt x="10445" y="3499"/>
                </a:cubicBezTo>
                <a:cubicBezTo>
                  <a:pt x="9690" y="2603"/>
                  <a:pt x="8718" y="1801"/>
                  <a:pt x="7429" y="1159"/>
                </a:cubicBezTo>
                <a:cubicBezTo>
                  <a:pt x="6263" y="578"/>
                  <a:pt x="4748" y="0"/>
                  <a:pt x="3180" y="0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7"/>
          <p:cNvSpPr/>
          <p:nvPr/>
        </p:nvSpPr>
        <p:spPr>
          <a:xfrm rot="10800000" flipH="1">
            <a:off x="-212370" y="3873180"/>
            <a:ext cx="3940563" cy="1912570"/>
          </a:xfrm>
          <a:custGeom>
            <a:avLst/>
            <a:gdLst/>
            <a:ahLst/>
            <a:cxnLst/>
            <a:rect l="l" t="t" r="r" b="b"/>
            <a:pathLst>
              <a:path w="24376" h="11831" extrusionOk="0">
                <a:moveTo>
                  <a:pt x="1749" y="0"/>
                </a:moveTo>
                <a:cubicBezTo>
                  <a:pt x="1709" y="0"/>
                  <a:pt x="1669" y="3"/>
                  <a:pt x="1629" y="10"/>
                </a:cubicBezTo>
                <a:cubicBezTo>
                  <a:pt x="1391" y="51"/>
                  <a:pt x="1250" y="241"/>
                  <a:pt x="1188" y="476"/>
                </a:cubicBezTo>
                <a:cubicBezTo>
                  <a:pt x="1034" y="1062"/>
                  <a:pt x="936" y="1672"/>
                  <a:pt x="819" y="2266"/>
                </a:cubicBezTo>
                <a:cubicBezTo>
                  <a:pt x="701" y="2875"/>
                  <a:pt x="591" y="3483"/>
                  <a:pt x="497" y="4096"/>
                </a:cubicBezTo>
                <a:cubicBezTo>
                  <a:pt x="126" y="6503"/>
                  <a:pt x="1" y="8997"/>
                  <a:pt x="659" y="11362"/>
                </a:cubicBezTo>
                <a:cubicBezTo>
                  <a:pt x="678" y="11430"/>
                  <a:pt x="734" y="11465"/>
                  <a:pt x="790" y="11465"/>
                </a:cubicBezTo>
                <a:cubicBezTo>
                  <a:pt x="836" y="11465"/>
                  <a:pt x="882" y="11443"/>
                  <a:pt x="910" y="11396"/>
                </a:cubicBezTo>
                <a:cubicBezTo>
                  <a:pt x="1048" y="11173"/>
                  <a:pt x="1207" y="10966"/>
                  <a:pt x="1385" y="10775"/>
                </a:cubicBezTo>
                <a:cubicBezTo>
                  <a:pt x="2101" y="10007"/>
                  <a:pt x="3087" y="9538"/>
                  <a:pt x="4095" y="9409"/>
                </a:cubicBezTo>
                <a:cubicBezTo>
                  <a:pt x="4315" y="9380"/>
                  <a:pt x="4536" y="9367"/>
                  <a:pt x="4756" y="9367"/>
                </a:cubicBezTo>
                <a:cubicBezTo>
                  <a:pt x="5731" y="9367"/>
                  <a:pt x="6705" y="9633"/>
                  <a:pt x="7587" y="10066"/>
                </a:cubicBezTo>
                <a:cubicBezTo>
                  <a:pt x="8653" y="10589"/>
                  <a:pt x="9622" y="11353"/>
                  <a:pt x="10770" y="11680"/>
                </a:cubicBezTo>
                <a:cubicBezTo>
                  <a:pt x="11110" y="11777"/>
                  <a:pt x="11460" y="11831"/>
                  <a:pt x="11804" y="11831"/>
                </a:cubicBezTo>
                <a:cubicBezTo>
                  <a:pt x="12445" y="11831"/>
                  <a:pt x="13071" y="11645"/>
                  <a:pt x="13597" y="11201"/>
                </a:cubicBezTo>
                <a:cubicBezTo>
                  <a:pt x="14183" y="10708"/>
                  <a:pt x="14558" y="9990"/>
                  <a:pt x="14873" y="9287"/>
                </a:cubicBezTo>
                <a:cubicBezTo>
                  <a:pt x="15209" y="8537"/>
                  <a:pt x="15487" y="7753"/>
                  <a:pt x="15901" y="7045"/>
                </a:cubicBezTo>
                <a:cubicBezTo>
                  <a:pt x="16332" y="6305"/>
                  <a:pt x="16925" y="5724"/>
                  <a:pt x="17743" y="5514"/>
                </a:cubicBezTo>
                <a:cubicBezTo>
                  <a:pt x="18117" y="5418"/>
                  <a:pt x="18497" y="5390"/>
                  <a:pt x="18880" y="5390"/>
                </a:cubicBezTo>
                <a:cubicBezTo>
                  <a:pt x="19432" y="5390"/>
                  <a:pt x="19989" y="5449"/>
                  <a:pt x="20540" y="5449"/>
                </a:cubicBezTo>
                <a:cubicBezTo>
                  <a:pt x="20676" y="5449"/>
                  <a:pt x="20812" y="5445"/>
                  <a:pt x="20947" y="5436"/>
                </a:cubicBezTo>
                <a:cubicBezTo>
                  <a:pt x="21449" y="5403"/>
                  <a:pt x="21952" y="5299"/>
                  <a:pt x="22402" y="5053"/>
                </a:cubicBezTo>
                <a:cubicBezTo>
                  <a:pt x="22808" y="4832"/>
                  <a:pt x="23157" y="4506"/>
                  <a:pt x="23433" y="4124"/>
                </a:cubicBezTo>
                <a:cubicBezTo>
                  <a:pt x="23951" y="3405"/>
                  <a:pt x="24197" y="2481"/>
                  <a:pt x="24066" y="1589"/>
                </a:cubicBezTo>
                <a:lnTo>
                  <a:pt x="24066" y="1589"/>
                </a:lnTo>
                <a:cubicBezTo>
                  <a:pt x="24067" y="1589"/>
                  <a:pt x="24069" y="1589"/>
                  <a:pt x="24070" y="1589"/>
                </a:cubicBezTo>
                <a:cubicBezTo>
                  <a:pt x="24093" y="1589"/>
                  <a:pt x="24117" y="1581"/>
                  <a:pt x="24142" y="1563"/>
                </a:cubicBezTo>
                <a:cubicBezTo>
                  <a:pt x="24293" y="1450"/>
                  <a:pt x="24375" y="1284"/>
                  <a:pt x="24372" y="1087"/>
                </a:cubicBezTo>
                <a:cubicBezTo>
                  <a:pt x="24363" y="604"/>
                  <a:pt x="23972" y="329"/>
                  <a:pt x="23550" y="297"/>
                </a:cubicBezTo>
                <a:cubicBezTo>
                  <a:pt x="23516" y="295"/>
                  <a:pt x="23481" y="294"/>
                  <a:pt x="23447" y="294"/>
                </a:cubicBezTo>
                <a:cubicBezTo>
                  <a:pt x="23214" y="294"/>
                  <a:pt x="22979" y="345"/>
                  <a:pt x="22750" y="383"/>
                </a:cubicBezTo>
                <a:cubicBezTo>
                  <a:pt x="22445" y="434"/>
                  <a:pt x="22139" y="481"/>
                  <a:pt x="21832" y="525"/>
                </a:cubicBezTo>
                <a:cubicBezTo>
                  <a:pt x="20628" y="695"/>
                  <a:pt x="19418" y="810"/>
                  <a:pt x="18207" y="888"/>
                </a:cubicBezTo>
                <a:cubicBezTo>
                  <a:pt x="15785" y="1046"/>
                  <a:pt x="13357" y="1063"/>
                  <a:pt x="10931" y="1083"/>
                </a:cubicBezTo>
                <a:cubicBezTo>
                  <a:pt x="10571" y="1086"/>
                  <a:pt x="10211" y="1088"/>
                  <a:pt x="9850" y="1088"/>
                </a:cubicBezTo>
                <a:cubicBezTo>
                  <a:pt x="7886" y="1088"/>
                  <a:pt x="5913" y="1021"/>
                  <a:pt x="3986" y="601"/>
                </a:cubicBezTo>
                <a:cubicBezTo>
                  <a:pt x="3423" y="479"/>
                  <a:pt x="2865" y="326"/>
                  <a:pt x="2319" y="138"/>
                </a:cubicBezTo>
                <a:cubicBezTo>
                  <a:pt x="2135" y="75"/>
                  <a:pt x="1944" y="0"/>
                  <a:pt x="1749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7"/>
          <p:cNvSpPr txBox="1">
            <a:spLocks noGrp="1"/>
          </p:cNvSpPr>
          <p:nvPr>
            <p:ph type="title"/>
          </p:nvPr>
        </p:nvSpPr>
        <p:spPr>
          <a:xfrm>
            <a:off x="2715675" y="758952"/>
            <a:ext cx="3712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38" name="Google Shape;438;p17"/>
          <p:cNvGrpSpPr/>
          <p:nvPr/>
        </p:nvGrpSpPr>
        <p:grpSpPr>
          <a:xfrm rot="-9900006">
            <a:off x="7397923" y="4623752"/>
            <a:ext cx="454166" cy="411416"/>
            <a:chOff x="1640475" y="1197075"/>
            <a:chExt cx="55475" cy="50250"/>
          </a:xfrm>
        </p:grpSpPr>
        <p:sp>
          <p:nvSpPr>
            <p:cNvPr id="439" name="Google Shape;439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17"/>
          <p:cNvGrpSpPr/>
          <p:nvPr/>
        </p:nvGrpSpPr>
        <p:grpSpPr>
          <a:xfrm rot="10034023">
            <a:off x="204355" y="3167783"/>
            <a:ext cx="279616" cy="253294"/>
            <a:chOff x="1640475" y="1197075"/>
            <a:chExt cx="55475" cy="50250"/>
          </a:xfrm>
        </p:grpSpPr>
        <p:sp>
          <p:nvSpPr>
            <p:cNvPr id="443" name="Google Shape;443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6" name="Google Shape;446;p17"/>
          <p:cNvSpPr/>
          <p:nvPr/>
        </p:nvSpPr>
        <p:spPr>
          <a:xfrm rot="9113192" flipH="1">
            <a:off x="4846575" y="208112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7"/>
          <p:cNvSpPr/>
          <p:nvPr/>
        </p:nvSpPr>
        <p:spPr>
          <a:xfrm rot="-10799883" flipH="1">
            <a:off x="316584" y="4664948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8" name="Google Shape;448;p17"/>
          <p:cNvGrpSpPr/>
          <p:nvPr/>
        </p:nvGrpSpPr>
        <p:grpSpPr>
          <a:xfrm rot="6324483">
            <a:off x="1105449" y="286808"/>
            <a:ext cx="197770" cy="213810"/>
            <a:chOff x="1640475" y="1197075"/>
            <a:chExt cx="55475" cy="50250"/>
          </a:xfrm>
        </p:grpSpPr>
        <p:sp>
          <p:nvSpPr>
            <p:cNvPr id="449" name="Google Shape;449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17"/>
          <p:cNvSpPr/>
          <p:nvPr/>
        </p:nvSpPr>
        <p:spPr>
          <a:xfrm rot="10800000">
            <a:off x="6676775" y="-33387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17"/>
          <p:cNvSpPr/>
          <p:nvPr/>
        </p:nvSpPr>
        <p:spPr>
          <a:xfrm rot="-10431843">
            <a:off x="-54140" y="-118627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4" name="Google Shape;454;p17"/>
          <p:cNvGrpSpPr/>
          <p:nvPr/>
        </p:nvGrpSpPr>
        <p:grpSpPr>
          <a:xfrm rot="10034065">
            <a:off x="8591019" y="2090883"/>
            <a:ext cx="221762" cy="200885"/>
            <a:chOff x="1640475" y="1197075"/>
            <a:chExt cx="55475" cy="50250"/>
          </a:xfrm>
        </p:grpSpPr>
        <p:sp>
          <p:nvSpPr>
            <p:cNvPr id="455" name="Google Shape;455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07/10/2021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0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6547784" y="-278499"/>
            <a:ext cx="2631130" cy="1290026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7408253" y="1455793"/>
            <a:ext cx="2249157" cy="409905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-209325" y="4063744"/>
            <a:ext cx="2549055" cy="1959992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-198340" y="-278499"/>
            <a:ext cx="1951456" cy="3795063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2886750" y="1000350"/>
            <a:ext cx="337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3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225" y="3369800"/>
            <a:ext cx="12978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2"/>
          </p:nvPr>
        </p:nvSpPr>
        <p:spPr>
          <a:xfrm>
            <a:off x="3041475" y="2310025"/>
            <a:ext cx="3061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Thin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80" name="Google Shape;80;p3"/>
          <p:cNvSpPr/>
          <p:nvPr/>
        </p:nvSpPr>
        <p:spPr>
          <a:xfrm rot="-906775">
            <a:off x="6750650" y="46628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 rot="-5400000">
            <a:off x="8632925" y="439065"/>
            <a:ext cx="221772" cy="200884"/>
            <a:chOff x="1640475" y="1197075"/>
            <a:chExt cx="55475" cy="50250"/>
          </a:xfrm>
        </p:grpSpPr>
        <p:sp>
          <p:nvSpPr>
            <p:cNvPr id="82" name="Google Shape;82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3"/>
          <p:cNvSpPr/>
          <p:nvPr/>
        </p:nvSpPr>
        <p:spPr>
          <a:xfrm rot="9965797">
            <a:off x="-406843" y="3256057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3"/>
          <p:cNvGrpSpPr/>
          <p:nvPr/>
        </p:nvGrpSpPr>
        <p:grpSpPr>
          <a:xfrm rot="-6145098">
            <a:off x="1436337" y="4375587"/>
            <a:ext cx="433642" cy="392824"/>
            <a:chOff x="1640475" y="1197075"/>
            <a:chExt cx="55475" cy="50250"/>
          </a:xfrm>
        </p:grpSpPr>
        <p:sp>
          <p:nvSpPr>
            <p:cNvPr id="87" name="Google Shape;87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3"/>
          <p:cNvGrpSpPr/>
          <p:nvPr/>
        </p:nvGrpSpPr>
        <p:grpSpPr>
          <a:xfrm rot="-5400000">
            <a:off x="8317492" y="3895034"/>
            <a:ext cx="244822" cy="221773"/>
            <a:chOff x="1640475" y="1197075"/>
            <a:chExt cx="55475" cy="50250"/>
          </a:xfrm>
        </p:grpSpPr>
        <p:sp>
          <p:nvSpPr>
            <p:cNvPr id="91" name="Google Shape;91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3"/>
          <p:cNvSpPr/>
          <p:nvPr/>
        </p:nvSpPr>
        <p:spPr>
          <a:xfrm rot="-4322283">
            <a:off x="255217" y="529011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3"/>
          <p:cNvGrpSpPr/>
          <p:nvPr/>
        </p:nvGrpSpPr>
        <p:grpSpPr>
          <a:xfrm rot="-5400000">
            <a:off x="1361674" y="491897"/>
            <a:ext cx="221772" cy="200884"/>
            <a:chOff x="1640475" y="1197075"/>
            <a:chExt cx="55475" cy="50250"/>
          </a:xfrm>
        </p:grpSpPr>
        <p:sp>
          <p:nvSpPr>
            <p:cNvPr id="96" name="Google Shape;96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/>
          <p:nvPr/>
        </p:nvSpPr>
        <p:spPr>
          <a:xfrm>
            <a:off x="-212202" y="2778871"/>
            <a:ext cx="2502288" cy="2607656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6580375" y="4142426"/>
            <a:ext cx="2928340" cy="1246805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-60710" y="-32232"/>
            <a:ext cx="3923803" cy="1058013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5957247" y="-243037"/>
            <a:ext cx="3390448" cy="2704882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"/>
          <p:cNvSpPr txBox="1">
            <a:spLocks noGrp="1"/>
          </p:cNvSpPr>
          <p:nvPr>
            <p:ph type="body" idx="1"/>
          </p:nvPr>
        </p:nvSpPr>
        <p:spPr>
          <a:xfrm>
            <a:off x="5169350" y="1897913"/>
            <a:ext cx="2997000" cy="22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2" name="Google Shape;182;p7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83" name="Google Shape;183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" name="Google Shape;186;p7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87" name="Google Shape;187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190;p7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91" name="Google Shape;191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7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" name="Google Shape;195;p7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96" name="Google Shape;196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" name="Google Shape;199;p7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7"/>
          <p:cNvSpPr/>
          <p:nvPr/>
        </p:nvSpPr>
        <p:spPr>
          <a:xfrm rot="-807259">
            <a:off x="1440942" y="4787382"/>
            <a:ext cx="1060734" cy="248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7"/>
          <p:cNvSpPr txBox="1">
            <a:spLocks noGrp="1"/>
          </p:cNvSpPr>
          <p:nvPr>
            <p:ph type="title"/>
          </p:nvPr>
        </p:nvSpPr>
        <p:spPr>
          <a:xfrm>
            <a:off x="3284000" y="759398"/>
            <a:ext cx="25764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673625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26503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40837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4083775"/>
            <a:ext cx="24948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4603778"/>
            <a:ext cx="215934" cy="195605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2" y="2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0" y="47838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72843" y="4726244"/>
            <a:ext cx="2286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5" y="2856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8" y="497852"/>
            <a:ext cx="296715" cy="268776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77262" y="398995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116830" y="990139"/>
            <a:ext cx="6909619" cy="3217654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3050275" y="3150850"/>
            <a:ext cx="3043500" cy="4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1698300" y="1796000"/>
            <a:ext cx="57474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23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146983" y="4620964"/>
            <a:ext cx="226551" cy="205209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364579" y="391309"/>
            <a:ext cx="434371" cy="10175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5037735" y="48022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6496818" y="4744065"/>
            <a:ext cx="228603" cy="207088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2774705" y="2649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8462420" y="504765"/>
            <a:ext cx="324157" cy="293631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415533" y="1000416"/>
            <a:ext cx="332475" cy="30116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35598" y="3964576"/>
            <a:ext cx="988874" cy="900813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5"/>
          <p:cNvSpPr/>
          <p:nvPr/>
        </p:nvSpPr>
        <p:spPr>
          <a:xfrm rot="10800000">
            <a:off x="-470007" y="-486251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5"/>
          <p:cNvSpPr/>
          <p:nvPr/>
        </p:nvSpPr>
        <p:spPr>
          <a:xfrm rot="10800000">
            <a:off x="7300302" y="-415230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5"/>
          <p:cNvSpPr/>
          <p:nvPr/>
        </p:nvSpPr>
        <p:spPr>
          <a:xfrm rot="10800000">
            <a:off x="5339943" y="3964766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5"/>
          <p:cNvSpPr/>
          <p:nvPr/>
        </p:nvSpPr>
        <p:spPr>
          <a:xfrm rot="10800000">
            <a:off x="-1235999" y="2885131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5"/>
          <p:cNvSpPr txBox="1">
            <a:spLocks noGrp="1"/>
          </p:cNvSpPr>
          <p:nvPr>
            <p:ph type="title"/>
          </p:nvPr>
        </p:nvSpPr>
        <p:spPr>
          <a:xfrm>
            <a:off x="3225150" y="1000350"/>
            <a:ext cx="2693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7" name="Google Shape;367;p15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100" y="3369800"/>
            <a:ext cx="12978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368" name="Google Shape;368;p15"/>
          <p:cNvSpPr txBox="1">
            <a:spLocks noGrp="1"/>
          </p:cNvSpPr>
          <p:nvPr>
            <p:ph type="subTitle" idx="2"/>
          </p:nvPr>
        </p:nvSpPr>
        <p:spPr>
          <a:xfrm>
            <a:off x="3041400" y="2310025"/>
            <a:ext cx="3061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Thin"/>
              <a:buNone/>
              <a:defRPr sz="21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369" name="Google Shape;369;p15"/>
          <p:cNvGrpSpPr/>
          <p:nvPr/>
        </p:nvGrpSpPr>
        <p:grpSpPr>
          <a:xfrm rot="2699963">
            <a:off x="8381489" y="3848384"/>
            <a:ext cx="359745" cy="325872"/>
            <a:chOff x="1640475" y="1197075"/>
            <a:chExt cx="55475" cy="50250"/>
          </a:xfrm>
        </p:grpSpPr>
        <p:sp>
          <p:nvSpPr>
            <p:cNvPr id="370" name="Google Shape;370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3" name="Google Shape;373;p15"/>
          <p:cNvSpPr/>
          <p:nvPr/>
        </p:nvSpPr>
        <p:spPr>
          <a:xfrm rot="9000131" flipH="1">
            <a:off x="8344172" y="47405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5"/>
          <p:cNvSpPr/>
          <p:nvPr/>
        </p:nvSpPr>
        <p:spPr>
          <a:xfrm rot="-9899901" flipH="1">
            <a:off x="3552435" y="20191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5" name="Google Shape;375;p15"/>
          <p:cNvGrpSpPr/>
          <p:nvPr/>
        </p:nvGrpSpPr>
        <p:grpSpPr>
          <a:xfrm rot="900044">
            <a:off x="2322530" y="197808"/>
            <a:ext cx="228603" cy="207086"/>
            <a:chOff x="1640475" y="1197075"/>
            <a:chExt cx="55475" cy="50250"/>
          </a:xfrm>
        </p:grpSpPr>
        <p:sp>
          <p:nvSpPr>
            <p:cNvPr id="376" name="Google Shape;376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9" name="Google Shape;379;p15"/>
          <p:cNvSpPr/>
          <p:nvPr/>
        </p:nvSpPr>
        <p:spPr>
          <a:xfrm rot="1133433">
            <a:off x="5319131" y="4688796"/>
            <a:ext cx="970030" cy="2272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15"/>
          <p:cNvGrpSpPr/>
          <p:nvPr/>
        </p:nvGrpSpPr>
        <p:grpSpPr>
          <a:xfrm rot="-425803">
            <a:off x="271352" y="4437569"/>
            <a:ext cx="296718" cy="268774"/>
            <a:chOff x="1640475" y="1197075"/>
            <a:chExt cx="55475" cy="50250"/>
          </a:xfrm>
        </p:grpSpPr>
        <p:sp>
          <p:nvSpPr>
            <p:cNvPr id="381" name="Google Shape;381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15"/>
          <p:cNvSpPr/>
          <p:nvPr/>
        </p:nvSpPr>
        <p:spPr>
          <a:xfrm rot="-2700202">
            <a:off x="-480512" y="288470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15"/>
          <p:cNvGrpSpPr/>
          <p:nvPr/>
        </p:nvGrpSpPr>
        <p:grpSpPr>
          <a:xfrm rot="8627988">
            <a:off x="7778674" y="237617"/>
            <a:ext cx="243106" cy="220218"/>
            <a:chOff x="1640475" y="1197075"/>
            <a:chExt cx="55475" cy="50250"/>
          </a:xfrm>
        </p:grpSpPr>
        <p:sp>
          <p:nvSpPr>
            <p:cNvPr id="386" name="Google Shape;386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" name="Google Shape;389;p15"/>
          <p:cNvSpPr/>
          <p:nvPr/>
        </p:nvSpPr>
        <p:spPr>
          <a:xfrm>
            <a:off x="0" y="292884"/>
            <a:ext cx="559644" cy="827407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75" r:id="rId11"/>
    <p:sldLayoutId id="2147483676" r:id="rId12"/>
    <p:sldLayoutId id="2147483677" r:id="rId13"/>
    <p:sldLayoutId id="214748368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2.xml"/><Relationship Id="rId7" Type="http://schemas.openxmlformats.org/officeDocument/2006/relationships/image" Target="../media/image2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2.xml"/><Relationship Id="rId7" Type="http://schemas.openxmlformats.org/officeDocument/2006/relationships/image" Target="../media/image2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19.gif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5.png"/><Relationship Id="rId34" Type="http://schemas.openxmlformats.org/officeDocument/2006/relationships/slide" Target="slide10.xml"/><Relationship Id="rId7" Type="http://schemas.openxmlformats.org/officeDocument/2006/relationships/image" Target="../media/image2.gif"/><Relationship Id="rId12" Type="http://schemas.openxmlformats.org/officeDocument/2006/relationships/image" Target="../media/image6.gif"/><Relationship Id="rId17" Type="http://schemas.openxmlformats.org/officeDocument/2006/relationships/image" Target="../media/image11.png"/><Relationship Id="rId25" Type="http://schemas.openxmlformats.org/officeDocument/2006/relationships/slide" Target="slide3.xml"/><Relationship Id="rId33" Type="http://schemas.openxmlformats.org/officeDocument/2006/relationships/slide" Target="slide9.xml"/><Relationship Id="rId2" Type="http://schemas.openxmlformats.org/officeDocument/2006/relationships/audio" Target="../media/media1.wav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slide" Target="slide6.xml"/><Relationship Id="rId1" Type="http://schemas.microsoft.com/office/2007/relationships/media" Target="../media/media1.wav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24" Type="http://schemas.openxmlformats.org/officeDocument/2006/relationships/image" Target="../media/image18.gif"/><Relationship Id="rId32" Type="http://schemas.openxmlformats.org/officeDocument/2006/relationships/slide" Target="slide7.xml"/><Relationship Id="rId5" Type="http://schemas.openxmlformats.org/officeDocument/2006/relationships/audio" Target="../media/audio2.wav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slide" Target="slide8.xml"/><Relationship Id="rId36" Type="http://schemas.openxmlformats.org/officeDocument/2006/relationships/image" Target="../media/image20.png"/><Relationship Id="rId10" Type="http://schemas.openxmlformats.org/officeDocument/2006/relationships/image" Target="../media/image4.gif"/><Relationship Id="rId19" Type="http://schemas.openxmlformats.org/officeDocument/2006/relationships/image" Target="../media/image13.png"/><Relationship Id="rId31" Type="http://schemas.openxmlformats.org/officeDocument/2006/relationships/slide" Target="slide5.xml"/><Relationship Id="rId4" Type="http://schemas.openxmlformats.org/officeDocument/2006/relationships/audio" Target="../media/audio1.wav"/><Relationship Id="rId9" Type="http://schemas.openxmlformats.org/officeDocument/2006/relationships/slide" Target="slide21.xml"/><Relationship Id="rId14" Type="http://schemas.openxmlformats.org/officeDocument/2006/relationships/image" Target="../media/image8.gif"/><Relationship Id="rId22" Type="http://schemas.openxmlformats.org/officeDocument/2006/relationships/image" Target="../media/image16.png"/><Relationship Id="rId27" Type="http://schemas.openxmlformats.org/officeDocument/2006/relationships/slide" Target="slide4.xml"/><Relationship Id="rId30" Type="http://schemas.openxmlformats.org/officeDocument/2006/relationships/slide" Target="slide12.xml"/><Relationship Id="rId35" Type="http://schemas.openxmlformats.org/officeDocument/2006/relationships/slide" Target="slide11.xml"/><Relationship Id="rId8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4" name="Google Shape;864;p36"/>
          <p:cNvGrpSpPr/>
          <p:nvPr/>
        </p:nvGrpSpPr>
        <p:grpSpPr>
          <a:xfrm>
            <a:off x="1069651" y="991373"/>
            <a:ext cx="7004700" cy="2914152"/>
            <a:chOff x="6530374" y="1560189"/>
            <a:chExt cx="1045566" cy="505315"/>
          </a:xfrm>
        </p:grpSpPr>
        <p:sp>
          <p:nvSpPr>
            <p:cNvPr id="865" name="Google Shape;865;p36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1" name="Google Shape;911;p36"/>
          <p:cNvSpPr txBox="1">
            <a:spLocks noGrp="1"/>
          </p:cNvSpPr>
          <p:nvPr>
            <p:ph type="ctrTitle"/>
          </p:nvPr>
        </p:nvSpPr>
        <p:spPr>
          <a:xfrm>
            <a:off x="1008204" y="1359059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2800" dirty="0" err="1" smtClean="0">
                <a:solidFill>
                  <a:schemeClr val="tx1"/>
                </a:solidFill>
              </a:rPr>
              <a:t>Tìm</a:t>
            </a:r>
            <a:r>
              <a:rPr lang="en-US" sz="2800" dirty="0" smtClean="0">
                <a:solidFill>
                  <a:schemeClr val="tx1"/>
                </a:solidFill>
              </a:rPr>
              <a:t> 2 </a:t>
            </a:r>
            <a:r>
              <a:rPr lang="en-US" sz="2800" dirty="0" err="1" smtClean="0">
                <a:solidFill>
                  <a:schemeClr val="tx1"/>
                </a:solidFill>
              </a:rPr>
              <a:t>ước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của</a:t>
            </a:r>
            <a:r>
              <a:rPr lang="en-US" sz="2800" dirty="0" smtClean="0">
                <a:solidFill>
                  <a:schemeClr val="tx1"/>
                </a:solidFill>
              </a:rPr>
              <a:t> 10 </a:t>
            </a:r>
            <a:r>
              <a:rPr lang="en-US" sz="2800" dirty="0" err="1" smtClean="0">
                <a:solidFill>
                  <a:schemeClr val="tx1"/>
                </a:solidFill>
              </a:rPr>
              <a:t>có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tổng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bằng</a:t>
            </a:r>
            <a:r>
              <a:rPr lang="en-US" sz="2800" dirty="0" smtClean="0">
                <a:solidFill>
                  <a:schemeClr val="tx1"/>
                </a:solidFill>
              </a:rPr>
              <a:t> -8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77569" y="2274605"/>
            <a:ext cx="5588864" cy="2488018"/>
          </a:xfrm>
          <a:prstGeom prst="roundRect">
            <a:avLst/>
          </a:prstGeom>
          <a:solidFill>
            <a:srgbClr val="FF6EA7">
              <a:alpha val="75000"/>
            </a:srgbClr>
          </a:solidFill>
          <a:ln>
            <a:solidFill>
              <a:srgbClr val="FF6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en-US" sz="2800" dirty="0" err="1" smtClean="0">
                <a:solidFill>
                  <a:schemeClr val="tx1"/>
                </a:solidFill>
              </a:rPr>
              <a:t>ước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của</a:t>
            </a:r>
            <a:r>
              <a:rPr lang="en-US" sz="2800" dirty="0" smtClean="0">
                <a:solidFill>
                  <a:schemeClr val="tx1"/>
                </a:solidFill>
              </a:rPr>
              <a:t> 10 </a:t>
            </a:r>
            <a:r>
              <a:rPr lang="en-US" sz="2800" dirty="0" err="1" smtClean="0">
                <a:solidFill>
                  <a:schemeClr val="tx1"/>
                </a:solidFill>
              </a:rPr>
              <a:t>có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tổng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bằng</a:t>
            </a:r>
            <a:r>
              <a:rPr lang="en-US" sz="2800" dirty="0" smtClean="0">
                <a:solidFill>
                  <a:schemeClr val="tx1"/>
                </a:solidFill>
              </a:rPr>
              <a:t> -8 </a:t>
            </a:r>
            <a:r>
              <a:rPr lang="en-US" sz="2800" dirty="0" err="1" smtClean="0">
                <a:solidFill>
                  <a:schemeClr val="tx1"/>
                </a:solidFill>
              </a:rPr>
              <a:t>là</a:t>
            </a:r>
            <a:r>
              <a:rPr lang="en-US" sz="2800" dirty="0" smtClean="0">
                <a:solidFill>
                  <a:schemeClr val="tx1"/>
                </a:solidFill>
              </a:rPr>
              <a:t>: 2 </a:t>
            </a:r>
            <a:r>
              <a:rPr lang="en-US" sz="2800" dirty="0" err="1" smtClean="0">
                <a:solidFill>
                  <a:schemeClr val="tx1"/>
                </a:solidFill>
              </a:rPr>
              <a:t>và</a:t>
            </a:r>
            <a:r>
              <a:rPr lang="en-US" sz="2800" dirty="0" smtClean="0">
                <a:solidFill>
                  <a:schemeClr val="tx1"/>
                </a:solidFill>
              </a:rPr>
              <a:t> -10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2800" i="1" dirty="0">
                <a:solidFill>
                  <a:schemeClr val="tx1"/>
                </a:solidFill>
              </a:rPr>
              <a:t>Khái niệm phép chia hết của số nguyên.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77569" y="2274605"/>
            <a:ext cx="5588864" cy="2488018"/>
            <a:chOff x="1777569" y="2274605"/>
            <a:chExt cx="5588864" cy="2488018"/>
          </a:xfrm>
        </p:grpSpPr>
        <p:sp>
          <p:nvSpPr>
            <p:cNvPr id="10" name="Rounded Rectangle 9"/>
            <p:cNvSpPr/>
            <p:nvPr/>
          </p:nvSpPr>
          <p:spPr>
            <a:xfrm>
              <a:off x="1777569" y="2274605"/>
              <a:ext cx="5588864" cy="2488018"/>
            </a:xfrm>
            <a:prstGeom prst="roundRect">
              <a:avLst/>
            </a:prstGeom>
            <a:solidFill>
              <a:srgbClr val="FF6EA7">
                <a:alpha val="75000"/>
              </a:srgbClr>
            </a:solidFill>
            <a:ln>
              <a:solidFill>
                <a:srgbClr val="FF6E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822675" y="2384842"/>
                  <a:ext cx="5543758" cy="226754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2400" dirty="0">
                      <a:latin typeface="+mn-lt"/>
                      <a:ea typeface="Calibri" panose="020F0502020204030204" pitchFamily="34" charset="0"/>
                    </a:rPr>
                    <a:t>Cho a,b </a:t>
                  </a:r>
                  <a14:m>
                    <m:oMath xmlns:m="http://schemas.openxmlformats.org/officeDocument/2006/math">
                      <m:r>
                        <a:rPr lang="nl-NL" sz="2400" i="1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∈</m:t>
                      </m:r>
                    </m:oMath>
                  </a14:m>
                  <a:r>
                    <a:rPr lang="nl-NL" sz="2400" dirty="0">
                      <a:latin typeface="+mn-lt"/>
                      <a:ea typeface="Calibri" panose="020F0502020204030204" pitchFamily="34" charset="0"/>
                    </a:rPr>
                    <a:t> Z (b </a:t>
                  </a:r>
                  <a14:m>
                    <m:oMath xmlns:m="http://schemas.openxmlformats.org/officeDocument/2006/math">
                      <m:r>
                        <a:rPr lang="nl-NL" sz="2400" i="1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≠</m:t>
                      </m:r>
                    </m:oMath>
                  </a14:m>
                  <a:r>
                    <a:rPr lang="nl-NL" sz="2400" dirty="0">
                      <a:latin typeface="+mn-lt"/>
                      <a:ea typeface="Calibri" panose="020F0502020204030204" pitchFamily="34" charset="0"/>
                    </a:rPr>
                    <a:t> 0). Nếu có số nguyên q sao cho a = b.q thì ta có </a:t>
                  </a:r>
                  <a:r>
                    <a:rPr lang="nl-NL" sz="2400" b="1" dirty="0">
                      <a:latin typeface="+mn-lt"/>
                      <a:ea typeface="Calibri" panose="020F0502020204030204" pitchFamily="34" charset="0"/>
                    </a:rPr>
                    <a:t>phép chia hết</a:t>
                  </a:r>
                  <a:r>
                    <a:rPr lang="nl-NL" sz="2400" dirty="0">
                      <a:latin typeface="+mn-lt"/>
                      <a:ea typeface="Calibri" panose="020F0502020204030204" pitchFamily="34" charset="0"/>
                    </a:rPr>
                    <a:t> a :b =  q (a là số bị chia; b là số chia và q là thương). Khi đó ta nói </a:t>
                  </a:r>
                  <a:r>
                    <a:rPr lang="nl-NL" sz="2400" b="1" dirty="0">
                      <a:latin typeface="+mn-lt"/>
                      <a:ea typeface="Calibri" panose="020F0502020204030204" pitchFamily="34" charset="0"/>
                    </a:rPr>
                    <a:t>a chia hết cho b</a:t>
                  </a:r>
                  <a:r>
                    <a:rPr lang="nl-NL" sz="2400" dirty="0">
                      <a:latin typeface="+mn-lt"/>
                      <a:ea typeface="Calibri" panose="020F0502020204030204" pitchFamily="34" charset="0"/>
                    </a:rPr>
                    <a:t>, kí hiệu </a:t>
                  </a:r>
                  <a:r>
                    <a:rPr lang="nl-NL" sz="2400" b="1" dirty="0">
                      <a:latin typeface="+mn-lt"/>
                      <a:ea typeface="Calibri" panose="020F0502020204030204" pitchFamily="34" charset="0"/>
                    </a:rPr>
                    <a:t>a:b</a:t>
                  </a:r>
                  <a:r>
                    <a:rPr lang="nl-NL" sz="2400" dirty="0">
                      <a:latin typeface="+mn-lt"/>
                      <a:ea typeface="Calibri" panose="020F0502020204030204" pitchFamily="34" charset="0"/>
                    </a:rPr>
                    <a:t>.</a:t>
                  </a:r>
                  <a:endParaRPr lang="en-US" sz="2400" dirty="0">
                    <a:latin typeface="+mn-lt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2675" y="2384842"/>
                  <a:ext cx="5543758" cy="2267544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760" t="-538" r="-1650" b="-53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0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</a:pPr>
            <a:r>
              <a:rPr lang="en-US" sz="2800" dirty="0" err="1" smtClean="0">
                <a:solidFill>
                  <a:schemeClr val="tx1"/>
                </a:solidFill>
              </a:rPr>
              <a:t>Nêu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cách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tìm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ước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của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số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nguyên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Tìm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ước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của</a:t>
            </a:r>
            <a:r>
              <a:rPr lang="en-US" sz="2800" dirty="0" smtClean="0">
                <a:solidFill>
                  <a:schemeClr val="tx1"/>
                </a:solidFill>
              </a:rPr>
              <a:t> 8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77569" y="2274605"/>
            <a:ext cx="5588864" cy="2626055"/>
            <a:chOff x="1777569" y="2274605"/>
            <a:chExt cx="5588864" cy="2626055"/>
          </a:xfrm>
        </p:grpSpPr>
        <p:sp>
          <p:nvSpPr>
            <p:cNvPr id="10" name="Rounded Rectangle 9"/>
            <p:cNvSpPr/>
            <p:nvPr/>
          </p:nvSpPr>
          <p:spPr>
            <a:xfrm>
              <a:off x="1777569" y="2274605"/>
              <a:ext cx="5588864" cy="2488018"/>
            </a:xfrm>
            <a:prstGeom prst="roundRect">
              <a:avLst/>
            </a:prstGeom>
            <a:solidFill>
              <a:srgbClr val="FF6EA7">
                <a:alpha val="75000"/>
              </a:srgbClr>
            </a:solidFill>
            <a:ln>
              <a:solidFill>
                <a:srgbClr val="FF6E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996468" y="2479228"/>
                  <a:ext cx="5151066" cy="24214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Để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tìm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các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ước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của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số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nguyên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a, ta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tìm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các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ước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dương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của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a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cùng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với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các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số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đối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của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  <a:r>
                    <a:rPr lang="en-US" sz="2400" dirty="0" err="1" smtClean="0">
                      <a:latin typeface="+mn-lt"/>
                      <a:ea typeface="Calibri" panose="020F0502020204030204" pitchFamily="34" charset="0"/>
                    </a:rPr>
                    <a:t>chúng</a:t>
                  </a:r>
                  <a:r>
                    <a:rPr lang="en-US" sz="2400" dirty="0" smtClean="0">
                      <a:latin typeface="+mn-lt"/>
                      <a:ea typeface="Calibri" panose="020F0502020204030204" pitchFamily="34" charset="0"/>
                    </a:rPr>
                    <a:t> </a:t>
                  </a:r>
                </a:p>
                <a:p>
                  <a:pPr algn="just">
                    <a:lnSpc>
                      <a:spcPct val="120000"/>
                    </a:lnSpc>
                  </a:pPr>
                  <a:r>
                    <a:rPr lang="nl-NL" sz="2400" dirty="0" smtClean="0"/>
                    <a:t>Ư(8) </a:t>
                  </a:r>
                  <a:r>
                    <a:rPr lang="nl-NL" sz="2400" dirty="0"/>
                    <a:t>= { </a:t>
                  </a:r>
                  <a14:m>
                    <m:oMath xmlns:m="http://schemas.openxmlformats.org/officeDocument/2006/math">
                      <m:r>
                        <a:rPr lang="nl-NL" sz="2400" i="1">
                          <a:latin typeface="Cambria Math" panose="02040503050406030204" pitchFamily="18" charset="0"/>
                        </a:rPr>
                        <m:t>±</m:t>
                      </m:r>
                    </m:oMath>
                  </a14:m>
                  <a:r>
                    <a:rPr lang="nl-NL" sz="2400" dirty="0"/>
                    <a:t>1; </a:t>
                  </a:r>
                  <a14:m>
                    <m:oMath xmlns:m="http://schemas.openxmlformats.org/officeDocument/2006/math">
                      <m:r>
                        <a:rPr lang="nl-NL" sz="2400" i="1">
                          <a:latin typeface="Cambria Math" panose="02040503050406030204" pitchFamily="18" charset="0"/>
                        </a:rPr>
                        <m:t>±</m:t>
                      </m:r>
                    </m:oMath>
                  </a14:m>
                  <a:r>
                    <a:rPr lang="nl-NL" sz="2400" dirty="0"/>
                    <a:t>2; </a:t>
                  </a:r>
                  <a14:m>
                    <m:oMath xmlns:m="http://schemas.openxmlformats.org/officeDocument/2006/math">
                      <m:r>
                        <a:rPr lang="nl-NL" sz="2400" i="1">
                          <a:latin typeface="Cambria Math" panose="02040503050406030204" pitchFamily="18" charset="0"/>
                        </a:rPr>
                        <m:t>±</m:t>
                      </m:r>
                    </m:oMath>
                  </a14:m>
                  <a:r>
                    <a:rPr lang="nl-NL" sz="2400" dirty="0" smtClean="0"/>
                    <a:t>4;</a:t>
                  </a:r>
                  <a:r>
                    <a:rPr lang="nl-NL" sz="2400" dirty="0"/>
                    <a:t> </a:t>
                  </a:r>
                  <a14:m>
                    <m:oMath xmlns:m="http://schemas.openxmlformats.org/officeDocument/2006/math">
                      <m:r>
                        <a:rPr lang="nl-NL" sz="2400" i="1">
                          <a:latin typeface="Cambria Math" panose="02040503050406030204" pitchFamily="18" charset="0"/>
                        </a:rPr>
                        <m:t>±</m:t>
                      </m:r>
                    </m:oMath>
                  </a14:m>
                  <a:r>
                    <a:rPr lang="nl-NL" sz="2400" dirty="0" smtClean="0"/>
                    <a:t>8}</a:t>
                  </a:r>
                  <a:endParaRPr lang="en-US" sz="2400" dirty="0"/>
                </a:p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US" sz="2400" dirty="0">
                    <a:latin typeface="+mn-lt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6468" y="2479228"/>
                  <a:ext cx="5151066" cy="24214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896" t="-504" r="-18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0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37"/>
          <p:cNvGrpSpPr/>
          <p:nvPr/>
        </p:nvGrpSpPr>
        <p:grpSpPr>
          <a:xfrm>
            <a:off x="-418641" y="-121186"/>
            <a:ext cx="10344838" cy="1743900"/>
            <a:chOff x="7728915" y="2370420"/>
            <a:chExt cx="1034472" cy="222546"/>
          </a:xfrm>
        </p:grpSpPr>
        <p:sp>
          <p:nvSpPr>
            <p:cNvPr id="918" name="Google Shape;918;p37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6" name="Google Shape;926;p37"/>
          <p:cNvSpPr txBox="1">
            <a:spLocks noGrp="1"/>
          </p:cNvSpPr>
          <p:nvPr>
            <p:ph type="body" idx="1"/>
          </p:nvPr>
        </p:nvSpPr>
        <p:spPr>
          <a:xfrm>
            <a:off x="1336619" y="-18253"/>
            <a:ext cx="9559451" cy="12149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(-154) . (-235) + 154 . (-35)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A1EC6D-0E5E-444E-9112-F1EF40C56297}"/>
              </a:ext>
            </a:extLst>
          </p:cNvPr>
          <p:cNvSpPr txBox="1"/>
          <p:nvPr/>
        </p:nvSpPr>
        <p:spPr>
          <a:xfrm>
            <a:off x="2724309" y="1884324"/>
            <a:ext cx="4330460" cy="2420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(-154). (-235) + 154. (-35) = 154 .(235-35)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154.200 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30 800.</a:t>
            </a: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7431BD-18C8-4055-A390-C78D07E1C514}"/>
              </a:ext>
            </a:extLst>
          </p:cNvPr>
          <p:cNvSpPr txBox="1"/>
          <p:nvPr/>
        </p:nvSpPr>
        <p:spPr>
          <a:xfrm>
            <a:off x="1336619" y="1914752"/>
            <a:ext cx="12400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11;p36">
            <a:extLst>
              <a:ext uri="{FF2B5EF4-FFF2-40B4-BE49-F238E27FC236}">
                <a16:creationId xmlns:a16="http://schemas.microsoft.com/office/drawing/2014/main" id="{690675B2-6436-40CB-9E1C-E6F178B3FEC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80214" y="1807635"/>
            <a:ext cx="6383572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sz="93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6" name="Google Shape;1756;p52"/>
          <p:cNvGrpSpPr/>
          <p:nvPr/>
        </p:nvGrpSpPr>
        <p:grpSpPr>
          <a:xfrm>
            <a:off x="1988134" y="1306473"/>
            <a:ext cx="5869818" cy="2126890"/>
            <a:chOff x="7728915" y="1917859"/>
            <a:chExt cx="1034486" cy="222599"/>
          </a:xfrm>
        </p:grpSpPr>
        <p:sp>
          <p:nvSpPr>
            <p:cNvPr id="1757" name="Google Shape;1757;p52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2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2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2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2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2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2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2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2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2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2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2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2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2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2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2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2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2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2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2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2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2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2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2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2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2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2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2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2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52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52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2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2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52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2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2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52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2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2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6" name="Google Shape;1796;p52"/>
          <p:cNvSpPr/>
          <p:nvPr/>
        </p:nvSpPr>
        <p:spPr>
          <a:xfrm rot="173206">
            <a:off x="3875332" y="3298049"/>
            <a:ext cx="1393337" cy="735422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97" name="Google Shape;1797;p52"/>
          <p:cNvSpPr/>
          <p:nvPr/>
        </p:nvSpPr>
        <p:spPr>
          <a:xfrm>
            <a:off x="2497500" y="3534814"/>
            <a:ext cx="792702" cy="1242027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8" name="Google Shape;1798;p52"/>
          <p:cNvSpPr txBox="1">
            <a:spLocks noGrp="1"/>
          </p:cNvSpPr>
          <p:nvPr>
            <p:ph type="subTitle" idx="1"/>
          </p:nvPr>
        </p:nvSpPr>
        <p:spPr>
          <a:xfrm>
            <a:off x="3923100" y="3369800"/>
            <a:ext cx="12978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Start!</a:t>
            </a:r>
            <a:endParaRPr sz="1600"/>
          </a:p>
        </p:txBody>
      </p:sp>
      <p:grpSp>
        <p:nvGrpSpPr>
          <p:cNvPr id="1801" name="Google Shape;1801;p52"/>
          <p:cNvGrpSpPr/>
          <p:nvPr/>
        </p:nvGrpSpPr>
        <p:grpSpPr>
          <a:xfrm>
            <a:off x="7274653" y="3399266"/>
            <a:ext cx="817329" cy="1046959"/>
            <a:chOff x="5920700" y="3824000"/>
            <a:chExt cx="323900" cy="414900"/>
          </a:xfrm>
        </p:grpSpPr>
        <p:sp>
          <p:nvSpPr>
            <p:cNvPr id="1802" name="Google Shape;1802;p52"/>
            <p:cNvSpPr/>
            <p:nvPr/>
          </p:nvSpPr>
          <p:spPr>
            <a:xfrm>
              <a:off x="5920700" y="3824000"/>
              <a:ext cx="323900" cy="414900"/>
            </a:xfrm>
            <a:custGeom>
              <a:avLst/>
              <a:gdLst/>
              <a:ahLst/>
              <a:cxnLst/>
              <a:rect l="l" t="t" r="r" b="b"/>
              <a:pathLst>
                <a:path w="12956" h="16596" extrusionOk="0">
                  <a:moveTo>
                    <a:pt x="964" y="1279"/>
                  </a:moveTo>
                  <a:cubicBezTo>
                    <a:pt x="985" y="1279"/>
                    <a:pt x="1007" y="1286"/>
                    <a:pt x="1029" y="1301"/>
                  </a:cubicBezTo>
                  <a:cubicBezTo>
                    <a:pt x="1063" y="1324"/>
                    <a:pt x="1141" y="1421"/>
                    <a:pt x="1205" y="1517"/>
                  </a:cubicBezTo>
                  <a:cubicBezTo>
                    <a:pt x="1303" y="1663"/>
                    <a:pt x="1311" y="1699"/>
                    <a:pt x="1255" y="1761"/>
                  </a:cubicBezTo>
                  <a:cubicBezTo>
                    <a:pt x="1220" y="1802"/>
                    <a:pt x="1183" y="1831"/>
                    <a:pt x="1169" y="1831"/>
                  </a:cubicBezTo>
                  <a:cubicBezTo>
                    <a:pt x="1169" y="1831"/>
                    <a:pt x="1168" y="1831"/>
                    <a:pt x="1168" y="1831"/>
                  </a:cubicBezTo>
                  <a:cubicBezTo>
                    <a:pt x="1146" y="1827"/>
                    <a:pt x="998" y="1618"/>
                    <a:pt x="883" y="1432"/>
                  </a:cubicBezTo>
                  <a:cubicBezTo>
                    <a:pt x="837" y="1356"/>
                    <a:pt x="893" y="1279"/>
                    <a:pt x="964" y="1279"/>
                  </a:cubicBezTo>
                  <a:close/>
                  <a:moveTo>
                    <a:pt x="1899" y="2399"/>
                  </a:moveTo>
                  <a:lnTo>
                    <a:pt x="2064" y="2647"/>
                  </a:lnTo>
                  <a:cubicBezTo>
                    <a:pt x="2222" y="2883"/>
                    <a:pt x="2226" y="2899"/>
                    <a:pt x="2153" y="2972"/>
                  </a:cubicBezTo>
                  <a:cubicBezTo>
                    <a:pt x="2113" y="3010"/>
                    <a:pt x="2065" y="3041"/>
                    <a:pt x="2046" y="3041"/>
                  </a:cubicBezTo>
                  <a:cubicBezTo>
                    <a:pt x="2045" y="3041"/>
                    <a:pt x="2044" y="3041"/>
                    <a:pt x="2044" y="3041"/>
                  </a:cubicBezTo>
                  <a:cubicBezTo>
                    <a:pt x="2027" y="3038"/>
                    <a:pt x="1939" y="2926"/>
                    <a:pt x="1848" y="2789"/>
                  </a:cubicBezTo>
                  <a:lnTo>
                    <a:pt x="1684" y="2543"/>
                  </a:lnTo>
                  <a:lnTo>
                    <a:pt x="1792" y="2472"/>
                  </a:lnTo>
                  <a:lnTo>
                    <a:pt x="1899" y="2399"/>
                  </a:lnTo>
                  <a:close/>
                  <a:moveTo>
                    <a:pt x="5851" y="1829"/>
                  </a:moveTo>
                  <a:cubicBezTo>
                    <a:pt x="6021" y="1829"/>
                    <a:pt x="6144" y="1843"/>
                    <a:pt x="6164" y="1874"/>
                  </a:cubicBezTo>
                  <a:cubicBezTo>
                    <a:pt x="6174" y="1887"/>
                    <a:pt x="6174" y="1970"/>
                    <a:pt x="6165" y="2050"/>
                  </a:cubicBezTo>
                  <a:cubicBezTo>
                    <a:pt x="6153" y="2159"/>
                    <a:pt x="6100" y="2247"/>
                    <a:pt x="5965" y="2379"/>
                  </a:cubicBezTo>
                  <a:cubicBezTo>
                    <a:pt x="5838" y="2503"/>
                    <a:pt x="5732" y="2670"/>
                    <a:pt x="5625" y="2915"/>
                  </a:cubicBezTo>
                  <a:cubicBezTo>
                    <a:pt x="5538" y="3112"/>
                    <a:pt x="5423" y="3319"/>
                    <a:pt x="5368" y="3376"/>
                  </a:cubicBezTo>
                  <a:cubicBezTo>
                    <a:pt x="5228" y="3520"/>
                    <a:pt x="5197" y="3893"/>
                    <a:pt x="5302" y="4168"/>
                  </a:cubicBezTo>
                  <a:cubicBezTo>
                    <a:pt x="5428" y="4503"/>
                    <a:pt x="5369" y="4649"/>
                    <a:pt x="5007" y="4899"/>
                  </a:cubicBezTo>
                  <a:cubicBezTo>
                    <a:pt x="4630" y="5158"/>
                    <a:pt x="4521" y="5221"/>
                    <a:pt x="4440" y="5221"/>
                  </a:cubicBezTo>
                  <a:cubicBezTo>
                    <a:pt x="4435" y="5221"/>
                    <a:pt x="4431" y="5221"/>
                    <a:pt x="4426" y="5220"/>
                  </a:cubicBezTo>
                  <a:cubicBezTo>
                    <a:pt x="4302" y="5208"/>
                    <a:pt x="4165" y="5027"/>
                    <a:pt x="4054" y="4730"/>
                  </a:cubicBezTo>
                  <a:cubicBezTo>
                    <a:pt x="3953" y="4462"/>
                    <a:pt x="3936" y="4435"/>
                    <a:pt x="3797" y="4349"/>
                  </a:cubicBezTo>
                  <a:cubicBezTo>
                    <a:pt x="3722" y="4302"/>
                    <a:pt x="3657" y="4276"/>
                    <a:pt x="3583" y="4276"/>
                  </a:cubicBezTo>
                  <a:cubicBezTo>
                    <a:pt x="3469" y="4276"/>
                    <a:pt x="3333" y="4337"/>
                    <a:pt x="3104" y="4469"/>
                  </a:cubicBezTo>
                  <a:cubicBezTo>
                    <a:pt x="2696" y="4706"/>
                    <a:pt x="2606" y="4749"/>
                    <a:pt x="2345" y="4749"/>
                  </a:cubicBezTo>
                  <a:cubicBezTo>
                    <a:pt x="2302" y="4749"/>
                    <a:pt x="2255" y="4748"/>
                    <a:pt x="2202" y="4746"/>
                  </a:cubicBezTo>
                  <a:cubicBezTo>
                    <a:pt x="2159" y="4745"/>
                    <a:pt x="2120" y="4744"/>
                    <a:pt x="2085" y="4744"/>
                  </a:cubicBezTo>
                  <a:cubicBezTo>
                    <a:pt x="1890" y="4744"/>
                    <a:pt x="1795" y="4766"/>
                    <a:pt x="1704" y="4825"/>
                  </a:cubicBezTo>
                  <a:cubicBezTo>
                    <a:pt x="1628" y="4874"/>
                    <a:pt x="1495" y="4923"/>
                    <a:pt x="1412" y="4933"/>
                  </a:cubicBezTo>
                  <a:cubicBezTo>
                    <a:pt x="1388" y="4936"/>
                    <a:pt x="1366" y="4938"/>
                    <a:pt x="1348" y="4938"/>
                  </a:cubicBezTo>
                  <a:cubicBezTo>
                    <a:pt x="1271" y="4938"/>
                    <a:pt x="1239" y="4910"/>
                    <a:pt x="1196" y="4828"/>
                  </a:cubicBezTo>
                  <a:cubicBezTo>
                    <a:pt x="1140" y="4721"/>
                    <a:pt x="1149" y="4674"/>
                    <a:pt x="1282" y="4435"/>
                  </a:cubicBezTo>
                  <a:cubicBezTo>
                    <a:pt x="1754" y="3587"/>
                    <a:pt x="2507" y="2910"/>
                    <a:pt x="3669" y="2289"/>
                  </a:cubicBezTo>
                  <a:cubicBezTo>
                    <a:pt x="3793" y="2222"/>
                    <a:pt x="4031" y="2136"/>
                    <a:pt x="4191" y="2101"/>
                  </a:cubicBezTo>
                  <a:cubicBezTo>
                    <a:pt x="4350" y="2066"/>
                    <a:pt x="4582" y="2005"/>
                    <a:pt x="4699" y="1969"/>
                  </a:cubicBezTo>
                  <a:cubicBezTo>
                    <a:pt x="4960" y="1886"/>
                    <a:pt x="5504" y="1829"/>
                    <a:pt x="5851" y="1829"/>
                  </a:cubicBezTo>
                  <a:close/>
                  <a:moveTo>
                    <a:pt x="9588" y="4119"/>
                  </a:moveTo>
                  <a:cubicBezTo>
                    <a:pt x="9640" y="4119"/>
                    <a:pt x="9674" y="4174"/>
                    <a:pt x="9794" y="4385"/>
                  </a:cubicBezTo>
                  <a:cubicBezTo>
                    <a:pt x="10019" y="4782"/>
                    <a:pt x="10492" y="6014"/>
                    <a:pt x="10462" y="6126"/>
                  </a:cubicBezTo>
                  <a:cubicBezTo>
                    <a:pt x="10457" y="6145"/>
                    <a:pt x="10466" y="6278"/>
                    <a:pt x="10481" y="6427"/>
                  </a:cubicBezTo>
                  <a:cubicBezTo>
                    <a:pt x="10528" y="6874"/>
                    <a:pt x="10465" y="7623"/>
                    <a:pt x="10344" y="8060"/>
                  </a:cubicBezTo>
                  <a:lnTo>
                    <a:pt x="10291" y="8253"/>
                  </a:lnTo>
                  <a:lnTo>
                    <a:pt x="10068" y="8012"/>
                  </a:lnTo>
                  <a:cubicBezTo>
                    <a:pt x="9947" y="7881"/>
                    <a:pt x="9775" y="7738"/>
                    <a:pt x="9690" y="7700"/>
                  </a:cubicBezTo>
                  <a:cubicBezTo>
                    <a:pt x="9616" y="7666"/>
                    <a:pt x="9512" y="7650"/>
                    <a:pt x="9386" y="7650"/>
                  </a:cubicBezTo>
                  <a:cubicBezTo>
                    <a:pt x="9131" y="7650"/>
                    <a:pt x="8786" y="7717"/>
                    <a:pt x="8417" y="7844"/>
                  </a:cubicBezTo>
                  <a:cubicBezTo>
                    <a:pt x="8325" y="7876"/>
                    <a:pt x="8188" y="7909"/>
                    <a:pt x="8115" y="7918"/>
                  </a:cubicBezTo>
                  <a:cubicBezTo>
                    <a:pt x="8042" y="7926"/>
                    <a:pt x="7974" y="7950"/>
                    <a:pt x="7963" y="7972"/>
                  </a:cubicBezTo>
                  <a:cubicBezTo>
                    <a:pt x="7957" y="7986"/>
                    <a:pt x="7947" y="7992"/>
                    <a:pt x="7933" y="7992"/>
                  </a:cubicBezTo>
                  <a:cubicBezTo>
                    <a:pt x="7867" y="7992"/>
                    <a:pt x="7718" y="7845"/>
                    <a:pt x="7526" y="7585"/>
                  </a:cubicBezTo>
                  <a:cubicBezTo>
                    <a:pt x="7277" y="7247"/>
                    <a:pt x="7151" y="7144"/>
                    <a:pt x="6893" y="7144"/>
                  </a:cubicBezTo>
                  <a:cubicBezTo>
                    <a:pt x="6834" y="7144"/>
                    <a:pt x="6769" y="7149"/>
                    <a:pt x="6694" y="7158"/>
                  </a:cubicBezTo>
                  <a:cubicBezTo>
                    <a:pt x="6562" y="7174"/>
                    <a:pt x="6474" y="7184"/>
                    <a:pt x="6409" y="7184"/>
                  </a:cubicBezTo>
                  <a:cubicBezTo>
                    <a:pt x="6289" y="7184"/>
                    <a:pt x="6248" y="7151"/>
                    <a:pt x="6152" y="7060"/>
                  </a:cubicBezTo>
                  <a:cubicBezTo>
                    <a:pt x="6044" y="6959"/>
                    <a:pt x="6041" y="6943"/>
                    <a:pt x="6102" y="6857"/>
                  </a:cubicBezTo>
                  <a:cubicBezTo>
                    <a:pt x="6206" y="6711"/>
                    <a:pt x="7052" y="6164"/>
                    <a:pt x="7620" y="5874"/>
                  </a:cubicBezTo>
                  <a:cubicBezTo>
                    <a:pt x="8173" y="5593"/>
                    <a:pt x="8149" y="5617"/>
                    <a:pt x="8348" y="5218"/>
                  </a:cubicBezTo>
                  <a:cubicBezTo>
                    <a:pt x="8529" y="4853"/>
                    <a:pt x="8708" y="4655"/>
                    <a:pt x="9076" y="4407"/>
                  </a:cubicBezTo>
                  <a:cubicBezTo>
                    <a:pt x="9274" y="4274"/>
                    <a:pt x="9478" y="4151"/>
                    <a:pt x="9532" y="4132"/>
                  </a:cubicBezTo>
                  <a:cubicBezTo>
                    <a:pt x="9555" y="4124"/>
                    <a:pt x="9572" y="4119"/>
                    <a:pt x="9588" y="4119"/>
                  </a:cubicBezTo>
                  <a:close/>
                  <a:moveTo>
                    <a:pt x="5802" y="871"/>
                  </a:moveTo>
                  <a:cubicBezTo>
                    <a:pt x="5813" y="871"/>
                    <a:pt x="5823" y="871"/>
                    <a:pt x="5834" y="871"/>
                  </a:cubicBezTo>
                  <a:cubicBezTo>
                    <a:pt x="7089" y="886"/>
                    <a:pt x="7853" y="1110"/>
                    <a:pt x="8578" y="1674"/>
                  </a:cubicBezTo>
                  <a:cubicBezTo>
                    <a:pt x="8750" y="1806"/>
                    <a:pt x="8922" y="1934"/>
                    <a:pt x="8967" y="1962"/>
                  </a:cubicBezTo>
                  <a:cubicBezTo>
                    <a:pt x="9012" y="1990"/>
                    <a:pt x="9121" y="2080"/>
                    <a:pt x="9212" y="2162"/>
                  </a:cubicBezTo>
                  <a:cubicBezTo>
                    <a:pt x="9303" y="2245"/>
                    <a:pt x="9448" y="2375"/>
                    <a:pt x="9538" y="2451"/>
                  </a:cubicBezTo>
                  <a:cubicBezTo>
                    <a:pt x="9812" y="2689"/>
                    <a:pt x="10264" y="3251"/>
                    <a:pt x="10479" y="3621"/>
                  </a:cubicBezTo>
                  <a:cubicBezTo>
                    <a:pt x="10878" y="4310"/>
                    <a:pt x="11177" y="5170"/>
                    <a:pt x="11328" y="6058"/>
                  </a:cubicBezTo>
                  <a:cubicBezTo>
                    <a:pt x="11516" y="7168"/>
                    <a:pt x="11345" y="8101"/>
                    <a:pt x="10748" y="9233"/>
                  </a:cubicBezTo>
                  <a:cubicBezTo>
                    <a:pt x="10659" y="9400"/>
                    <a:pt x="10504" y="9697"/>
                    <a:pt x="10405" y="9888"/>
                  </a:cubicBezTo>
                  <a:cubicBezTo>
                    <a:pt x="10247" y="10192"/>
                    <a:pt x="9704" y="10889"/>
                    <a:pt x="9541" y="10998"/>
                  </a:cubicBezTo>
                  <a:cubicBezTo>
                    <a:pt x="9514" y="11016"/>
                    <a:pt x="9416" y="11126"/>
                    <a:pt x="9325" y="11241"/>
                  </a:cubicBezTo>
                  <a:cubicBezTo>
                    <a:pt x="9233" y="11356"/>
                    <a:pt x="9098" y="11499"/>
                    <a:pt x="9028" y="11555"/>
                  </a:cubicBezTo>
                  <a:lnTo>
                    <a:pt x="8899" y="11658"/>
                  </a:lnTo>
                  <a:lnTo>
                    <a:pt x="8742" y="11438"/>
                  </a:lnTo>
                  <a:cubicBezTo>
                    <a:pt x="8637" y="11290"/>
                    <a:pt x="8591" y="11193"/>
                    <a:pt x="8606" y="11145"/>
                  </a:cubicBezTo>
                  <a:cubicBezTo>
                    <a:pt x="8618" y="11107"/>
                    <a:pt x="8726" y="11011"/>
                    <a:pt x="8843" y="10935"/>
                  </a:cubicBezTo>
                  <a:cubicBezTo>
                    <a:pt x="8983" y="10845"/>
                    <a:pt x="9124" y="10708"/>
                    <a:pt x="9245" y="10549"/>
                  </a:cubicBezTo>
                  <a:cubicBezTo>
                    <a:pt x="9860" y="9731"/>
                    <a:pt x="9904" y="9668"/>
                    <a:pt x="10229" y="9122"/>
                  </a:cubicBezTo>
                  <a:cubicBezTo>
                    <a:pt x="10469" y="8719"/>
                    <a:pt x="10558" y="8476"/>
                    <a:pt x="10670" y="7910"/>
                  </a:cubicBezTo>
                  <a:cubicBezTo>
                    <a:pt x="10905" y="6731"/>
                    <a:pt x="10833" y="6126"/>
                    <a:pt x="10299" y="4754"/>
                  </a:cubicBezTo>
                  <a:cubicBezTo>
                    <a:pt x="10113" y="4275"/>
                    <a:pt x="9312" y="3070"/>
                    <a:pt x="8986" y="2779"/>
                  </a:cubicBezTo>
                  <a:cubicBezTo>
                    <a:pt x="8733" y="2553"/>
                    <a:pt x="8070" y="2141"/>
                    <a:pt x="7822" y="2055"/>
                  </a:cubicBezTo>
                  <a:cubicBezTo>
                    <a:pt x="7735" y="2025"/>
                    <a:pt x="7602" y="1965"/>
                    <a:pt x="7521" y="1921"/>
                  </a:cubicBezTo>
                  <a:cubicBezTo>
                    <a:pt x="7441" y="1876"/>
                    <a:pt x="7351" y="1832"/>
                    <a:pt x="7320" y="1822"/>
                  </a:cubicBezTo>
                  <a:cubicBezTo>
                    <a:pt x="6749" y="1645"/>
                    <a:pt x="6544" y="1597"/>
                    <a:pt x="6288" y="1580"/>
                  </a:cubicBezTo>
                  <a:cubicBezTo>
                    <a:pt x="6112" y="1568"/>
                    <a:pt x="5829" y="1562"/>
                    <a:pt x="5612" y="1562"/>
                  </a:cubicBezTo>
                  <a:cubicBezTo>
                    <a:pt x="5448" y="1562"/>
                    <a:pt x="5322" y="1565"/>
                    <a:pt x="5310" y="1573"/>
                  </a:cubicBezTo>
                  <a:cubicBezTo>
                    <a:pt x="5303" y="1579"/>
                    <a:pt x="5145" y="1606"/>
                    <a:pt x="4957" y="1636"/>
                  </a:cubicBezTo>
                  <a:cubicBezTo>
                    <a:pt x="4335" y="1734"/>
                    <a:pt x="4184" y="1768"/>
                    <a:pt x="3968" y="1856"/>
                  </a:cubicBezTo>
                  <a:cubicBezTo>
                    <a:pt x="3677" y="1976"/>
                    <a:pt x="2658" y="2563"/>
                    <a:pt x="2568" y="2662"/>
                  </a:cubicBezTo>
                  <a:cubicBezTo>
                    <a:pt x="2533" y="2701"/>
                    <a:pt x="2497" y="2731"/>
                    <a:pt x="2486" y="2731"/>
                  </a:cubicBezTo>
                  <a:cubicBezTo>
                    <a:pt x="2485" y="2731"/>
                    <a:pt x="2484" y="2731"/>
                    <a:pt x="2484" y="2730"/>
                  </a:cubicBezTo>
                  <a:cubicBezTo>
                    <a:pt x="2477" y="2724"/>
                    <a:pt x="2387" y="2610"/>
                    <a:pt x="2280" y="2474"/>
                  </a:cubicBezTo>
                  <a:cubicBezTo>
                    <a:pt x="2093" y="2238"/>
                    <a:pt x="2090" y="2227"/>
                    <a:pt x="2159" y="2153"/>
                  </a:cubicBezTo>
                  <a:cubicBezTo>
                    <a:pt x="2341" y="1964"/>
                    <a:pt x="2530" y="1843"/>
                    <a:pt x="3098" y="1554"/>
                  </a:cubicBezTo>
                  <a:cubicBezTo>
                    <a:pt x="3822" y="1187"/>
                    <a:pt x="5075" y="871"/>
                    <a:pt x="5802" y="871"/>
                  </a:cubicBezTo>
                  <a:close/>
                  <a:moveTo>
                    <a:pt x="538" y="7247"/>
                  </a:moveTo>
                  <a:cubicBezTo>
                    <a:pt x="593" y="7247"/>
                    <a:pt x="670" y="7253"/>
                    <a:pt x="747" y="7265"/>
                  </a:cubicBezTo>
                  <a:cubicBezTo>
                    <a:pt x="1015" y="7308"/>
                    <a:pt x="1055" y="7351"/>
                    <a:pt x="1233" y="7766"/>
                  </a:cubicBezTo>
                  <a:cubicBezTo>
                    <a:pt x="1316" y="7963"/>
                    <a:pt x="1342" y="7992"/>
                    <a:pt x="1523" y="8091"/>
                  </a:cubicBezTo>
                  <a:cubicBezTo>
                    <a:pt x="1646" y="8159"/>
                    <a:pt x="1829" y="8206"/>
                    <a:pt x="2003" y="8215"/>
                  </a:cubicBezTo>
                  <a:cubicBezTo>
                    <a:pt x="2392" y="8234"/>
                    <a:pt x="2560" y="8291"/>
                    <a:pt x="2703" y="8454"/>
                  </a:cubicBezTo>
                  <a:cubicBezTo>
                    <a:pt x="2769" y="8529"/>
                    <a:pt x="2859" y="8610"/>
                    <a:pt x="2901" y="8634"/>
                  </a:cubicBezTo>
                  <a:cubicBezTo>
                    <a:pt x="3100" y="8740"/>
                    <a:pt x="3116" y="8860"/>
                    <a:pt x="3002" y="9370"/>
                  </a:cubicBezTo>
                  <a:cubicBezTo>
                    <a:pt x="2876" y="9927"/>
                    <a:pt x="2801" y="10719"/>
                    <a:pt x="2859" y="10880"/>
                  </a:cubicBezTo>
                  <a:cubicBezTo>
                    <a:pt x="2880" y="10940"/>
                    <a:pt x="2959" y="11040"/>
                    <a:pt x="3037" y="11107"/>
                  </a:cubicBezTo>
                  <a:cubicBezTo>
                    <a:pt x="3504" y="11502"/>
                    <a:pt x="3588" y="11586"/>
                    <a:pt x="3644" y="11720"/>
                  </a:cubicBezTo>
                  <a:cubicBezTo>
                    <a:pt x="3676" y="11798"/>
                    <a:pt x="3702" y="11894"/>
                    <a:pt x="3702" y="11938"/>
                  </a:cubicBezTo>
                  <a:cubicBezTo>
                    <a:pt x="3702" y="11982"/>
                    <a:pt x="3699" y="12000"/>
                    <a:pt x="3681" y="12000"/>
                  </a:cubicBezTo>
                  <a:cubicBezTo>
                    <a:pt x="3670" y="12000"/>
                    <a:pt x="3655" y="11994"/>
                    <a:pt x="3633" y="11984"/>
                  </a:cubicBezTo>
                  <a:cubicBezTo>
                    <a:pt x="3595" y="11965"/>
                    <a:pt x="3491" y="11930"/>
                    <a:pt x="3397" y="11905"/>
                  </a:cubicBezTo>
                  <a:cubicBezTo>
                    <a:pt x="3156" y="11839"/>
                    <a:pt x="2065" y="11193"/>
                    <a:pt x="1981" y="11066"/>
                  </a:cubicBezTo>
                  <a:cubicBezTo>
                    <a:pt x="1959" y="11034"/>
                    <a:pt x="1860" y="10935"/>
                    <a:pt x="1758" y="10845"/>
                  </a:cubicBezTo>
                  <a:cubicBezTo>
                    <a:pt x="1267" y="10408"/>
                    <a:pt x="833" y="9665"/>
                    <a:pt x="640" y="8928"/>
                  </a:cubicBezTo>
                  <a:cubicBezTo>
                    <a:pt x="440" y="8172"/>
                    <a:pt x="350" y="7334"/>
                    <a:pt x="459" y="7257"/>
                  </a:cubicBezTo>
                  <a:cubicBezTo>
                    <a:pt x="469" y="7250"/>
                    <a:pt x="498" y="7247"/>
                    <a:pt x="538" y="7247"/>
                  </a:cubicBezTo>
                  <a:close/>
                  <a:moveTo>
                    <a:pt x="8327" y="11364"/>
                  </a:moveTo>
                  <a:lnTo>
                    <a:pt x="8499" y="11599"/>
                  </a:lnTo>
                  <a:lnTo>
                    <a:pt x="8671" y="11835"/>
                  </a:lnTo>
                  <a:lnTo>
                    <a:pt x="8509" y="11943"/>
                  </a:lnTo>
                  <a:lnTo>
                    <a:pt x="8347" y="12052"/>
                  </a:lnTo>
                  <a:lnTo>
                    <a:pt x="8178" y="11799"/>
                  </a:lnTo>
                  <a:lnTo>
                    <a:pt x="8009" y="11547"/>
                  </a:lnTo>
                  <a:lnTo>
                    <a:pt x="8168" y="11455"/>
                  </a:lnTo>
                  <a:lnTo>
                    <a:pt x="8327" y="11364"/>
                  </a:lnTo>
                  <a:close/>
                  <a:moveTo>
                    <a:pt x="7118" y="9882"/>
                  </a:moveTo>
                  <a:cubicBezTo>
                    <a:pt x="7137" y="9882"/>
                    <a:pt x="7156" y="9885"/>
                    <a:pt x="7178" y="9891"/>
                  </a:cubicBezTo>
                  <a:cubicBezTo>
                    <a:pt x="7237" y="9906"/>
                    <a:pt x="7312" y="9956"/>
                    <a:pt x="7342" y="10001"/>
                  </a:cubicBezTo>
                  <a:cubicBezTo>
                    <a:pt x="7369" y="10040"/>
                    <a:pt x="7413" y="10069"/>
                    <a:pt x="7442" y="10069"/>
                  </a:cubicBezTo>
                  <a:cubicBezTo>
                    <a:pt x="7445" y="10069"/>
                    <a:pt x="7448" y="10069"/>
                    <a:pt x="7451" y="10068"/>
                  </a:cubicBezTo>
                  <a:cubicBezTo>
                    <a:pt x="7461" y="10066"/>
                    <a:pt x="7468" y="10064"/>
                    <a:pt x="7475" y="10064"/>
                  </a:cubicBezTo>
                  <a:cubicBezTo>
                    <a:pt x="7498" y="10064"/>
                    <a:pt x="7503" y="10083"/>
                    <a:pt x="7498" y="10134"/>
                  </a:cubicBezTo>
                  <a:cubicBezTo>
                    <a:pt x="7486" y="10248"/>
                    <a:pt x="7626" y="10313"/>
                    <a:pt x="7793" y="10313"/>
                  </a:cubicBezTo>
                  <a:cubicBezTo>
                    <a:pt x="7908" y="10313"/>
                    <a:pt x="8036" y="10283"/>
                    <a:pt x="8138" y="10217"/>
                  </a:cubicBezTo>
                  <a:cubicBezTo>
                    <a:pt x="8281" y="10125"/>
                    <a:pt x="8585" y="10041"/>
                    <a:pt x="8757" y="10041"/>
                  </a:cubicBezTo>
                  <a:cubicBezTo>
                    <a:pt x="8776" y="10041"/>
                    <a:pt x="8794" y="10043"/>
                    <a:pt x="8810" y="10045"/>
                  </a:cubicBezTo>
                  <a:cubicBezTo>
                    <a:pt x="8985" y="10072"/>
                    <a:pt x="9131" y="10283"/>
                    <a:pt x="9023" y="10356"/>
                  </a:cubicBezTo>
                  <a:cubicBezTo>
                    <a:pt x="8981" y="10383"/>
                    <a:pt x="8873" y="10496"/>
                    <a:pt x="8786" y="10601"/>
                  </a:cubicBezTo>
                  <a:cubicBezTo>
                    <a:pt x="8394" y="11078"/>
                    <a:pt x="6619" y="12029"/>
                    <a:pt x="5998" y="12095"/>
                  </a:cubicBezTo>
                  <a:lnTo>
                    <a:pt x="5883" y="12107"/>
                  </a:lnTo>
                  <a:lnTo>
                    <a:pt x="5902" y="11951"/>
                  </a:lnTo>
                  <a:cubicBezTo>
                    <a:pt x="5923" y="11785"/>
                    <a:pt x="5985" y="11726"/>
                    <a:pt x="6263" y="11603"/>
                  </a:cubicBezTo>
                  <a:cubicBezTo>
                    <a:pt x="6412" y="11537"/>
                    <a:pt x="6428" y="11517"/>
                    <a:pt x="6439" y="11375"/>
                  </a:cubicBezTo>
                  <a:cubicBezTo>
                    <a:pt x="6446" y="11281"/>
                    <a:pt x="6423" y="11190"/>
                    <a:pt x="6379" y="11148"/>
                  </a:cubicBezTo>
                  <a:cubicBezTo>
                    <a:pt x="6340" y="11110"/>
                    <a:pt x="6320" y="11069"/>
                    <a:pt x="6335" y="11060"/>
                  </a:cubicBezTo>
                  <a:cubicBezTo>
                    <a:pt x="6349" y="11049"/>
                    <a:pt x="6357" y="10960"/>
                    <a:pt x="6352" y="10864"/>
                  </a:cubicBezTo>
                  <a:cubicBezTo>
                    <a:pt x="6340" y="10641"/>
                    <a:pt x="6507" y="10259"/>
                    <a:pt x="6644" y="10198"/>
                  </a:cubicBezTo>
                  <a:cubicBezTo>
                    <a:pt x="6698" y="10174"/>
                    <a:pt x="6816" y="10089"/>
                    <a:pt x="6905" y="10009"/>
                  </a:cubicBezTo>
                  <a:cubicBezTo>
                    <a:pt x="7009" y="9915"/>
                    <a:pt x="7059" y="9882"/>
                    <a:pt x="7118" y="9882"/>
                  </a:cubicBezTo>
                  <a:close/>
                  <a:moveTo>
                    <a:pt x="6493" y="1895"/>
                  </a:moveTo>
                  <a:cubicBezTo>
                    <a:pt x="6651" y="1895"/>
                    <a:pt x="7209" y="2076"/>
                    <a:pt x="7647" y="2275"/>
                  </a:cubicBezTo>
                  <a:cubicBezTo>
                    <a:pt x="8458" y="2644"/>
                    <a:pt x="8765" y="2883"/>
                    <a:pt x="9274" y="3541"/>
                  </a:cubicBezTo>
                  <a:lnTo>
                    <a:pt x="9521" y="3861"/>
                  </a:lnTo>
                  <a:lnTo>
                    <a:pt x="9314" y="3965"/>
                  </a:lnTo>
                  <a:cubicBezTo>
                    <a:pt x="9015" y="4117"/>
                    <a:pt x="8618" y="4382"/>
                    <a:pt x="8513" y="4498"/>
                  </a:cubicBezTo>
                  <a:cubicBezTo>
                    <a:pt x="8465" y="4553"/>
                    <a:pt x="8309" y="4789"/>
                    <a:pt x="8166" y="5025"/>
                  </a:cubicBezTo>
                  <a:lnTo>
                    <a:pt x="7906" y="5453"/>
                  </a:lnTo>
                  <a:lnTo>
                    <a:pt x="7468" y="5660"/>
                  </a:lnTo>
                  <a:cubicBezTo>
                    <a:pt x="7149" y="5809"/>
                    <a:pt x="6862" y="5982"/>
                    <a:pt x="6410" y="6297"/>
                  </a:cubicBezTo>
                  <a:cubicBezTo>
                    <a:pt x="5860" y="6680"/>
                    <a:pt x="5786" y="6743"/>
                    <a:pt x="5759" y="6847"/>
                  </a:cubicBezTo>
                  <a:cubicBezTo>
                    <a:pt x="5725" y="6990"/>
                    <a:pt x="5792" y="7102"/>
                    <a:pt x="6027" y="7296"/>
                  </a:cubicBezTo>
                  <a:cubicBezTo>
                    <a:pt x="6167" y="7411"/>
                    <a:pt x="6330" y="7481"/>
                    <a:pt x="6438" y="7481"/>
                  </a:cubicBezTo>
                  <a:cubicBezTo>
                    <a:pt x="6471" y="7481"/>
                    <a:pt x="6499" y="7475"/>
                    <a:pt x="6520" y="7461"/>
                  </a:cubicBezTo>
                  <a:cubicBezTo>
                    <a:pt x="6565" y="7430"/>
                    <a:pt x="6704" y="7414"/>
                    <a:pt x="6830" y="7414"/>
                  </a:cubicBezTo>
                  <a:cubicBezTo>
                    <a:pt x="6932" y="7414"/>
                    <a:pt x="7026" y="7424"/>
                    <a:pt x="7059" y="7447"/>
                  </a:cubicBezTo>
                  <a:cubicBezTo>
                    <a:pt x="7098" y="7472"/>
                    <a:pt x="7242" y="7651"/>
                    <a:pt x="7381" y="7844"/>
                  </a:cubicBezTo>
                  <a:cubicBezTo>
                    <a:pt x="7621" y="8179"/>
                    <a:pt x="7640" y="8197"/>
                    <a:pt x="7797" y="8219"/>
                  </a:cubicBezTo>
                  <a:cubicBezTo>
                    <a:pt x="7811" y="8221"/>
                    <a:pt x="7827" y="8222"/>
                    <a:pt x="7845" y="8222"/>
                  </a:cubicBezTo>
                  <a:cubicBezTo>
                    <a:pt x="7951" y="8222"/>
                    <a:pt x="8131" y="8192"/>
                    <a:pt x="8282" y="8147"/>
                  </a:cubicBezTo>
                  <a:cubicBezTo>
                    <a:pt x="8460" y="8094"/>
                    <a:pt x="8645" y="8043"/>
                    <a:pt x="8696" y="8033"/>
                  </a:cubicBezTo>
                  <a:cubicBezTo>
                    <a:pt x="9046" y="7965"/>
                    <a:pt x="9244" y="7935"/>
                    <a:pt x="9376" y="7935"/>
                  </a:cubicBezTo>
                  <a:cubicBezTo>
                    <a:pt x="9437" y="7935"/>
                    <a:pt x="9484" y="7941"/>
                    <a:pt x="9526" y="7953"/>
                  </a:cubicBezTo>
                  <a:cubicBezTo>
                    <a:pt x="9686" y="7999"/>
                    <a:pt x="9941" y="8234"/>
                    <a:pt x="10086" y="8469"/>
                  </a:cubicBezTo>
                  <a:cubicBezTo>
                    <a:pt x="10168" y="8602"/>
                    <a:pt x="10166" y="8628"/>
                    <a:pt x="10057" y="8828"/>
                  </a:cubicBezTo>
                  <a:cubicBezTo>
                    <a:pt x="9849" y="9212"/>
                    <a:pt x="9370" y="9916"/>
                    <a:pt x="9275" y="9980"/>
                  </a:cubicBezTo>
                  <a:cubicBezTo>
                    <a:pt x="9265" y="9986"/>
                    <a:pt x="9256" y="9989"/>
                    <a:pt x="9245" y="9989"/>
                  </a:cubicBezTo>
                  <a:cubicBezTo>
                    <a:pt x="9217" y="9989"/>
                    <a:pt x="9186" y="9966"/>
                    <a:pt x="9156" y="9921"/>
                  </a:cubicBezTo>
                  <a:cubicBezTo>
                    <a:pt x="9098" y="9833"/>
                    <a:pt x="8952" y="9786"/>
                    <a:pt x="8770" y="9786"/>
                  </a:cubicBezTo>
                  <a:cubicBezTo>
                    <a:pt x="8655" y="9786"/>
                    <a:pt x="8525" y="9805"/>
                    <a:pt x="8394" y="9844"/>
                  </a:cubicBezTo>
                  <a:cubicBezTo>
                    <a:pt x="8236" y="9890"/>
                    <a:pt x="8079" y="9948"/>
                    <a:pt x="8043" y="9971"/>
                  </a:cubicBezTo>
                  <a:cubicBezTo>
                    <a:pt x="7980" y="10013"/>
                    <a:pt x="7882" y="10037"/>
                    <a:pt x="7803" y="10037"/>
                  </a:cubicBezTo>
                  <a:cubicBezTo>
                    <a:pt x="7752" y="10037"/>
                    <a:pt x="7709" y="10028"/>
                    <a:pt x="7686" y="10007"/>
                  </a:cubicBezTo>
                  <a:cubicBezTo>
                    <a:pt x="7655" y="9982"/>
                    <a:pt x="7573" y="9895"/>
                    <a:pt x="7502" y="9815"/>
                  </a:cubicBezTo>
                  <a:cubicBezTo>
                    <a:pt x="7359" y="9657"/>
                    <a:pt x="7276" y="9614"/>
                    <a:pt x="7090" y="9614"/>
                  </a:cubicBezTo>
                  <a:cubicBezTo>
                    <a:pt x="7083" y="9614"/>
                    <a:pt x="7076" y="9614"/>
                    <a:pt x="7069" y="9614"/>
                  </a:cubicBezTo>
                  <a:cubicBezTo>
                    <a:pt x="6961" y="9615"/>
                    <a:pt x="6898" y="9643"/>
                    <a:pt x="6808" y="9732"/>
                  </a:cubicBezTo>
                  <a:cubicBezTo>
                    <a:pt x="6743" y="9796"/>
                    <a:pt x="6602" y="9913"/>
                    <a:pt x="6489" y="9997"/>
                  </a:cubicBezTo>
                  <a:cubicBezTo>
                    <a:pt x="6282" y="10152"/>
                    <a:pt x="6200" y="10310"/>
                    <a:pt x="6270" y="10425"/>
                  </a:cubicBezTo>
                  <a:cubicBezTo>
                    <a:pt x="6283" y="10448"/>
                    <a:pt x="6287" y="10458"/>
                    <a:pt x="6279" y="10458"/>
                  </a:cubicBezTo>
                  <a:cubicBezTo>
                    <a:pt x="6273" y="10458"/>
                    <a:pt x="6257" y="10449"/>
                    <a:pt x="6231" y="10432"/>
                  </a:cubicBezTo>
                  <a:cubicBezTo>
                    <a:pt x="6208" y="10415"/>
                    <a:pt x="6191" y="10405"/>
                    <a:pt x="6178" y="10405"/>
                  </a:cubicBezTo>
                  <a:cubicBezTo>
                    <a:pt x="6153" y="10405"/>
                    <a:pt x="6144" y="10446"/>
                    <a:pt x="6127" y="10561"/>
                  </a:cubicBezTo>
                  <a:cubicBezTo>
                    <a:pt x="6083" y="10830"/>
                    <a:pt x="6083" y="10866"/>
                    <a:pt x="6133" y="11114"/>
                  </a:cubicBezTo>
                  <a:lnTo>
                    <a:pt x="6178" y="11336"/>
                  </a:lnTo>
                  <a:lnTo>
                    <a:pt x="5936" y="11503"/>
                  </a:lnTo>
                  <a:cubicBezTo>
                    <a:pt x="5696" y="11669"/>
                    <a:pt x="5694" y="11671"/>
                    <a:pt x="5659" y="11921"/>
                  </a:cubicBezTo>
                  <a:lnTo>
                    <a:pt x="5625" y="12171"/>
                  </a:lnTo>
                  <a:lnTo>
                    <a:pt x="5307" y="12185"/>
                  </a:lnTo>
                  <a:cubicBezTo>
                    <a:pt x="5264" y="12187"/>
                    <a:pt x="5214" y="12187"/>
                    <a:pt x="5159" y="12187"/>
                  </a:cubicBezTo>
                  <a:cubicBezTo>
                    <a:pt x="4820" y="12187"/>
                    <a:pt x="4309" y="12152"/>
                    <a:pt x="4086" y="12110"/>
                  </a:cubicBezTo>
                  <a:lnTo>
                    <a:pt x="3949" y="12083"/>
                  </a:lnTo>
                  <a:lnTo>
                    <a:pt x="3955" y="11912"/>
                  </a:lnTo>
                  <a:cubicBezTo>
                    <a:pt x="3962" y="11675"/>
                    <a:pt x="3711" y="11304"/>
                    <a:pt x="3357" y="11027"/>
                  </a:cubicBezTo>
                  <a:cubicBezTo>
                    <a:pt x="3104" y="10830"/>
                    <a:pt x="3100" y="10826"/>
                    <a:pt x="3093" y="10675"/>
                  </a:cubicBezTo>
                  <a:cubicBezTo>
                    <a:pt x="3088" y="10589"/>
                    <a:pt x="3092" y="10478"/>
                    <a:pt x="3100" y="10420"/>
                  </a:cubicBezTo>
                  <a:cubicBezTo>
                    <a:pt x="3109" y="10364"/>
                    <a:pt x="3123" y="10239"/>
                    <a:pt x="3130" y="10145"/>
                  </a:cubicBezTo>
                  <a:cubicBezTo>
                    <a:pt x="3149" y="9893"/>
                    <a:pt x="3206" y="9587"/>
                    <a:pt x="3306" y="9183"/>
                  </a:cubicBezTo>
                  <a:cubicBezTo>
                    <a:pt x="3386" y="8865"/>
                    <a:pt x="3385" y="8820"/>
                    <a:pt x="3300" y="8691"/>
                  </a:cubicBezTo>
                  <a:cubicBezTo>
                    <a:pt x="3247" y="8612"/>
                    <a:pt x="3143" y="8507"/>
                    <a:pt x="3065" y="8454"/>
                  </a:cubicBezTo>
                  <a:cubicBezTo>
                    <a:pt x="2988" y="8402"/>
                    <a:pt x="2883" y="8297"/>
                    <a:pt x="2831" y="8218"/>
                  </a:cubicBezTo>
                  <a:cubicBezTo>
                    <a:pt x="2750" y="8098"/>
                    <a:pt x="2690" y="8065"/>
                    <a:pt x="2429" y="8002"/>
                  </a:cubicBezTo>
                  <a:cubicBezTo>
                    <a:pt x="2261" y="7962"/>
                    <a:pt x="2028" y="7926"/>
                    <a:pt x="1912" y="7923"/>
                  </a:cubicBezTo>
                  <a:cubicBezTo>
                    <a:pt x="1722" y="7920"/>
                    <a:pt x="1605" y="7874"/>
                    <a:pt x="1518" y="7768"/>
                  </a:cubicBezTo>
                  <a:cubicBezTo>
                    <a:pt x="1501" y="7749"/>
                    <a:pt x="1468" y="7658"/>
                    <a:pt x="1442" y="7562"/>
                  </a:cubicBezTo>
                  <a:cubicBezTo>
                    <a:pt x="1339" y="7186"/>
                    <a:pt x="1145" y="7029"/>
                    <a:pt x="735" y="6990"/>
                  </a:cubicBezTo>
                  <a:cubicBezTo>
                    <a:pt x="597" y="6976"/>
                    <a:pt x="479" y="6953"/>
                    <a:pt x="468" y="6938"/>
                  </a:cubicBezTo>
                  <a:cubicBezTo>
                    <a:pt x="431" y="6882"/>
                    <a:pt x="544" y="6275"/>
                    <a:pt x="663" y="5891"/>
                  </a:cubicBezTo>
                  <a:cubicBezTo>
                    <a:pt x="730" y="5679"/>
                    <a:pt x="784" y="5493"/>
                    <a:pt x="786" y="5476"/>
                  </a:cubicBezTo>
                  <a:cubicBezTo>
                    <a:pt x="792" y="5428"/>
                    <a:pt x="947" y="5070"/>
                    <a:pt x="971" y="5048"/>
                  </a:cubicBezTo>
                  <a:cubicBezTo>
                    <a:pt x="972" y="5048"/>
                    <a:pt x="974" y="5047"/>
                    <a:pt x="976" y="5047"/>
                  </a:cubicBezTo>
                  <a:cubicBezTo>
                    <a:pt x="996" y="5047"/>
                    <a:pt x="1070" y="5084"/>
                    <a:pt x="1149" y="5134"/>
                  </a:cubicBezTo>
                  <a:cubicBezTo>
                    <a:pt x="1228" y="5184"/>
                    <a:pt x="1311" y="5209"/>
                    <a:pt x="1398" y="5209"/>
                  </a:cubicBezTo>
                  <a:cubicBezTo>
                    <a:pt x="1518" y="5209"/>
                    <a:pt x="1647" y="5162"/>
                    <a:pt x="1785" y="5070"/>
                  </a:cubicBezTo>
                  <a:cubicBezTo>
                    <a:pt x="1873" y="5011"/>
                    <a:pt x="1938" y="4987"/>
                    <a:pt x="2037" y="4987"/>
                  </a:cubicBezTo>
                  <a:cubicBezTo>
                    <a:pt x="2073" y="4987"/>
                    <a:pt x="2113" y="4990"/>
                    <a:pt x="2161" y="4996"/>
                  </a:cubicBezTo>
                  <a:cubicBezTo>
                    <a:pt x="2260" y="5008"/>
                    <a:pt x="2351" y="5014"/>
                    <a:pt x="2433" y="5014"/>
                  </a:cubicBezTo>
                  <a:cubicBezTo>
                    <a:pt x="2639" y="5014"/>
                    <a:pt x="2791" y="4976"/>
                    <a:pt x="2892" y="4900"/>
                  </a:cubicBezTo>
                  <a:cubicBezTo>
                    <a:pt x="3091" y="4749"/>
                    <a:pt x="3486" y="4561"/>
                    <a:pt x="3595" y="4561"/>
                  </a:cubicBezTo>
                  <a:cubicBezTo>
                    <a:pt x="3601" y="4561"/>
                    <a:pt x="3607" y="4561"/>
                    <a:pt x="3611" y="4562"/>
                  </a:cubicBezTo>
                  <a:cubicBezTo>
                    <a:pt x="3658" y="4575"/>
                    <a:pt x="3713" y="4647"/>
                    <a:pt x="3772" y="4771"/>
                  </a:cubicBezTo>
                  <a:cubicBezTo>
                    <a:pt x="3975" y="5198"/>
                    <a:pt x="4035" y="5294"/>
                    <a:pt x="4156" y="5388"/>
                  </a:cubicBezTo>
                  <a:cubicBezTo>
                    <a:pt x="4237" y="5452"/>
                    <a:pt x="4310" y="5487"/>
                    <a:pt x="4397" y="5487"/>
                  </a:cubicBezTo>
                  <a:cubicBezTo>
                    <a:pt x="4540" y="5487"/>
                    <a:pt x="4721" y="5393"/>
                    <a:pt x="5040" y="5180"/>
                  </a:cubicBezTo>
                  <a:cubicBezTo>
                    <a:pt x="5660" y="4769"/>
                    <a:pt x="5713" y="4653"/>
                    <a:pt x="5555" y="4073"/>
                  </a:cubicBezTo>
                  <a:cubicBezTo>
                    <a:pt x="5486" y="3818"/>
                    <a:pt x="5478" y="3709"/>
                    <a:pt x="5522" y="3631"/>
                  </a:cubicBezTo>
                  <a:cubicBezTo>
                    <a:pt x="5555" y="3573"/>
                    <a:pt x="5650" y="3411"/>
                    <a:pt x="5736" y="3265"/>
                  </a:cubicBezTo>
                  <a:cubicBezTo>
                    <a:pt x="5821" y="3120"/>
                    <a:pt x="5911" y="2944"/>
                    <a:pt x="5938" y="2869"/>
                  </a:cubicBezTo>
                  <a:cubicBezTo>
                    <a:pt x="5964" y="2793"/>
                    <a:pt x="6060" y="2660"/>
                    <a:pt x="6153" y="2569"/>
                  </a:cubicBezTo>
                  <a:cubicBezTo>
                    <a:pt x="6383" y="2345"/>
                    <a:pt x="6456" y="2211"/>
                    <a:pt x="6434" y="2058"/>
                  </a:cubicBezTo>
                  <a:cubicBezTo>
                    <a:pt x="6424" y="1986"/>
                    <a:pt x="6434" y="1915"/>
                    <a:pt x="6458" y="1901"/>
                  </a:cubicBezTo>
                  <a:cubicBezTo>
                    <a:pt x="6465" y="1897"/>
                    <a:pt x="6477" y="1895"/>
                    <a:pt x="6493" y="1895"/>
                  </a:cubicBezTo>
                  <a:close/>
                  <a:moveTo>
                    <a:pt x="9201" y="12569"/>
                  </a:moveTo>
                  <a:lnTo>
                    <a:pt x="9366" y="12837"/>
                  </a:lnTo>
                  <a:cubicBezTo>
                    <a:pt x="9455" y="12985"/>
                    <a:pt x="9537" y="13119"/>
                    <a:pt x="9545" y="13136"/>
                  </a:cubicBezTo>
                  <a:cubicBezTo>
                    <a:pt x="9555" y="13154"/>
                    <a:pt x="9475" y="13219"/>
                    <a:pt x="9364" y="13283"/>
                  </a:cubicBezTo>
                  <a:lnTo>
                    <a:pt x="9166" y="13397"/>
                  </a:lnTo>
                  <a:lnTo>
                    <a:pt x="9004" y="13175"/>
                  </a:lnTo>
                  <a:cubicBezTo>
                    <a:pt x="8778" y="12866"/>
                    <a:pt x="8778" y="12851"/>
                    <a:pt x="9006" y="12698"/>
                  </a:cubicBezTo>
                  <a:lnTo>
                    <a:pt x="9201" y="12569"/>
                  </a:lnTo>
                  <a:close/>
                  <a:moveTo>
                    <a:pt x="5606" y="304"/>
                  </a:moveTo>
                  <a:cubicBezTo>
                    <a:pt x="5607" y="304"/>
                    <a:pt x="5608" y="304"/>
                    <a:pt x="5609" y="304"/>
                  </a:cubicBezTo>
                  <a:cubicBezTo>
                    <a:pt x="6739" y="310"/>
                    <a:pt x="7666" y="445"/>
                    <a:pt x="8200" y="686"/>
                  </a:cubicBezTo>
                  <a:cubicBezTo>
                    <a:pt x="8577" y="854"/>
                    <a:pt x="8752" y="969"/>
                    <a:pt x="9454" y="1503"/>
                  </a:cubicBezTo>
                  <a:cubicBezTo>
                    <a:pt x="10287" y="2137"/>
                    <a:pt x="10711" y="2586"/>
                    <a:pt x="11124" y="3269"/>
                  </a:cubicBezTo>
                  <a:cubicBezTo>
                    <a:pt x="11618" y="4085"/>
                    <a:pt x="11730" y="4323"/>
                    <a:pt x="11889" y="4888"/>
                  </a:cubicBezTo>
                  <a:cubicBezTo>
                    <a:pt x="12033" y="5404"/>
                    <a:pt x="12079" y="5662"/>
                    <a:pt x="12105" y="6117"/>
                  </a:cubicBezTo>
                  <a:cubicBezTo>
                    <a:pt x="12128" y="6541"/>
                    <a:pt x="12128" y="6514"/>
                    <a:pt x="12118" y="6894"/>
                  </a:cubicBezTo>
                  <a:cubicBezTo>
                    <a:pt x="12112" y="7080"/>
                    <a:pt x="12108" y="7365"/>
                    <a:pt x="12107" y="7529"/>
                  </a:cubicBezTo>
                  <a:cubicBezTo>
                    <a:pt x="12105" y="8009"/>
                    <a:pt x="11759" y="9104"/>
                    <a:pt x="11495" y="9464"/>
                  </a:cubicBezTo>
                  <a:cubicBezTo>
                    <a:pt x="11429" y="9555"/>
                    <a:pt x="11267" y="9790"/>
                    <a:pt x="11139" y="9982"/>
                  </a:cubicBezTo>
                  <a:cubicBezTo>
                    <a:pt x="10813" y="10471"/>
                    <a:pt x="10295" y="11063"/>
                    <a:pt x="9682" y="11646"/>
                  </a:cubicBezTo>
                  <a:cubicBezTo>
                    <a:pt x="9570" y="11752"/>
                    <a:pt x="9464" y="11869"/>
                    <a:pt x="9450" y="11903"/>
                  </a:cubicBezTo>
                  <a:cubicBezTo>
                    <a:pt x="9436" y="11937"/>
                    <a:pt x="9384" y="12000"/>
                    <a:pt x="9334" y="12043"/>
                  </a:cubicBezTo>
                  <a:cubicBezTo>
                    <a:pt x="8805" y="12501"/>
                    <a:pt x="8494" y="12743"/>
                    <a:pt x="7974" y="13105"/>
                  </a:cubicBezTo>
                  <a:lnTo>
                    <a:pt x="7363" y="13530"/>
                  </a:lnTo>
                  <a:lnTo>
                    <a:pt x="7283" y="13410"/>
                  </a:lnTo>
                  <a:cubicBezTo>
                    <a:pt x="7239" y="13346"/>
                    <a:pt x="7210" y="13274"/>
                    <a:pt x="7218" y="13255"/>
                  </a:cubicBezTo>
                  <a:cubicBezTo>
                    <a:pt x="7237" y="13211"/>
                    <a:pt x="7735" y="12837"/>
                    <a:pt x="8610" y="12210"/>
                  </a:cubicBezTo>
                  <a:cubicBezTo>
                    <a:pt x="9246" y="11756"/>
                    <a:pt x="9396" y="11617"/>
                    <a:pt x="10109" y="10814"/>
                  </a:cubicBezTo>
                  <a:cubicBezTo>
                    <a:pt x="10471" y="10407"/>
                    <a:pt x="10774" y="9901"/>
                    <a:pt x="11227" y="8942"/>
                  </a:cubicBezTo>
                  <a:cubicBezTo>
                    <a:pt x="11525" y="8310"/>
                    <a:pt x="11716" y="7482"/>
                    <a:pt x="11713" y="6828"/>
                  </a:cubicBezTo>
                  <a:cubicBezTo>
                    <a:pt x="11713" y="6577"/>
                    <a:pt x="11702" y="6356"/>
                    <a:pt x="11691" y="6339"/>
                  </a:cubicBezTo>
                  <a:cubicBezTo>
                    <a:pt x="11680" y="6323"/>
                    <a:pt x="11650" y="6159"/>
                    <a:pt x="11625" y="5978"/>
                  </a:cubicBezTo>
                  <a:cubicBezTo>
                    <a:pt x="11543" y="5379"/>
                    <a:pt x="11246" y="4488"/>
                    <a:pt x="10884" y="3755"/>
                  </a:cubicBezTo>
                  <a:cubicBezTo>
                    <a:pt x="10473" y="2923"/>
                    <a:pt x="9889" y="2281"/>
                    <a:pt x="8829" y="1495"/>
                  </a:cubicBezTo>
                  <a:cubicBezTo>
                    <a:pt x="8204" y="1033"/>
                    <a:pt x="7802" y="843"/>
                    <a:pt x="7187" y="720"/>
                  </a:cubicBezTo>
                  <a:cubicBezTo>
                    <a:pt x="6748" y="632"/>
                    <a:pt x="6342" y="587"/>
                    <a:pt x="5941" y="587"/>
                  </a:cubicBezTo>
                  <a:cubicBezTo>
                    <a:pt x="5405" y="587"/>
                    <a:pt x="4878" y="667"/>
                    <a:pt x="4293" y="829"/>
                  </a:cubicBezTo>
                  <a:cubicBezTo>
                    <a:pt x="3489" y="1052"/>
                    <a:pt x="3187" y="1177"/>
                    <a:pt x="2632" y="1515"/>
                  </a:cubicBezTo>
                  <a:cubicBezTo>
                    <a:pt x="2127" y="1823"/>
                    <a:pt x="1443" y="2369"/>
                    <a:pt x="1192" y="2666"/>
                  </a:cubicBezTo>
                  <a:cubicBezTo>
                    <a:pt x="1140" y="2728"/>
                    <a:pt x="1095" y="2759"/>
                    <a:pt x="1054" y="2759"/>
                  </a:cubicBezTo>
                  <a:cubicBezTo>
                    <a:pt x="1018" y="2759"/>
                    <a:pt x="985" y="2735"/>
                    <a:pt x="952" y="2686"/>
                  </a:cubicBezTo>
                  <a:cubicBezTo>
                    <a:pt x="880" y="2582"/>
                    <a:pt x="1139" y="2246"/>
                    <a:pt x="1673" y="1751"/>
                  </a:cubicBezTo>
                  <a:cubicBezTo>
                    <a:pt x="2051" y="1399"/>
                    <a:pt x="2856" y="894"/>
                    <a:pt x="3316" y="719"/>
                  </a:cubicBezTo>
                  <a:cubicBezTo>
                    <a:pt x="3529" y="638"/>
                    <a:pt x="3820" y="544"/>
                    <a:pt x="3958" y="510"/>
                  </a:cubicBezTo>
                  <a:cubicBezTo>
                    <a:pt x="4252" y="442"/>
                    <a:pt x="5352" y="304"/>
                    <a:pt x="5606" y="304"/>
                  </a:cubicBezTo>
                  <a:close/>
                  <a:moveTo>
                    <a:pt x="11880" y="12675"/>
                  </a:moveTo>
                  <a:cubicBezTo>
                    <a:pt x="11907" y="12675"/>
                    <a:pt x="11945" y="12696"/>
                    <a:pt x="11961" y="12720"/>
                  </a:cubicBezTo>
                  <a:cubicBezTo>
                    <a:pt x="11977" y="12744"/>
                    <a:pt x="12095" y="12795"/>
                    <a:pt x="12220" y="12830"/>
                  </a:cubicBezTo>
                  <a:cubicBezTo>
                    <a:pt x="12344" y="12865"/>
                    <a:pt x="12434" y="12905"/>
                    <a:pt x="12418" y="12915"/>
                  </a:cubicBezTo>
                  <a:cubicBezTo>
                    <a:pt x="12200" y="13063"/>
                    <a:pt x="11122" y="13838"/>
                    <a:pt x="11023" y="13921"/>
                  </a:cubicBezTo>
                  <a:cubicBezTo>
                    <a:pt x="10949" y="13980"/>
                    <a:pt x="10605" y="14235"/>
                    <a:pt x="10258" y="14484"/>
                  </a:cubicBezTo>
                  <a:cubicBezTo>
                    <a:pt x="9910" y="14734"/>
                    <a:pt x="9478" y="15048"/>
                    <a:pt x="9296" y="15181"/>
                  </a:cubicBezTo>
                  <a:cubicBezTo>
                    <a:pt x="8232" y="15963"/>
                    <a:pt x="7903" y="16196"/>
                    <a:pt x="7851" y="16196"/>
                  </a:cubicBezTo>
                  <a:cubicBezTo>
                    <a:pt x="7848" y="16196"/>
                    <a:pt x="7846" y="16195"/>
                    <a:pt x="7844" y="16193"/>
                  </a:cubicBezTo>
                  <a:cubicBezTo>
                    <a:pt x="7834" y="16176"/>
                    <a:pt x="7834" y="16084"/>
                    <a:pt x="7842" y="15994"/>
                  </a:cubicBezTo>
                  <a:cubicBezTo>
                    <a:pt x="7856" y="15862"/>
                    <a:pt x="7876" y="15827"/>
                    <a:pt x="7943" y="15826"/>
                  </a:cubicBezTo>
                  <a:cubicBezTo>
                    <a:pt x="7994" y="15825"/>
                    <a:pt x="8131" y="15742"/>
                    <a:pt x="8302" y="15605"/>
                  </a:cubicBezTo>
                  <a:cubicBezTo>
                    <a:pt x="8454" y="15485"/>
                    <a:pt x="8731" y="15269"/>
                    <a:pt x="8921" y="15123"/>
                  </a:cubicBezTo>
                  <a:cubicBezTo>
                    <a:pt x="9110" y="14977"/>
                    <a:pt x="9338" y="14799"/>
                    <a:pt x="9430" y="14724"/>
                  </a:cubicBezTo>
                  <a:cubicBezTo>
                    <a:pt x="9750" y="14462"/>
                    <a:pt x="10332" y="14048"/>
                    <a:pt x="11055" y="13568"/>
                  </a:cubicBezTo>
                  <a:cubicBezTo>
                    <a:pt x="11639" y="13178"/>
                    <a:pt x="11774" y="13076"/>
                    <a:pt x="11761" y="13023"/>
                  </a:cubicBezTo>
                  <a:cubicBezTo>
                    <a:pt x="11747" y="12966"/>
                    <a:pt x="11730" y="12931"/>
                    <a:pt x="11682" y="12931"/>
                  </a:cubicBezTo>
                  <a:cubicBezTo>
                    <a:pt x="11585" y="12931"/>
                    <a:pt x="11364" y="13072"/>
                    <a:pt x="10798" y="13452"/>
                  </a:cubicBezTo>
                  <a:cubicBezTo>
                    <a:pt x="10352" y="13751"/>
                    <a:pt x="9805" y="14134"/>
                    <a:pt x="9589" y="14299"/>
                  </a:cubicBezTo>
                  <a:cubicBezTo>
                    <a:pt x="9372" y="14463"/>
                    <a:pt x="9052" y="14704"/>
                    <a:pt x="8880" y="14829"/>
                  </a:cubicBezTo>
                  <a:cubicBezTo>
                    <a:pt x="8708" y="14956"/>
                    <a:pt x="8446" y="15157"/>
                    <a:pt x="8297" y="15277"/>
                  </a:cubicBezTo>
                  <a:cubicBezTo>
                    <a:pt x="8143" y="15403"/>
                    <a:pt x="8076" y="15454"/>
                    <a:pt x="8051" y="15454"/>
                  </a:cubicBezTo>
                  <a:cubicBezTo>
                    <a:pt x="8036" y="15454"/>
                    <a:pt x="8035" y="15439"/>
                    <a:pt x="8038" y="15412"/>
                  </a:cubicBezTo>
                  <a:cubicBezTo>
                    <a:pt x="8050" y="15288"/>
                    <a:pt x="8431" y="14715"/>
                    <a:pt x="8676" y="14454"/>
                  </a:cubicBezTo>
                  <a:cubicBezTo>
                    <a:pt x="8794" y="14327"/>
                    <a:pt x="8907" y="14192"/>
                    <a:pt x="8929" y="14151"/>
                  </a:cubicBezTo>
                  <a:cubicBezTo>
                    <a:pt x="8951" y="14111"/>
                    <a:pt x="8994" y="14071"/>
                    <a:pt x="9025" y="14063"/>
                  </a:cubicBezTo>
                  <a:cubicBezTo>
                    <a:pt x="9056" y="14054"/>
                    <a:pt x="9131" y="13995"/>
                    <a:pt x="9188" y="13933"/>
                  </a:cubicBezTo>
                  <a:cubicBezTo>
                    <a:pt x="9248" y="13871"/>
                    <a:pt x="9536" y="13668"/>
                    <a:pt x="9831" y="13483"/>
                  </a:cubicBezTo>
                  <a:cubicBezTo>
                    <a:pt x="10245" y="13221"/>
                    <a:pt x="10457" y="13112"/>
                    <a:pt x="10765" y="13003"/>
                  </a:cubicBezTo>
                  <a:cubicBezTo>
                    <a:pt x="11133" y="12872"/>
                    <a:pt x="11548" y="12778"/>
                    <a:pt x="11731" y="12778"/>
                  </a:cubicBezTo>
                  <a:cubicBezTo>
                    <a:pt x="11759" y="12778"/>
                    <a:pt x="11782" y="12780"/>
                    <a:pt x="11798" y="12785"/>
                  </a:cubicBezTo>
                  <a:cubicBezTo>
                    <a:pt x="11820" y="12792"/>
                    <a:pt x="11840" y="12794"/>
                    <a:pt x="11857" y="12794"/>
                  </a:cubicBezTo>
                  <a:cubicBezTo>
                    <a:pt x="11917" y="12794"/>
                    <a:pt x="11942" y="12758"/>
                    <a:pt x="11886" y="12718"/>
                  </a:cubicBezTo>
                  <a:cubicBezTo>
                    <a:pt x="11853" y="12694"/>
                    <a:pt x="11850" y="12676"/>
                    <a:pt x="11878" y="12675"/>
                  </a:cubicBezTo>
                  <a:cubicBezTo>
                    <a:pt x="11879" y="12675"/>
                    <a:pt x="11880" y="12675"/>
                    <a:pt x="11880" y="12675"/>
                  </a:cubicBezTo>
                  <a:close/>
                  <a:moveTo>
                    <a:pt x="5773" y="0"/>
                  </a:moveTo>
                  <a:cubicBezTo>
                    <a:pt x="5720" y="0"/>
                    <a:pt x="5671" y="3"/>
                    <a:pt x="5641" y="8"/>
                  </a:cubicBezTo>
                  <a:cubicBezTo>
                    <a:pt x="5579" y="20"/>
                    <a:pt x="5396" y="37"/>
                    <a:pt x="5229" y="47"/>
                  </a:cubicBezTo>
                  <a:cubicBezTo>
                    <a:pt x="4962" y="62"/>
                    <a:pt x="4707" y="93"/>
                    <a:pt x="4124" y="182"/>
                  </a:cubicBezTo>
                  <a:cubicBezTo>
                    <a:pt x="4017" y="198"/>
                    <a:pt x="3906" y="229"/>
                    <a:pt x="3874" y="251"/>
                  </a:cubicBezTo>
                  <a:cubicBezTo>
                    <a:pt x="3851" y="266"/>
                    <a:pt x="3820" y="275"/>
                    <a:pt x="3797" y="275"/>
                  </a:cubicBezTo>
                  <a:cubicBezTo>
                    <a:pt x="3788" y="275"/>
                    <a:pt x="3781" y="274"/>
                    <a:pt x="3775" y="271"/>
                  </a:cubicBezTo>
                  <a:cubicBezTo>
                    <a:pt x="3771" y="269"/>
                    <a:pt x="3765" y="268"/>
                    <a:pt x="3757" y="268"/>
                  </a:cubicBezTo>
                  <a:cubicBezTo>
                    <a:pt x="3631" y="268"/>
                    <a:pt x="3066" y="505"/>
                    <a:pt x="2450" y="819"/>
                  </a:cubicBezTo>
                  <a:cubicBezTo>
                    <a:pt x="2353" y="868"/>
                    <a:pt x="2117" y="1033"/>
                    <a:pt x="1921" y="1189"/>
                  </a:cubicBezTo>
                  <a:cubicBezTo>
                    <a:pt x="1688" y="1374"/>
                    <a:pt x="1572" y="1450"/>
                    <a:pt x="1523" y="1450"/>
                  </a:cubicBezTo>
                  <a:cubicBezTo>
                    <a:pt x="1518" y="1450"/>
                    <a:pt x="1514" y="1450"/>
                    <a:pt x="1511" y="1448"/>
                  </a:cubicBezTo>
                  <a:cubicBezTo>
                    <a:pt x="1480" y="1436"/>
                    <a:pt x="1392" y="1330"/>
                    <a:pt x="1312" y="1210"/>
                  </a:cubicBezTo>
                  <a:cubicBezTo>
                    <a:pt x="1188" y="1025"/>
                    <a:pt x="1099" y="940"/>
                    <a:pt x="997" y="940"/>
                  </a:cubicBezTo>
                  <a:cubicBezTo>
                    <a:pt x="933" y="940"/>
                    <a:pt x="865" y="973"/>
                    <a:pt x="780" y="1035"/>
                  </a:cubicBezTo>
                  <a:cubicBezTo>
                    <a:pt x="684" y="1105"/>
                    <a:pt x="584" y="1193"/>
                    <a:pt x="556" y="1231"/>
                  </a:cubicBezTo>
                  <a:cubicBezTo>
                    <a:pt x="480" y="1334"/>
                    <a:pt x="519" y="1433"/>
                    <a:pt x="764" y="1754"/>
                  </a:cubicBezTo>
                  <a:cubicBezTo>
                    <a:pt x="951" y="2000"/>
                    <a:pt x="972" y="2043"/>
                    <a:pt x="930" y="2096"/>
                  </a:cubicBezTo>
                  <a:cubicBezTo>
                    <a:pt x="688" y="2399"/>
                    <a:pt x="601" y="2563"/>
                    <a:pt x="636" y="2656"/>
                  </a:cubicBezTo>
                  <a:cubicBezTo>
                    <a:pt x="685" y="2794"/>
                    <a:pt x="959" y="3102"/>
                    <a:pt x="1069" y="3142"/>
                  </a:cubicBezTo>
                  <a:cubicBezTo>
                    <a:pt x="1096" y="3151"/>
                    <a:pt x="1116" y="3158"/>
                    <a:pt x="1132" y="3158"/>
                  </a:cubicBezTo>
                  <a:cubicBezTo>
                    <a:pt x="1170" y="3158"/>
                    <a:pt x="1193" y="3123"/>
                    <a:pt x="1262" y="3013"/>
                  </a:cubicBezTo>
                  <a:cubicBezTo>
                    <a:pt x="1343" y="2883"/>
                    <a:pt x="1398" y="2817"/>
                    <a:pt x="1458" y="2817"/>
                  </a:cubicBezTo>
                  <a:cubicBezTo>
                    <a:pt x="1518" y="2817"/>
                    <a:pt x="1582" y="2885"/>
                    <a:pt x="1683" y="3023"/>
                  </a:cubicBezTo>
                  <a:cubicBezTo>
                    <a:pt x="1843" y="3242"/>
                    <a:pt x="1849" y="3262"/>
                    <a:pt x="1780" y="3309"/>
                  </a:cubicBezTo>
                  <a:cubicBezTo>
                    <a:pt x="1739" y="3336"/>
                    <a:pt x="1712" y="3392"/>
                    <a:pt x="1722" y="3429"/>
                  </a:cubicBezTo>
                  <a:cubicBezTo>
                    <a:pt x="1733" y="3472"/>
                    <a:pt x="1712" y="3506"/>
                    <a:pt x="1671" y="3515"/>
                  </a:cubicBezTo>
                  <a:cubicBezTo>
                    <a:pt x="1497" y="3555"/>
                    <a:pt x="944" y="4411"/>
                    <a:pt x="683" y="5046"/>
                  </a:cubicBezTo>
                  <a:cubicBezTo>
                    <a:pt x="87" y="6491"/>
                    <a:pt x="0" y="7739"/>
                    <a:pt x="402" y="9107"/>
                  </a:cubicBezTo>
                  <a:cubicBezTo>
                    <a:pt x="626" y="9871"/>
                    <a:pt x="1097" y="10614"/>
                    <a:pt x="1708" y="11170"/>
                  </a:cubicBezTo>
                  <a:cubicBezTo>
                    <a:pt x="1745" y="11203"/>
                    <a:pt x="1827" y="11278"/>
                    <a:pt x="1893" y="11337"/>
                  </a:cubicBezTo>
                  <a:cubicBezTo>
                    <a:pt x="2131" y="11554"/>
                    <a:pt x="2975" y="12043"/>
                    <a:pt x="3319" y="12164"/>
                  </a:cubicBezTo>
                  <a:cubicBezTo>
                    <a:pt x="3889" y="12364"/>
                    <a:pt x="4473" y="12465"/>
                    <a:pt x="5057" y="12465"/>
                  </a:cubicBezTo>
                  <a:cubicBezTo>
                    <a:pt x="5413" y="12465"/>
                    <a:pt x="5768" y="12427"/>
                    <a:pt x="6120" y="12352"/>
                  </a:cubicBezTo>
                  <a:cubicBezTo>
                    <a:pt x="6399" y="12293"/>
                    <a:pt x="7246" y="11943"/>
                    <a:pt x="7577" y="11751"/>
                  </a:cubicBezTo>
                  <a:lnTo>
                    <a:pt x="7744" y="11654"/>
                  </a:lnTo>
                  <a:lnTo>
                    <a:pt x="7932" y="11912"/>
                  </a:lnTo>
                  <a:cubicBezTo>
                    <a:pt x="8047" y="12071"/>
                    <a:pt x="8109" y="12189"/>
                    <a:pt x="8095" y="12220"/>
                  </a:cubicBezTo>
                  <a:cubicBezTo>
                    <a:pt x="8083" y="12248"/>
                    <a:pt x="7968" y="12344"/>
                    <a:pt x="7837" y="12436"/>
                  </a:cubicBezTo>
                  <a:cubicBezTo>
                    <a:pt x="7223" y="12869"/>
                    <a:pt x="6996" y="13070"/>
                    <a:pt x="6956" y="13218"/>
                  </a:cubicBezTo>
                  <a:cubicBezTo>
                    <a:pt x="6919" y="13349"/>
                    <a:pt x="6931" y="13389"/>
                    <a:pt x="7074" y="13599"/>
                  </a:cubicBezTo>
                  <a:cubicBezTo>
                    <a:pt x="7180" y="13756"/>
                    <a:pt x="7240" y="13840"/>
                    <a:pt x="7336" y="13840"/>
                  </a:cubicBezTo>
                  <a:cubicBezTo>
                    <a:pt x="7452" y="13840"/>
                    <a:pt x="7621" y="13719"/>
                    <a:pt x="7988" y="13453"/>
                  </a:cubicBezTo>
                  <a:lnTo>
                    <a:pt x="8532" y="13055"/>
                  </a:lnTo>
                  <a:lnTo>
                    <a:pt x="8635" y="13157"/>
                  </a:lnTo>
                  <a:cubicBezTo>
                    <a:pt x="8692" y="13212"/>
                    <a:pt x="8804" y="13358"/>
                    <a:pt x="8884" y="13477"/>
                  </a:cubicBezTo>
                  <a:lnTo>
                    <a:pt x="9030" y="13696"/>
                  </a:lnTo>
                  <a:lnTo>
                    <a:pt x="8757" y="13968"/>
                  </a:lnTo>
                  <a:cubicBezTo>
                    <a:pt x="8104" y="14618"/>
                    <a:pt x="7750" y="15193"/>
                    <a:pt x="7628" y="15806"/>
                  </a:cubicBezTo>
                  <a:cubicBezTo>
                    <a:pt x="7550" y="16193"/>
                    <a:pt x="7566" y="16521"/>
                    <a:pt x="7664" y="16590"/>
                  </a:cubicBezTo>
                  <a:cubicBezTo>
                    <a:pt x="7669" y="16594"/>
                    <a:pt x="7676" y="16596"/>
                    <a:pt x="7685" y="16596"/>
                  </a:cubicBezTo>
                  <a:cubicBezTo>
                    <a:pt x="7739" y="16596"/>
                    <a:pt x="7867" y="16523"/>
                    <a:pt x="8138" y="16342"/>
                  </a:cubicBezTo>
                  <a:cubicBezTo>
                    <a:pt x="8624" y="16019"/>
                    <a:pt x="11050" y="14262"/>
                    <a:pt x="11447" y="13948"/>
                  </a:cubicBezTo>
                  <a:cubicBezTo>
                    <a:pt x="11594" y="13832"/>
                    <a:pt x="11926" y="13595"/>
                    <a:pt x="12186" y="13421"/>
                  </a:cubicBezTo>
                  <a:cubicBezTo>
                    <a:pt x="12893" y="12948"/>
                    <a:pt x="12955" y="12801"/>
                    <a:pt x="12519" y="12626"/>
                  </a:cubicBezTo>
                  <a:cubicBezTo>
                    <a:pt x="12346" y="12556"/>
                    <a:pt x="12148" y="12520"/>
                    <a:pt x="11939" y="12520"/>
                  </a:cubicBezTo>
                  <a:cubicBezTo>
                    <a:pt x="11893" y="12520"/>
                    <a:pt x="11847" y="12522"/>
                    <a:pt x="11800" y="12525"/>
                  </a:cubicBezTo>
                  <a:cubicBezTo>
                    <a:pt x="11721" y="12531"/>
                    <a:pt x="11582" y="12539"/>
                    <a:pt x="11497" y="12544"/>
                  </a:cubicBezTo>
                  <a:cubicBezTo>
                    <a:pt x="11262" y="12555"/>
                    <a:pt x="10676" y="12736"/>
                    <a:pt x="10272" y="12922"/>
                  </a:cubicBezTo>
                  <a:cubicBezTo>
                    <a:pt x="10075" y="13011"/>
                    <a:pt x="9894" y="13085"/>
                    <a:pt x="9868" y="13086"/>
                  </a:cubicBezTo>
                  <a:cubicBezTo>
                    <a:pt x="9868" y="13086"/>
                    <a:pt x="9868" y="13086"/>
                    <a:pt x="9867" y="13086"/>
                  </a:cubicBezTo>
                  <a:cubicBezTo>
                    <a:pt x="9807" y="13086"/>
                    <a:pt x="9405" y="12446"/>
                    <a:pt x="9421" y="12375"/>
                  </a:cubicBezTo>
                  <a:cubicBezTo>
                    <a:pt x="9429" y="12344"/>
                    <a:pt x="9509" y="12257"/>
                    <a:pt x="9601" y="12180"/>
                  </a:cubicBezTo>
                  <a:cubicBezTo>
                    <a:pt x="9694" y="12103"/>
                    <a:pt x="9789" y="12013"/>
                    <a:pt x="9813" y="11977"/>
                  </a:cubicBezTo>
                  <a:cubicBezTo>
                    <a:pt x="9852" y="11923"/>
                    <a:pt x="10142" y="11611"/>
                    <a:pt x="10836" y="10881"/>
                  </a:cubicBezTo>
                  <a:cubicBezTo>
                    <a:pt x="10942" y="10768"/>
                    <a:pt x="11116" y="10549"/>
                    <a:pt x="11214" y="10401"/>
                  </a:cubicBezTo>
                  <a:cubicBezTo>
                    <a:pt x="11313" y="10253"/>
                    <a:pt x="11480" y="10010"/>
                    <a:pt x="11580" y="9865"/>
                  </a:cubicBezTo>
                  <a:cubicBezTo>
                    <a:pt x="11874" y="9448"/>
                    <a:pt x="12071" y="9056"/>
                    <a:pt x="12162" y="8703"/>
                  </a:cubicBezTo>
                  <a:cubicBezTo>
                    <a:pt x="12210" y="8523"/>
                    <a:pt x="12283" y="8269"/>
                    <a:pt x="12328" y="8133"/>
                  </a:cubicBezTo>
                  <a:cubicBezTo>
                    <a:pt x="12373" y="7995"/>
                    <a:pt x="12410" y="7777"/>
                    <a:pt x="12412" y="7637"/>
                  </a:cubicBezTo>
                  <a:cubicBezTo>
                    <a:pt x="12423" y="6913"/>
                    <a:pt x="12406" y="6067"/>
                    <a:pt x="12376" y="5833"/>
                  </a:cubicBezTo>
                  <a:cubicBezTo>
                    <a:pt x="12357" y="5686"/>
                    <a:pt x="12347" y="5554"/>
                    <a:pt x="12355" y="5536"/>
                  </a:cubicBezTo>
                  <a:cubicBezTo>
                    <a:pt x="12361" y="5517"/>
                    <a:pt x="12323" y="5344"/>
                    <a:pt x="12269" y="5152"/>
                  </a:cubicBezTo>
                  <a:cubicBezTo>
                    <a:pt x="12216" y="4961"/>
                    <a:pt x="12137" y="4674"/>
                    <a:pt x="12094" y="4516"/>
                  </a:cubicBezTo>
                  <a:cubicBezTo>
                    <a:pt x="12040" y="4315"/>
                    <a:pt x="11959" y="4144"/>
                    <a:pt x="11826" y="3942"/>
                  </a:cubicBezTo>
                  <a:cubicBezTo>
                    <a:pt x="11722" y="3784"/>
                    <a:pt x="11642" y="3636"/>
                    <a:pt x="11650" y="3615"/>
                  </a:cubicBezTo>
                  <a:cubicBezTo>
                    <a:pt x="11676" y="3540"/>
                    <a:pt x="11095" y="2626"/>
                    <a:pt x="10876" y="2397"/>
                  </a:cubicBezTo>
                  <a:cubicBezTo>
                    <a:pt x="10400" y="1899"/>
                    <a:pt x="10201" y="1712"/>
                    <a:pt x="9950" y="1523"/>
                  </a:cubicBezTo>
                  <a:cubicBezTo>
                    <a:pt x="9804" y="1413"/>
                    <a:pt x="9633" y="1277"/>
                    <a:pt x="9568" y="1220"/>
                  </a:cubicBezTo>
                  <a:cubicBezTo>
                    <a:pt x="9298" y="980"/>
                    <a:pt x="8799" y="646"/>
                    <a:pt x="8463" y="480"/>
                  </a:cubicBezTo>
                  <a:cubicBezTo>
                    <a:pt x="8058" y="281"/>
                    <a:pt x="7017" y="52"/>
                    <a:pt x="6449" y="38"/>
                  </a:cubicBezTo>
                  <a:cubicBezTo>
                    <a:pt x="6263" y="34"/>
                    <a:pt x="6032" y="20"/>
                    <a:pt x="5933" y="8"/>
                  </a:cubicBezTo>
                  <a:cubicBezTo>
                    <a:pt x="5885" y="3"/>
                    <a:pt x="5827" y="0"/>
                    <a:pt x="5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52"/>
            <p:cNvSpPr/>
            <p:nvPr/>
          </p:nvSpPr>
          <p:spPr>
            <a:xfrm>
              <a:off x="5977675" y="3988375"/>
              <a:ext cx="15800" cy="15425"/>
            </a:xfrm>
            <a:custGeom>
              <a:avLst/>
              <a:gdLst/>
              <a:ahLst/>
              <a:cxnLst/>
              <a:rect l="l" t="t" r="r" b="b"/>
              <a:pathLst>
                <a:path w="632" h="617" extrusionOk="0">
                  <a:moveTo>
                    <a:pt x="122" y="0"/>
                  </a:moveTo>
                  <a:cubicBezTo>
                    <a:pt x="122" y="0"/>
                    <a:pt x="122" y="0"/>
                    <a:pt x="121" y="0"/>
                  </a:cubicBezTo>
                  <a:cubicBezTo>
                    <a:pt x="30" y="2"/>
                    <a:pt x="1" y="25"/>
                    <a:pt x="3" y="90"/>
                  </a:cubicBezTo>
                  <a:cubicBezTo>
                    <a:pt x="4" y="120"/>
                    <a:pt x="110" y="256"/>
                    <a:pt x="240" y="396"/>
                  </a:cubicBezTo>
                  <a:cubicBezTo>
                    <a:pt x="394" y="561"/>
                    <a:pt x="452" y="617"/>
                    <a:pt x="500" y="617"/>
                  </a:cubicBezTo>
                  <a:cubicBezTo>
                    <a:pt x="519" y="617"/>
                    <a:pt x="537" y="608"/>
                    <a:pt x="559" y="593"/>
                  </a:cubicBezTo>
                  <a:cubicBezTo>
                    <a:pt x="631" y="545"/>
                    <a:pt x="631" y="520"/>
                    <a:pt x="564" y="422"/>
                  </a:cubicBezTo>
                  <a:cubicBezTo>
                    <a:pt x="416" y="210"/>
                    <a:pt x="196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52"/>
            <p:cNvSpPr/>
            <p:nvPr/>
          </p:nvSpPr>
          <p:spPr>
            <a:xfrm>
              <a:off x="6090925" y="3919700"/>
              <a:ext cx="17125" cy="12525"/>
            </a:xfrm>
            <a:custGeom>
              <a:avLst/>
              <a:gdLst/>
              <a:ahLst/>
              <a:cxnLst/>
              <a:rect l="l" t="t" r="r" b="b"/>
              <a:pathLst>
                <a:path w="685" h="501" extrusionOk="0">
                  <a:moveTo>
                    <a:pt x="560" y="0"/>
                  </a:moveTo>
                  <a:cubicBezTo>
                    <a:pt x="551" y="0"/>
                    <a:pt x="540" y="1"/>
                    <a:pt x="529" y="4"/>
                  </a:cubicBezTo>
                  <a:cubicBezTo>
                    <a:pt x="417" y="29"/>
                    <a:pt x="93" y="262"/>
                    <a:pt x="52" y="348"/>
                  </a:cubicBezTo>
                  <a:cubicBezTo>
                    <a:pt x="0" y="453"/>
                    <a:pt x="44" y="500"/>
                    <a:pt x="129" y="500"/>
                  </a:cubicBezTo>
                  <a:cubicBezTo>
                    <a:pt x="254" y="500"/>
                    <a:pt x="468" y="399"/>
                    <a:pt x="597" y="233"/>
                  </a:cubicBezTo>
                  <a:cubicBezTo>
                    <a:pt x="685" y="122"/>
                    <a:pt x="659" y="0"/>
                    <a:pt x="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52"/>
            <p:cNvSpPr/>
            <p:nvPr/>
          </p:nvSpPr>
          <p:spPr>
            <a:xfrm>
              <a:off x="6007850" y="3984450"/>
              <a:ext cx="19775" cy="10375"/>
            </a:xfrm>
            <a:custGeom>
              <a:avLst/>
              <a:gdLst/>
              <a:ahLst/>
              <a:cxnLst/>
              <a:rect l="l" t="t" r="r" b="b"/>
              <a:pathLst>
                <a:path w="791" h="415" extrusionOk="0">
                  <a:moveTo>
                    <a:pt x="636" y="0"/>
                  </a:moveTo>
                  <a:cubicBezTo>
                    <a:pt x="526" y="0"/>
                    <a:pt x="360" y="46"/>
                    <a:pt x="165" y="137"/>
                  </a:cubicBezTo>
                  <a:cubicBezTo>
                    <a:pt x="22" y="203"/>
                    <a:pt x="1" y="228"/>
                    <a:pt x="11" y="315"/>
                  </a:cubicBezTo>
                  <a:cubicBezTo>
                    <a:pt x="17" y="381"/>
                    <a:pt x="27" y="415"/>
                    <a:pt x="80" y="415"/>
                  </a:cubicBezTo>
                  <a:cubicBezTo>
                    <a:pt x="137" y="415"/>
                    <a:pt x="243" y="377"/>
                    <a:pt x="449" y="301"/>
                  </a:cubicBezTo>
                  <a:cubicBezTo>
                    <a:pt x="681" y="215"/>
                    <a:pt x="765" y="168"/>
                    <a:pt x="774" y="116"/>
                  </a:cubicBezTo>
                  <a:cubicBezTo>
                    <a:pt x="790" y="39"/>
                    <a:pt x="737" y="0"/>
                    <a:pt x="6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52"/>
            <p:cNvSpPr/>
            <p:nvPr/>
          </p:nvSpPr>
          <p:spPr>
            <a:xfrm>
              <a:off x="6034275" y="4055550"/>
              <a:ext cx="12625" cy="17225"/>
            </a:xfrm>
            <a:custGeom>
              <a:avLst/>
              <a:gdLst/>
              <a:ahLst/>
              <a:cxnLst/>
              <a:rect l="l" t="t" r="r" b="b"/>
              <a:pathLst>
                <a:path w="505" h="689" extrusionOk="0">
                  <a:moveTo>
                    <a:pt x="90" y="0"/>
                  </a:moveTo>
                  <a:cubicBezTo>
                    <a:pt x="81" y="0"/>
                    <a:pt x="73" y="2"/>
                    <a:pt x="66" y="5"/>
                  </a:cubicBezTo>
                  <a:cubicBezTo>
                    <a:pt x="31" y="20"/>
                    <a:pt x="0" y="54"/>
                    <a:pt x="0" y="78"/>
                  </a:cubicBezTo>
                  <a:cubicBezTo>
                    <a:pt x="0" y="102"/>
                    <a:pt x="57" y="242"/>
                    <a:pt x="128" y="393"/>
                  </a:cubicBezTo>
                  <a:cubicBezTo>
                    <a:pt x="233" y="619"/>
                    <a:pt x="270" y="667"/>
                    <a:pt x="344" y="684"/>
                  </a:cubicBezTo>
                  <a:cubicBezTo>
                    <a:pt x="361" y="687"/>
                    <a:pt x="376" y="689"/>
                    <a:pt x="389" y="689"/>
                  </a:cubicBezTo>
                  <a:cubicBezTo>
                    <a:pt x="497" y="689"/>
                    <a:pt x="504" y="579"/>
                    <a:pt x="404" y="381"/>
                  </a:cubicBezTo>
                  <a:cubicBezTo>
                    <a:pt x="282" y="137"/>
                    <a:pt x="168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52"/>
            <p:cNvSpPr/>
            <p:nvPr/>
          </p:nvSpPr>
          <p:spPr>
            <a:xfrm>
              <a:off x="6085875" y="4040275"/>
              <a:ext cx="21900" cy="10800"/>
            </a:xfrm>
            <a:custGeom>
              <a:avLst/>
              <a:gdLst/>
              <a:ahLst/>
              <a:cxnLst/>
              <a:rect l="l" t="t" r="r" b="b"/>
              <a:pathLst>
                <a:path w="876" h="432" extrusionOk="0">
                  <a:moveTo>
                    <a:pt x="132" y="0"/>
                  </a:moveTo>
                  <a:cubicBezTo>
                    <a:pt x="74" y="0"/>
                    <a:pt x="27" y="25"/>
                    <a:pt x="19" y="69"/>
                  </a:cubicBezTo>
                  <a:cubicBezTo>
                    <a:pt x="0" y="161"/>
                    <a:pt x="124" y="266"/>
                    <a:pt x="365" y="362"/>
                  </a:cubicBezTo>
                  <a:cubicBezTo>
                    <a:pt x="483" y="409"/>
                    <a:pt x="585" y="432"/>
                    <a:pt x="665" y="432"/>
                  </a:cubicBezTo>
                  <a:cubicBezTo>
                    <a:pt x="752" y="432"/>
                    <a:pt x="812" y="405"/>
                    <a:pt x="838" y="350"/>
                  </a:cubicBezTo>
                  <a:cubicBezTo>
                    <a:pt x="875" y="271"/>
                    <a:pt x="837" y="243"/>
                    <a:pt x="568" y="151"/>
                  </a:cubicBezTo>
                  <a:cubicBezTo>
                    <a:pt x="431" y="105"/>
                    <a:pt x="279" y="48"/>
                    <a:pt x="232" y="24"/>
                  </a:cubicBezTo>
                  <a:cubicBezTo>
                    <a:pt x="199" y="8"/>
                    <a:pt x="164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8" name="Google Shape;1808;p52"/>
          <p:cNvGrpSpPr/>
          <p:nvPr/>
        </p:nvGrpSpPr>
        <p:grpSpPr>
          <a:xfrm>
            <a:off x="631943" y="798985"/>
            <a:ext cx="689657" cy="893532"/>
            <a:chOff x="5161575" y="2914000"/>
            <a:chExt cx="322375" cy="417675"/>
          </a:xfrm>
        </p:grpSpPr>
        <p:sp>
          <p:nvSpPr>
            <p:cNvPr id="1809" name="Google Shape;1809;p52"/>
            <p:cNvSpPr/>
            <p:nvPr/>
          </p:nvSpPr>
          <p:spPr>
            <a:xfrm>
              <a:off x="5161575" y="2914000"/>
              <a:ext cx="322375" cy="417675"/>
            </a:xfrm>
            <a:custGeom>
              <a:avLst/>
              <a:gdLst/>
              <a:ahLst/>
              <a:cxnLst/>
              <a:rect l="l" t="t" r="r" b="b"/>
              <a:pathLst>
                <a:path w="12895" h="16707" extrusionOk="0">
                  <a:moveTo>
                    <a:pt x="12492" y="282"/>
                  </a:moveTo>
                  <a:cubicBezTo>
                    <a:pt x="12543" y="282"/>
                    <a:pt x="12533" y="356"/>
                    <a:pt x="12460" y="472"/>
                  </a:cubicBezTo>
                  <a:cubicBezTo>
                    <a:pt x="12405" y="559"/>
                    <a:pt x="12272" y="796"/>
                    <a:pt x="12161" y="999"/>
                  </a:cubicBezTo>
                  <a:lnTo>
                    <a:pt x="11963" y="1370"/>
                  </a:lnTo>
                  <a:lnTo>
                    <a:pt x="11860" y="1304"/>
                  </a:lnTo>
                  <a:lnTo>
                    <a:pt x="11758" y="1240"/>
                  </a:lnTo>
                  <a:lnTo>
                    <a:pt x="12076" y="780"/>
                  </a:lnTo>
                  <a:cubicBezTo>
                    <a:pt x="12252" y="527"/>
                    <a:pt x="12417" y="310"/>
                    <a:pt x="12442" y="297"/>
                  </a:cubicBezTo>
                  <a:cubicBezTo>
                    <a:pt x="12463" y="287"/>
                    <a:pt x="12480" y="282"/>
                    <a:pt x="12492" y="282"/>
                  </a:cubicBezTo>
                  <a:close/>
                  <a:moveTo>
                    <a:pt x="11342" y="1284"/>
                  </a:moveTo>
                  <a:lnTo>
                    <a:pt x="11682" y="1530"/>
                  </a:lnTo>
                  <a:cubicBezTo>
                    <a:pt x="11869" y="1664"/>
                    <a:pt x="12028" y="1794"/>
                    <a:pt x="12033" y="1816"/>
                  </a:cubicBezTo>
                  <a:cubicBezTo>
                    <a:pt x="12040" y="1838"/>
                    <a:pt x="11910" y="2094"/>
                    <a:pt x="11749" y="2380"/>
                  </a:cubicBezTo>
                  <a:cubicBezTo>
                    <a:pt x="11536" y="2757"/>
                    <a:pt x="11476" y="2861"/>
                    <a:pt x="11438" y="2861"/>
                  </a:cubicBezTo>
                  <a:cubicBezTo>
                    <a:pt x="11425" y="2861"/>
                    <a:pt x="11415" y="2849"/>
                    <a:pt x="11402" y="2832"/>
                  </a:cubicBezTo>
                  <a:cubicBezTo>
                    <a:pt x="11318" y="2714"/>
                    <a:pt x="10966" y="2443"/>
                    <a:pt x="10762" y="2336"/>
                  </a:cubicBezTo>
                  <a:lnTo>
                    <a:pt x="10572" y="2237"/>
                  </a:lnTo>
                  <a:lnTo>
                    <a:pt x="10706" y="2074"/>
                  </a:lnTo>
                  <a:cubicBezTo>
                    <a:pt x="10779" y="1985"/>
                    <a:pt x="10912" y="1817"/>
                    <a:pt x="10997" y="1705"/>
                  </a:cubicBezTo>
                  <a:cubicBezTo>
                    <a:pt x="11081" y="1593"/>
                    <a:pt x="11196" y="1451"/>
                    <a:pt x="11247" y="1392"/>
                  </a:cubicBezTo>
                  <a:lnTo>
                    <a:pt x="11342" y="1284"/>
                  </a:lnTo>
                  <a:close/>
                  <a:moveTo>
                    <a:pt x="10109" y="2478"/>
                  </a:moveTo>
                  <a:cubicBezTo>
                    <a:pt x="10135" y="2478"/>
                    <a:pt x="10161" y="2478"/>
                    <a:pt x="10186" y="2479"/>
                  </a:cubicBezTo>
                  <a:cubicBezTo>
                    <a:pt x="10467" y="2493"/>
                    <a:pt x="10525" y="2513"/>
                    <a:pt x="10795" y="2677"/>
                  </a:cubicBezTo>
                  <a:cubicBezTo>
                    <a:pt x="11058" y="2838"/>
                    <a:pt x="11110" y="2890"/>
                    <a:pt x="11245" y="3112"/>
                  </a:cubicBezTo>
                  <a:cubicBezTo>
                    <a:pt x="11542" y="3602"/>
                    <a:pt x="11519" y="4130"/>
                    <a:pt x="11182" y="4591"/>
                  </a:cubicBezTo>
                  <a:cubicBezTo>
                    <a:pt x="10987" y="4857"/>
                    <a:pt x="10768" y="5006"/>
                    <a:pt x="10432" y="5100"/>
                  </a:cubicBezTo>
                  <a:cubicBezTo>
                    <a:pt x="10327" y="5129"/>
                    <a:pt x="10223" y="5143"/>
                    <a:pt x="10119" y="5143"/>
                  </a:cubicBezTo>
                  <a:cubicBezTo>
                    <a:pt x="9317" y="5143"/>
                    <a:pt x="8595" y="4322"/>
                    <a:pt x="8806" y="3514"/>
                  </a:cubicBezTo>
                  <a:cubicBezTo>
                    <a:pt x="8871" y="3264"/>
                    <a:pt x="9143" y="2834"/>
                    <a:pt x="9312" y="2711"/>
                  </a:cubicBezTo>
                  <a:cubicBezTo>
                    <a:pt x="9518" y="2563"/>
                    <a:pt x="9811" y="2478"/>
                    <a:pt x="10109" y="2478"/>
                  </a:cubicBezTo>
                  <a:close/>
                  <a:moveTo>
                    <a:pt x="2245" y="9593"/>
                  </a:moveTo>
                  <a:cubicBezTo>
                    <a:pt x="2277" y="9593"/>
                    <a:pt x="2240" y="9629"/>
                    <a:pt x="2128" y="9725"/>
                  </a:cubicBezTo>
                  <a:cubicBezTo>
                    <a:pt x="1692" y="10102"/>
                    <a:pt x="1502" y="10253"/>
                    <a:pt x="1459" y="10253"/>
                  </a:cubicBezTo>
                  <a:cubicBezTo>
                    <a:pt x="1457" y="10253"/>
                    <a:pt x="1455" y="10252"/>
                    <a:pt x="1453" y="10251"/>
                  </a:cubicBezTo>
                  <a:cubicBezTo>
                    <a:pt x="1357" y="10190"/>
                    <a:pt x="1913" y="9687"/>
                    <a:pt x="2159" y="9613"/>
                  </a:cubicBezTo>
                  <a:cubicBezTo>
                    <a:pt x="2202" y="9601"/>
                    <a:pt x="2231" y="9593"/>
                    <a:pt x="2245" y="9593"/>
                  </a:cubicBezTo>
                  <a:close/>
                  <a:moveTo>
                    <a:pt x="8562" y="4380"/>
                  </a:moveTo>
                  <a:cubicBezTo>
                    <a:pt x="8563" y="4380"/>
                    <a:pt x="8564" y="4381"/>
                    <a:pt x="8565" y="4381"/>
                  </a:cubicBezTo>
                  <a:cubicBezTo>
                    <a:pt x="8576" y="4388"/>
                    <a:pt x="8653" y="4502"/>
                    <a:pt x="8733" y="4629"/>
                  </a:cubicBezTo>
                  <a:cubicBezTo>
                    <a:pt x="8838" y="4794"/>
                    <a:pt x="8868" y="4882"/>
                    <a:pt x="8836" y="4933"/>
                  </a:cubicBezTo>
                  <a:cubicBezTo>
                    <a:pt x="8811" y="4972"/>
                    <a:pt x="8584" y="5206"/>
                    <a:pt x="8328" y="5454"/>
                  </a:cubicBezTo>
                  <a:cubicBezTo>
                    <a:pt x="8074" y="5701"/>
                    <a:pt x="7710" y="6056"/>
                    <a:pt x="7518" y="6244"/>
                  </a:cubicBezTo>
                  <a:cubicBezTo>
                    <a:pt x="7324" y="6433"/>
                    <a:pt x="7001" y="6730"/>
                    <a:pt x="6791" y="6909"/>
                  </a:cubicBezTo>
                  <a:cubicBezTo>
                    <a:pt x="6583" y="7087"/>
                    <a:pt x="6206" y="7421"/>
                    <a:pt x="5952" y="7654"/>
                  </a:cubicBezTo>
                  <a:cubicBezTo>
                    <a:pt x="5360" y="8196"/>
                    <a:pt x="5057" y="8449"/>
                    <a:pt x="4785" y="8630"/>
                  </a:cubicBezTo>
                  <a:cubicBezTo>
                    <a:pt x="4665" y="8710"/>
                    <a:pt x="4518" y="8824"/>
                    <a:pt x="4456" y="8884"/>
                  </a:cubicBezTo>
                  <a:cubicBezTo>
                    <a:pt x="4001" y="9330"/>
                    <a:pt x="2779" y="10389"/>
                    <a:pt x="2495" y="10582"/>
                  </a:cubicBezTo>
                  <a:cubicBezTo>
                    <a:pt x="2427" y="10628"/>
                    <a:pt x="2261" y="10774"/>
                    <a:pt x="2121" y="10909"/>
                  </a:cubicBezTo>
                  <a:cubicBezTo>
                    <a:pt x="1648" y="11368"/>
                    <a:pt x="1382" y="11587"/>
                    <a:pt x="1301" y="11587"/>
                  </a:cubicBezTo>
                  <a:cubicBezTo>
                    <a:pt x="1293" y="11587"/>
                    <a:pt x="1287" y="11585"/>
                    <a:pt x="1282" y="11580"/>
                  </a:cubicBezTo>
                  <a:cubicBezTo>
                    <a:pt x="1259" y="11555"/>
                    <a:pt x="1157" y="11470"/>
                    <a:pt x="1059" y="11394"/>
                  </a:cubicBezTo>
                  <a:cubicBezTo>
                    <a:pt x="962" y="11318"/>
                    <a:pt x="879" y="11240"/>
                    <a:pt x="878" y="11222"/>
                  </a:cubicBezTo>
                  <a:cubicBezTo>
                    <a:pt x="877" y="11205"/>
                    <a:pt x="1063" y="11020"/>
                    <a:pt x="1291" y="10814"/>
                  </a:cubicBezTo>
                  <a:cubicBezTo>
                    <a:pt x="1518" y="10608"/>
                    <a:pt x="1749" y="10399"/>
                    <a:pt x="1804" y="10348"/>
                  </a:cubicBezTo>
                  <a:cubicBezTo>
                    <a:pt x="1859" y="10299"/>
                    <a:pt x="1983" y="10193"/>
                    <a:pt x="2078" y="10111"/>
                  </a:cubicBezTo>
                  <a:cubicBezTo>
                    <a:pt x="2611" y="9655"/>
                    <a:pt x="3481" y="8874"/>
                    <a:pt x="3722" y="8635"/>
                  </a:cubicBezTo>
                  <a:cubicBezTo>
                    <a:pt x="3865" y="8493"/>
                    <a:pt x="3908" y="8432"/>
                    <a:pt x="3876" y="8412"/>
                  </a:cubicBezTo>
                  <a:cubicBezTo>
                    <a:pt x="3848" y="8395"/>
                    <a:pt x="3857" y="8384"/>
                    <a:pt x="3900" y="8384"/>
                  </a:cubicBezTo>
                  <a:cubicBezTo>
                    <a:pt x="3939" y="8384"/>
                    <a:pt x="4101" y="8262"/>
                    <a:pt x="4263" y="8116"/>
                  </a:cubicBezTo>
                  <a:cubicBezTo>
                    <a:pt x="5003" y="7441"/>
                    <a:pt x="5524" y="6976"/>
                    <a:pt x="5565" y="6956"/>
                  </a:cubicBezTo>
                  <a:cubicBezTo>
                    <a:pt x="5590" y="6942"/>
                    <a:pt x="5619" y="6925"/>
                    <a:pt x="5628" y="6917"/>
                  </a:cubicBezTo>
                  <a:cubicBezTo>
                    <a:pt x="5637" y="6909"/>
                    <a:pt x="5670" y="6885"/>
                    <a:pt x="5703" y="6862"/>
                  </a:cubicBezTo>
                  <a:cubicBezTo>
                    <a:pt x="5930" y="6702"/>
                    <a:pt x="6432" y="6296"/>
                    <a:pt x="6712" y="6045"/>
                  </a:cubicBezTo>
                  <a:cubicBezTo>
                    <a:pt x="7117" y="5681"/>
                    <a:pt x="7542" y="5306"/>
                    <a:pt x="7994" y="4915"/>
                  </a:cubicBezTo>
                  <a:cubicBezTo>
                    <a:pt x="8179" y="4755"/>
                    <a:pt x="8380" y="4565"/>
                    <a:pt x="8436" y="4495"/>
                  </a:cubicBezTo>
                  <a:cubicBezTo>
                    <a:pt x="8490" y="4429"/>
                    <a:pt x="8544" y="4380"/>
                    <a:pt x="8562" y="4380"/>
                  </a:cubicBezTo>
                  <a:close/>
                  <a:moveTo>
                    <a:pt x="742" y="11474"/>
                  </a:moveTo>
                  <a:lnTo>
                    <a:pt x="842" y="11568"/>
                  </a:lnTo>
                  <a:cubicBezTo>
                    <a:pt x="898" y="11621"/>
                    <a:pt x="965" y="11677"/>
                    <a:pt x="992" y="11695"/>
                  </a:cubicBezTo>
                  <a:cubicBezTo>
                    <a:pt x="1074" y="11746"/>
                    <a:pt x="1008" y="11801"/>
                    <a:pt x="742" y="11906"/>
                  </a:cubicBezTo>
                  <a:cubicBezTo>
                    <a:pt x="649" y="11943"/>
                    <a:pt x="584" y="11962"/>
                    <a:pt x="544" y="11962"/>
                  </a:cubicBezTo>
                  <a:cubicBezTo>
                    <a:pt x="460" y="11962"/>
                    <a:pt x="489" y="11875"/>
                    <a:pt x="617" y="11672"/>
                  </a:cubicBezTo>
                  <a:lnTo>
                    <a:pt x="742" y="11474"/>
                  </a:lnTo>
                  <a:close/>
                  <a:moveTo>
                    <a:pt x="7712" y="12748"/>
                  </a:moveTo>
                  <a:cubicBezTo>
                    <a:pt x="7732" y="12748"/>
                    <a:pt x="7756" y="12778"/>
                    <a:pt x="7794" y="12828"/>
                  </a:cubicBezTo>
                  <a:cubicBezTo>
                    <a:pt x="7842" y="12890"/>
                    <a:pt x="7883" y="13027"/>
                    <a:pt x="7886" y="13141"/>
                  </a:cubicBezTo>
                  <a:cubicBezTo>
                    <a:pt x="7890" y="13275"/>
                    <a:pt x="7863" y="13387"/>
                    <a:pt x="7806" y="13469"/>
                  </a:cubicBezTo>
                  <a:cubicBezTo>
                    <a:pt x="7716" y="13601"/>
                    <a:pt x="7481" y="13765"/>
                    <a:pt x="7389" y="13765"/>
                  </a:cubicBezTo>
                  <a:cubicBezTo>
                    <a:pt x="7383" y="13765"/>
                    <a:pt x="7379" y="13765"/>
                    <a:pt x="7375" y="13764"/>
                  </a:cubicBezTo>
                  <a:cubicBezTo>
                    <a:pt x="7349" y="13757"/>
                    <a:pt x="7367" y="13646"/>
                    <a:pt x="7415" y="13512"/>
                  </a:cubicBezTo>
                  <a:cubicBezTo>
                    <a:pt x="7461" y="13380"/>
                    <a:pt x="7538" y="13160"/>
                    <a:pt x="7585" y="13023"/>
                  </a:cubicBezTo>
                  <a:cubicBezTo>
                    <a:pt x="7652" y="12825"/>
                    <a:pt x="7679" y="12748"/>
                    <a:pt x="7712" y="12748"/>
                  </a:cubicBezTo>
                  <a:close/>
                  <a:moveTo>
                    <a:pt x="9503" y="5309"/>
                  </a:moveTo>
                  <a:cubicBezTo>
                    <a:pt x="9539" y="5309"/>
                    <a:pt x="9591" y="5321"/>
                    <a:pt x="9646" y="5344"/>
                  </a:cubicBezTo>
                  <a:cubicBezTo>
                    <a:pt x="9728" y="5377"/>
                    <a:pt x="9830" y="5401"/>
                    <a:pt x="9888" y="5401"/>
                  </a:cubicBezTo>
                  <a:cubicBezTo>
                    <a:pt x="9893" y="5401"/>
                    <a:pt x="9898" y="5400"/>
                    <a:pt x="9902" y="5400"/>
                  </a:cubicBezTo>
                  <a:cubicBezTo>
                    <a:pt x="9917" y="5399"/>
                    <a:pt x="9930" y="5398"/>
                    <a:pt x="9942" y="5398"/>
                  </a:cubicBezTo>
                  <a:cubicBezTo>
                    <a:pt x="10052" y="5398"/>
                    <a:pt x="10059" y="5458"/>
                    <a:pt x="9982" y="5633"/>
                  </a:cubicBezTo>
                  <a:cubicBezTo>
                    <a:pt x="9939" y="5732"/>
                    <a:pt x="9882" y="5866"/>
                    <a:pt x="9855" y="5933"/>
                  </a:cubicBezTo>
                  <a:cubicBezTo>
                    <a:pt x="9827" y="6001"/>
                    <a:pt x="9770" y="6135"/>
                    <a:pt x="9726" y="6233"/>
                  </a:cubicBezTo>
                  <a:cubicBezTo>
                    <a:pt x="9683" y="6332"/>
                    <a:pt x="9570" y="6640"/>
                    <a:pt x="9475" y="6915"/>
                  </a:cubicBezTo>
                  <a:cubicBezTo>
                    <a:pt x="9380" y="7191"/>
                    <a:pt x="9256" y="7516"/>
                    <a:pt x="9200" y="7636"/>
                  </a:cubicBezTo>
                  <a:cubicBezTo>
                    <a:pt x="9145" y="7757"/>
                    <a:pt x="9087" y="7925"/>
                    <a:pt x="9072" y="8010"/>
                  </a:cubicBezTo>
                  <a:cubicBezTo>
                    <a:pt x="9057" y="8097"/>
                    <a:pt x="9016" y="8211"/>
                    <a:pt x="8979" y="8270"/>
                  </a:cubicBezTo>
                  <a:cubicBezTo>
                    <a:pt x="8943" y="8327"/>
                    <a:pt x="8872" y="8513"/>
                    <a:pt x="8822" y="8685"/>
                  </a:cubicBezTo>
                  <a:cubicBezTo>
                    <a:pt x="8772" y="8857"/>
                    <a:pt x="8659" y="9179"/>
                    <a:pt x="8570" y="9405"/>
                  </a:cubicBezTo>
                  <a:cubicBezTo>
                    <a:pt x="8482" y="9630"/>
                    <a:pt x="8302" y="10115"/>
                    <a:pt x="8170" y="10479"/>
                  </a:cubicBezTo>
                  <a:cubicBezTo>
                    <a:pt x="8040" y="10843"/>
                    <a:pt x="7866" y="11323"/>
                    <a:pt x="7787" y="11540"/>
                  </a:cubicBezTo>
                  <a:cubicBezTo>
                    <a:pt x="7523" y="12262"/>
                    <a:pt x="7438" y="12514"/>
                    <a:pt x="7349" y="12841"/>
                  </a:cubicBezTo>
                  <a:cubicBezTo>
                    <a:pt x="7300" y="13019"/>
                    <a:pt x="7226" y="13244"/>
                    <a:pt x="7186" y="13334"/>
                  </a:cubicBezTo>
                  <a:cubicBezTo>
                    <a:pt x="7147" y="13425"/>
                    <a:pt x="7035" y="13785"/>
                    <a:pt x="6938" y="14136"/>
                  </a:cubicBezTo>
                  <a:lnTo>
                    <a:pt x="6760" y="14772"/>
                  </a:lnTo>
                  <a:lnTo>
                    <a:pt x="6526" y="14750"/>
                  </a:lnTo>
                  <a:cubicBezTo>
                    <a:pt x="6224" y="14721"/>
                    <a:pt x="6171" y="14685"/>
                    <a:pt x="6223" y="14546"/>
                  </a:cubicBezTo>
                  <a:cubicBezTo>
                    <a:pt x="6245" y="14484"/>
                    <a:pt x="6286" y="14326"/>
                    <a:pt x="6312" y="14201"/>
                  </a:cubicBezTo>
                  <a:cubicBezTo>
                    <a:pt x="6336" y="14074"/>
                    <a:pt x="6465" y="13674"/>
                    <a:pt x="6599" y="13311"/>
                  </a:cubicBezTo>
                  <a:cubicBezTo>
                    <a:pt x="6732" y="12949"/>
                    <a:pt x="6894" y="12456"/>
                    <a:pt x="6959" y="12215"/>
                  </a:cubicBezTo>
                  <a:cubicBezTo>
                    <a:pt x="7024" y="11974"/>
                    <a:pt x="7191" y="11470"/>
                    <a:pt x="7331" y="11096"/>
                  </a:cubicBezTo>
                  <a:cubicBezTo>
                    <a:pt x="7470" y="10722"/>
                    <a:pt x="7642" y="10212"/>
                    <a:pt x="7711" y="9962"/>
                  </a:cubicBezTo>
                  <a:cubicBezTo>
                    <a:pt x="7823" y="9565"/>
                    <a:pt x="8093" y="8775"/>
                    <a:pt x="8293" y="8264"/>
                  </a:cubicBezTo>
                  <a:cubicBezTo>
                    <a:pt x="8327" y="8175"/>
                    <a:pt x="8367" y="8072"/>
                    <a:pt x="8380" y="8038"/>
                  </a:cubicBezTo>
                  <a:cubicBezTo>
                    <a:pt x="8417" y="7933"/>
                    <a:pt x="8886" y="6871"/>
                    <a:pt x="9024" y="6578"/>
                  </a:cubicBezTo>
                  <a:cubicBezTo>
                    <a:pt x="9170" y="6269"/>
                    <a:pt x="9265" y="6003"/>
                    <a:pt x="9364" y="5627"/>
                  </a:cubicBezTo>
                  <a:cubicBezTo>
                    <a:pt x="9400" y="5486"/>
                    <a:pt x="9444" y="5348"/>
                    <a:pt x="9460" y="5323"/>
                  </a:cubicBezTo>
                  <a:cubicBezTo>
                    <a:pt x="9466" y="5313"/>
                    <a:pt x="9481" y="5309"/>
                    <a:pt x="9503" y="5309"/>
                  </a:cubicBezTo>
                  <a:close/>
                  <a:moveTo>
                    <a:pt x="12444" y="1"/>
                  </a:moveTo>
                  <a:cubicBezTo>
                    <a:pt x="12431" y="1"/>
                    <a:pt x="12418" y="1"/>
                    <a:pt x="12405" y="3"/>
                  </a:cubicBezTo>
                  <a:cubicBezTo>
                    <a:pt x="12300" y="18"/>
                    <a:pt x="12249" y="76"/>
                    <a:pt x="11917" y="555"/>
                  </a:cubicBezTo>
                  <a:lnTo>
                    <a:pt x="11545" y="1092"/>
                  </a:lnTo>
                  <a:lnTo>
                    <a:pt x="11409" y="1053"/>
                  </a:lnTo>
                  <a:cubicBezTo>
                    <a:pt x="11386" y="1047"/>
                    <a:pt x="11362" y="1043"/>
                    <a:pt x="11339" y="1043"/>
                  </a:cubicBezTo>
                  <a:cubicBezTo>
                    <a:pt x="11199" y="1043"/>
                    <a:pt x="11061" y="1169"/>
                    <a:pt x="10856" y="1473"/>
                  </a:cubicBezTo>
                  <a:cubicBezTo>
                    <a:pt x="10623" y="1820"/>
                    <a:pt x="10276" y="2200"/>
                    <a:pt x="10194" y="2200"/>
                  </a:cubicBezTo>
                  <a:cubicBezTo>
                    <a:pt x="10193" y="2200"/>
                    <a:pt x="10193" y="2200"/>
                    <a:pt x="10193" y="2200"/>
                  </a:cubicBezTo>
                  <a:cubicBezTo>
                    <a:pt x="10170" y="2199"/>
                    <a:pt x="10148" y="2198"/>
                    <a:pt x="10125" y="2198"/>
                  </a:cubicBezTo>
                  <a:cubicBezTo>
                    <a:pt x="9600" y="2198"/>
                    <a:pt x="9129" y="2438"/>
                    <a:pt x="8823" y="2864"/>
                  </a:cubicBezTo>
                  <a:cubicBezTo>
                    <a:pt x="8608" y="3163"/>
                    <a:pt x="8536" y="3392"/>
                    <a:pt x="8516" y="3836"/>
                  </a:cubicBezTo>
                  <a:cubicBezTo>
                    <a:pt x="8503" y="4131"/>
                    <a:pt x="8526" y="4100"/>
                    <a:pt x="7947" y="4604"/>
                  </a:cubicBezTo>
                  <a:cubicBezTo>
                    <a:pt x="7732" y="4791"/>
                    <a:pt x="7316" y="5164"/>
                    <a:pt x="7025" y="5428"/>
                  </a:cubicBezTo>
                  <a:cubicBezTo>
                    <a:pt x="6568" y="5844"/>
                    <a:pt x="6017" y="6298"/>
                    <a:pt x="5165" y="6961"/>
                  </a:cubicBezTo>
                  <a:cubicBezTo>
                    <a:pt x="4925" y="7148"/>
                    <a:pt x="4580" y="7461"/>
                    <a:pt x="3906" y="8105"/>
                  </a:cubicBezTo>
                  <a:cubicBezTo>
                    <a:pt x="3422" y="8568"/>
                    <a:pt x="3417" y="8574"/>
                    <a:pt x="2935" y="9003"/>
                  </a:cubicBezTo>
                  <a:cubicBezTo>
                    <a:pt x="2636" y="9270"/>
                    <a:pt x="2607" y="9292"/>
                    <a:pt x="2414" y="9292"/>
                  </a:cubicBezTo>
                  <a:cubicBezTo>
                    <a:pt x="2400" y="9292"/>
                    <a:pt x="2386" y="9292"/>
                    <a:pt x="2371" y="9292"/>
                  </a:cubicBezTo>
                  <a:cubicBezTo>
                    <a:pt x="2365" y="9292"/>
                    <a:pt x="2359" y="9292"/>
                    <a:pt x="2354" y="9292"/>
                  </a:cubicBezTo>
                  <a:cubicBezTo>
                    <a:pt x="2166" y="9292"/>
                    <a:pt x="2069" y="9328"/>
                    <a:pt x="1809" y="9490"/>
                  </a:cubicBezTo>
                  <a:cubicBezTo>
                    <a:pt x="1526" y="9666"/>
                    <a:pt x="1466" y="9722"/>
                    <a:pt x="1312" y="9964"/>
                  </a:cubicBezTo>
                  <a:cubicBezTo>
                    <a:pt x="1129" y="10251"/>
                    <a:pt x="1032" y="10482"/>
                    <a:pt x="1048" y="10593"/>
                  </a:cubicBezTo>
                  <a:cubicBezTo>
                    <a:pt x="1053" y="10636"/>
                    <a:pt x="981" y="10727"/>
                    <a:pt x="829" y="10864"/>
                  </a:cubicBezTo>
                  <a:cubicBezTo>
                    <a:pt x="703" y="10979"/>
                    <a:pt x="573" y="11130"/>
                    <a:pt x="534" y="11205"/>
                  </a:cubicBezTo>
                  <a:cubicBezTo>
                    <a:pt x="497" y="11280"/>
                    <a:pt x="375" y="11519"/>
                    <a:pt x="260" y="11744"/>
                  </a:cubicBezTo>
                  <a:cubicBezTo>
                    <a:pt x="22" y="12205"/>
                    <a:pt x="0" y="12280"/>
                    <a:pt x="79" y="12373"/>
                  </a:cubicBezTo>
                  <a:cubicBezTo>
                    <a:pt x="110" y="12409"/>
                    <a:pt x="133" y="12430"/>
                    <a:pt x="177" y="12430"/>
                  </a:cubicBezTo>
                  <a:cubicBezTo>
                    <a:pt x="241" y="12430"/>
                    <a:pt x="350" y="12384"/>
                    <a:pt x="598" y="12277"/>
                  </a:cubicBezTo>
                  <a:cubicBezTo>
                    <a:pt x="1471" y="11899"/>
                    <a:pt x="1337" y="11989"/>
                    <a:pt x="2177" y="11222"/>
                  </a:cubicBezTo>
                  <a:cubicBezTo>
                    <a:pt x="2537" y="10895"/>
                    <a:pt x="3523" y="10072"/>
                    <a:pt x="3726" y="9930"/>
                  </a:cubicBezTo>
                  <a:cubicBezTo>
                    <a:pt x="3791" y="9885"/>
                    <a:pt x="3916" y="9779"/>
                    <a:pt x="4005" y="9695"/>
                  </a:cubicBezTo>
                  <a:cubicBezTo>
                    <a:pt x="4095" y="9610"/>
                    <a:pt x="4232" y="9509"/>
                    <a:pt x="4312" y="9467"/>
                  </a:cubicBezTo>
                  <a:cubicBezTo>
                    <a:pt x="4392" y="9427"/>
                    <a:pt x="4474" y="9354"/>
                    <a:pt x="4499" y="9304"/>
                  </a:cubicBezTo>
                  <a:cubicBezTo>
                    <a:pt x="4563" y="9172"/>
                    <a:pt x="4736" y="9011"/>
                    <a:pt x="4958" y="8880"/>
                  </a:cubicBezTo>
                  <a:cubicBezTo>
                    <a:pt x="5065" y="8815"/>
                    <a:pt x="5165" y="8742"/>
                    <a:pt x="5180" y="8716"/>
                  </a:cubicBezTo>
                  <a:cubicBezTo>
                    <a:pt x="5195" y="8689"/>
                    <a:pt x="5354" y="8542"/>
                    <a:pt x="5534" y="8387"/>
                  </a:cubicBezTo>
                  <a:cubicBezTo>
                    <a:pt x="7088" y="7050"/>
                    <a:pt x="7563" y="6621"/>
                    <a:pt x="8222" y="5952"/>
                  </a:cubicBezTo>
                  <a:cubicBezTo>
                    <a:pt x="8349" y="5823"/>
                    <a:pt x="8495" y="5682"/>
                    <a:pt x="8542" y="5642"/>
                  </a:cubicBezTo>
                  <a:cubicBezTo>
                    <a:pt x="8591" y="5601"/>
                    <a:pt x="8739" y="5462"/>
                    <a:pt x="8873" y="5329"/>
                  </a:cubicBezTo>
                  <a:cubicBezTo>
                    <a:pt x="9017" y="5187"/>
                    <a:pt x="9109" y="5113"/>
                    <a:pt x="9157" y="5113"/>
                  </a:cubicBezTo>
                  <a:cubicBezTo>
                    <a:pt x="9225" y="5113"/>
                    <a:pt x="9204" y="5262"/>
                    <a:pt x="9113" y="5581"/>
                  </a:cubicBezTo>
                  <a:cubicBezTo>
                    <a:pt x="8991" y="6001"/>
                    <a:pt x="8962" y="6073"/>
                    <a:pt x="8559" y="6951"/>
                  </a:cubicBezTo>
                  <a:cubicBezTo>
                    <a:pt x="8113" y="7928"/>
                    <a:pt x="7684" y="9064"/>
                    <a:pt x="7388" y="10064"/>
                  </a:cubicBezTo>
                  <a:cubicBezTo>
                    <a:pt x="7293" y="10384"/>
                    <a:pt x="7168" y="10764"/>
                    <a:pt x="7110" y="10908"/>
                  </a:cubicBezTo>
                  <a:cubicBezTo>
                    <a:pt x="6906" y="11411"/>
                    <a:pt x="6742" y="11910"/>
                    <a:pt x="6626" y="12391"/>
                  </a:cubicBezTo>
                  <a:cubicBezTo>
                    <a:pt x="6582" y="12571"/>
                    <a:pt x="6511" y="12771"/>
                    <a:pt x="6392" y="13060"/>
                  </a:cubicBezTo>
                  <a:cubicBezTo>
                    <a:pt x="6267" y="13364"/>
                    <a:pt x="6049" y="14081"/>
                    <a:pt x="6002" y="14344"/>
                  </a:cubicBezTo>
                  <a:cubicBezTo>
                    <a:pt x="5918" y="14816"/>
                    <a:pt x="5928" y="14872"/>
                    <a:pt x="6101" y="14946"/>
                  </a:cubicBezTo>
                  <a:lnTo>
                    <a:pt x="6251" y="15010"/>
                  </a:lnTo>
                  <a:lnTo>
                    <a:pt x="6133" y="15381"/>
                  </a:lnTo>
                  <a:cubicBezTo>
                    <a:pt x="6070" y="15583"/>
                    <a:pt x="5987" y="15848"/>
                    <a:pt x="5950" y="15964"/>
                  </a:cubicBezTo>
                  <a:cubicBezTo>
                    <a:pt x="5914" y="16082"/>
                    <a:pt x="5858" y="16258"/>
                    <a:pt x="5824" y="16359"/>
                  </a:cubicBezTo>
                  <a:cubicBezTo>
                    <a:pt x="5764" y="16539"/>
                    <a:pt x="5809" y="16705"/>
                    <a:pt x="5921" y="16707"/>
                  </a:cubicBezTo>
                  <a:cubicBezTo>
                    <a:pt x="5921" y="16707"/>
                    <a:pt x="5921" y="16707"/>
                    <a:pt x="5921" y="16707"/>
                  </a:cubicBezTo>
                  <a:cubicBezTo>
                    <a:pt x="6006" y="16707"/>
                    <a:pt x="6151" y="16377"/>
                    <a:pt x="6340" y="15756"/>
                  </a:cubicBezTo>
                  <a:cubicBezTo>
                    <a:pt x="6433" y="15451"/>
                    <a:pt x="6518" y="15163"/>
                    <a:pt x="6526" y="15121"/>
                  </a:cubicBezTo>
                  <a:cubicBezTo>
                    <a:pt x="6534" y="15076"/>
                    <a:pt x="6569" y="15056"/>
                    <a:pt x="6650" y="15056"/>
                  </a:cubicBezTo>
                  <a:cubicBezTo>
                    <a:pt x="6675" y="15056"/>
                    <a:pt x="6704" y="15058"/>
                    <a:pt x="6738" y="15062"/>
                  </a:cubicBezTo>
                  <a:cubicBezTo>
                    <a:pt x="6764" y="15064"/>
                    <a:pt x="6789" y="15066"/>
                    <a:pt x="6813" y="15066"/>
                  </a:cubicBezTo>
                  <a:cubicBezTo>
                    <a:pt x="6890" y="15066"/>
                    <a:pt x="6951" y="15053"/>
                    <a:pt x="6964" y="15032"/>
                  </a:cubicBezTo>
                  <a:cubicBezTo>
                    <a:pt x="6981" y="15005"/>
                    <a:pt x="7050" y="14787"/>
                    <a:pt x="7117" y="14544"/>
                  </a:cubicBezTo>
                  <a:lnTo>
                    <a:pt x="7239" y="14102"/>
                  </a:lnTo>
                  <a:lnTo>
                    <a:pt x="7474" y="14047"/>
                  </a:lnTo>
                  <a:cubicBezTo>
                    <a:pt x="7802" y="13969"/>
                    <a:pt x="8098" y="13677"/>
                    <a:pt x="8161" y="13372"/>
                  </a:cubicBezTo>
                  <a:cubicBezTo>
                    <a:pt x="8234" y="13015"/>
                    <a:pt x="8128" y="12695"/>
                    <a:pt x="7870" y="12499"/>
                  </a:cubicBezTo>
                  <a:cubicBezTo>
                    <a:pt x="7772" y="12424"/>
                    <a:pt x="7773" y="12409"/>
                    <a:pt x="7889" y="12090"/>
                  </a:cubicBezTo>
                  <a:cubicBezTo>
                    <a:pt x="7957" y="11908"/>
                    <a:pt x="8058" y="11626"/>
                    <a:pt x="8116" y="11467"/>
                  </a:cubicBezTo>
                  <a:cubicBezTo>
                    <a:pt x="8175" y="11308"/>
                    <a:pt x="8287" y="11000"/>
                    <a:pt x="8368" y="10783"/>
                  </a:cubicBezTo>
                  <a:cubicBezTo>
                    <a:pt x="8448" y="10566"/>
                    <a:pt x="8576" y="10212"/>
                    <a:pt x="8653" y="9994"/>
                  </a:cubicBezTo>
                  <a:cubicBezTo>
                    <a:pt x="8730" y="9776"/>
                    <a:pt x="8850" y="9440"/>
                    <a:pt x="8920" y="9245"/>
                  </a:cubicBezTo>
                  <a:cubicBezTo>
                    <a:pt x="8992" y="9048"/>
                    <a:pt x="9120" y="8685"/>
                    <a:pt x="9208" y="8430"/>
                  </a:cubicBezTo>
                  <a:cubicBezTo>
                    <a:pt x="9296" y="8175"/>
                    <a:pt x="9426" y="7824"/>
                    <a:pt x="9498" y="7645"/>
                  </a:cubicBezTo>
                  <a:cubicBezTo>
                    <a:pt x="9571" y="7466"/>
                    <a:pt x="9680" y="7166"/>
                    <a:pt x="9740" y="6980"/>
                  </a:cubicBezTo>
                  <a:cubicBezTo>
                    <a:pt x="9800" y="6794"/>
                    <a:pt x="9872" y="6587"/>
                    <a:pt x="9902" y="6522"/>
                  </a:cubicBezTo>
                  <a:cubicBezTo>
                    <a:pt x="9931" y="6456"/>
                    <a:pt x="10046" y="6178"/>
                    <a:pt x="10157" y="5903"/>
                  </a:cubicBezTo>
                  <a:lnTo>
                    <a:pt x="10360" y="5404"/>
                  </a:lnTo>
                  <a:lnTo>
                    <a:pt x="10543" y="5354"/>
                  </a:lnTo>
                  <a:cubicBezTo>
                    <a:pt x="10986" y="5234"/>
                    <a:pt x="11401" y="4875"/>
                    <a:pt x="11581" y="4455"/>
                  </a:cubicBezTo>
                  <a:cubicBezTo>
                    <a:pt x="11696" y="4191"/>
                    <a:pt x="11759" y="3741"/>
                    <a:pt x="11688" y="3696"/>
                  </a:cubicBezTo>
                  <a:cubicBezTo>
                    <a:pt x="11658" y="3678"/>
                    <a:pt x="11617" y="3608"/>
                    <a:pt x="11593" y="3537"/>
                  </a:cubicBezTo>
                  <a:lnTo>
                    <a:pt x="11551" y="3411"/>
                  </a:lnTo>
                  <a:lnTo>
                    <a:pt x="11551" y="3411"/>
                  </a:lnTo>
                  <a:lnTo>
                    <a:pt x="11632" y="3488"/>
                  </a:lnTo>
                  <a:cubicBezTo>
                    <a:pt x="11658" y="3514"/>
                    <a:pt x="11675" y="3529"/>
                    <a:pt x="11684" y="3529"/>
                  </a:cubicBezTo>
                  <a:cubicBezTo>
                    <a:pt x="11700" y="3529"/>
                    <a:pt x="11689" y="3481"/>
                    <a:pt x="11656" y="3361"/>
                  </a:cubicBezTo>
                  <a:lnTo>
                    <a:pt x="11601" y="3156"/>
                  </a:lnTo>
                  <a:lnTo>
                    <a:pt x="11867" y="2717"/>
                  </a:lnTo>
                  <a:cubicBezTo>
                    <a:pt x="12382" y="1865"/>
                    <a:pt x="12431" y="1717"/>
                    <a:pt x="12235" y="1593"/>
                  </a:cubicBezTo>
                  <a:cubicBezTo>
                    <a:pt x="12151" y="1540"/>
                    <a:pt x="12154" y="1528"/>
                    <a:pt x="12344" y="1216"/>
                  </a:cubicBezTo>
                  <a:cubicBezTo>
                    <a:pt x="12529" y="910"/>
                    <a:pt x="12733" y="559"/>
                    <a:pt x="12808" y="416"/>
                  </a:cubicBezTo>
                  <a:cubicBezTo>
                    <a:pt x="12895" y="249"/>
                    <a:pt x="12665" y="1"/>
                    <a:pt x="124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52"/>
            <p:cNvSpPr/>
            <p:nvPr/>
          </p:nvSpPr>
          <p:spPr>
            <a:xfrm>
              <a:off x="5393725" y="2990250"/>
              <a:ext cx="38100" cy="37775"/>
            </a:xfrm>
            <a:custGeom>
              <a:avLst/>
              <a:gdLst/>
              <a:ahLst/>
              <a:cxnLst/>
              <a:rect l="l" t="t" r="r" b="b"/>
              <a:pathLst>
                <a:path w="1524" h="1511" extrusionOk="0">
                  <a:moveTo>
                    <a:pt x="819" y="275"/>
                  </a:moveTo>
                  <a:cubicBezTo>
                    <a:pt x="878" y="275"/>
                    <a:pt x="924" y="301"/>
                    <a:pt x="1004" y="371"/>
                  </a:cubicBezTo>
                  <a:cubicBezTo>
                    <a:pt x="1076" y="434"/>
                    <a:pt x="1144" y="524"/>
                    <a:pt x="1154" y="573"/>
                  </a:cubicBezTo>
                  <a:cubicBezTo>
                    <a:pt x="1165" y="623"/>
                    <a:pt x="1188" y="686"/>
                    <a:pt x="1208" y="722"/>
                  </a:cubicBezTo>
                  <a:cubicBezTo>
                    <a:pt x="1226" y="756"/>
                    <a:pt x="1214" y="855"/>
                    <a:pt x="1180" y="936"/>
                  </a:cubicBezTo>
                  <a:cubicBezTo>
                    <a:pt x="1130" y="1054"/>
                    <a:pt x="1079" y="1102"/>
                    <a:pt x="929" y="1169"/>
                  </a:cubicBezTo>
                  <a:cubicBezTo>
                    <a:pt x="851" y="1203"/>
                    <a:pt x="780" y="1221"/>
                    <a:pt x="726" y="1221"/>
                  </a:cubicBezTo>
                  <a:cubicBezTo>
                    <a:pt x="699" y="1221"/>
                    <a:pt x="675" y="1216"/>
                    <a:pt x="658" y="1207"/>
                  </a:cubicBezTo>
                  <a:cubicBezTo>
                    <a:pt x="493" y="1121"/>
                    <a:pt x="325" y="983"/>
                    <a:pt x="304" y="920"/>
                  </a:cubicBezTo>
                  <a:cubicBezTo>
                    <a:pt x="248" y="750"/>
                    <a:pt x="544" y="330"/>
                    <a:pt x="754" y="283"/>
                  </a:cubicBezTo>
                  <a:cubicBezTo>
                    <a:pt x="778" y="278"/>
                    <a:pt x="799" y="275"/>
                    <a:pt x="819" y="275"/>
                  </a:cubicBezTo>
                  <a:close/>
                  <a:moveTo>
                    <a:pt x="782" y="1"/>
                  </a:moveTo>
                  <a:cubicBezTo>
                    <a:pt x="499" y="1"/>
                    <a:pt x="107" y="417"/>
                    <a:pt x="46" y="784"/>
                  </a:cubicBezTo>
                  <a:cubicBezTo>
                    <a:pt x="1" y="1048"/>
                    <a:pt x="108" y="1225"/>
                    <a:pt x="398" y="1372"/>
                  </a:cubicBezTo>
                  <a:cubicBezTo>
                    <a:pt x="531" y="1439"/>
                    <a:pt x="694" y="1502"/>
                    <a:pt x="758" y="1509"/>
                  </a:cubicBezTo>
                  <a:cubicBezTo>
                    <a:pt x="764" y="1510"/>
                    <a:pt x="771" y="1511"/>
                    <a:pt x="778" y="1511"/>
                  </a:cubicBezTo>
                  <a:cubicBezTo>
                    <a:pt x="933" y="1511"/>
                    <a:pt x="1269" y="1306"/>
                    <a:pt x="1387" y="1133"/>
                  </a:cubicBezTo>
                  <a:cubicBezTo>
                    <a:pt x="1523" y="936"/>
                    <a:pt x="1508" y="574"/>
                    <a:pt x="1355" y="361"/>
                  </a:cubicBezTo>
                  <a:cubicBezTo>
                    <a:pt x="1194" y="138"/>
                    <a:pt x="981" y="4"/>
                    <a:pt x="785" y="1"/>
                  </a:cubicBezTo>
                  <a:cubicBezTo>
                    <a:pt x="784" y="1"/>
                    <a:pt x="783" y="1"/>
                    <a:pt x="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1" name="Google Shape;1811;p52"/>
          <p:cNvGrpSpPr/>
          <p:nvPr/>
        </p:nvGrpSpPr>
        <p:grpSpPr>
          <a:xfrm rot="-1180752">
            <a:off x="887252" y="3899963"/>
            <a:ext cx="609299" cy="344262"/>
            <a:chOff x="2270592" y="2346158"/>
            <a:chExt cx="358211" cy="202383"/>
          </a:xfrm>
        </p:grpSpPr>
        <p:sp>
          <p:nvSpPr>
            <p:cNvPr id="1812" name="Google Shape;1812;p52"/>
            <p:cNvSpPr/>
            <p:nvPr/>
          </p:nvSpPr>
          <p:spPr>
            <a:xfrm>
              <a:off x="2270592" y="2346158"/>
              <a:ext cx="358211" cy="202383"/>
            </a:xfrm>
            <a:custGeom>
              <a:avLst/>
              <a:gdLst/>
              <a:ahLst/>
              <a:cxnLst/>
              <a:rect l="l" t="t" r="r" b="b"/>
              <a:pathLst>
                <a:path w="19282" h="10894" extrusionOk="0">
                  <a:moveTo>
                    <a:pt x="13377" y="671"/>
                  </a:moveTo>
                  <a:lnTo>
                    <a:pt x="13377" y="671"/>
                  </a:lnTo>
                  <a:cubicBezTo>
                    <a:pt x="14311" y="1438"/>
                    <a:pt x="15245" y="2172"/>
                    <a:pt x="16146" y="2939"/>
                  </a:cubicBezTo>
                  <a:cubicBezTo>
                    <a:pt x="16980" y="3673"/>
                    <a:pt x="17780" y="4507"/>
                    <a:pt x="18681" y="5174"/>
                  </a:cubicBezTo>
                  <a:cubicBezTo>
                    <a:pt x="17747" y="5975"/>
                    <a:pt x="17113" y="7075"/>
                    <a:pt x="16312" y="8009"/>
                  </a:cubicBezTo>
                  <a:cubicBezTo>
                    <a:pt x="15445" y="8977"/>
                    <a:pt x="14444" y="9744"/>
                    <a:pt x="13377" y="10478"/>
                  </a:cubicBezTo>
                  <a:cubicBezTo>
                    <a:pt x="13577" y="10078"/>
                    <a:pt x="13510" y="9577"/>
                    <a:pt x="13510" y="9110"/>
                  </a:cubicBezTo>
                  <a:cubicBezTo>
                    <a:pt x="13510" y="8610"/>
                    <a:pt x="13444" y="8076"/>
                    <a:pt x="13344" y="7576"/>
                  </a:cubicBezTo>
                  <a:cubicBezTo>
                    <a:pt x="13321" y="7462"/>
                    <a:pt x="13251" y="7410"/>
                    <a:pt x="13167" y="7410"/>
                  </a:cubicBezTo>
                  <a:cubicBezTo>
                    <a:pt x="13128" y="7410"/>
                    <a:pt x="13086" y="7421"/>
                    <a:pt x="13043" y="7442"/>
                  </a:cubicBezTo>
                  <a:cubicBezTo>
                    <a:pt x="13043" y="7442"/>
                    <a:pt x="13010" y="7442"/>
                    <a:pt x="12977" y="7409"/>
                  </a:cubicBezTo>
                  <a:cubicBezTo>
                    <a:pt x="12471" y="7393"/>
                    <a:pt x="11962" y="7387"/>
                    <a:pt x="11451" y="7387"/>
                  </a:cubicBezTo>
                  <a:cubicBezTo>
                    <a:pt x="9836" y="7387"/>
                    <a:pt x="8202" y="7450"/>
                    <a:pt x="6606" y="7476"/>
                  </a:cubicBezTo>
                  <a:cubicBezTo>
                    <a:pt x="6024" y="7476"/>
                    <a:pt x="5443" y="7473"/>
                    <a:pt x="4861" y="7473"/>
                  </a:cubicBezTo>
                  <a:cubicBezTo>
                    <a:pt x="3408" y="7473"/>
                    <a:pt x="1955" y="7490"/>
                    <a:pt x="501" y="7609"/>
                  </a:cubicBezTo>
                  <a:cubicBezTo>
                    <a:pt x="635" y="6975"/>
                    <a:pt x="601" y="6342"/>
                    <a:pt x="635" y="5708"/>
                  </a:cubicBezTo>
                  <a:cubicBezTo>
                    <a:pt x="635" y="4941"/>
                    <a:pt x="701" y="4140"/>
                    <a:pt x="635" y="3373"/>
                  </a:cubicBezTo>
                  <a:lnTo>
                    <a:pt x="635" y="3373"/>
                  </a:lnTo>
                  <a:cubicBezTo>
                    <a:pt x="1766" y="3599"/>
                    <a:pt x="2911" y="3671"/>
                    <a:pt x="4062" y="3671"/>
                  </a:cubicBezTo>
                  <a:cubicBezTo>
                    <a:pt x="6055" y="3671"/>
                    <a:pt x="8067" y="3456"/>
                    <a:pt x="10064" y="3456"/>
                  </a:cubicBezTo>
                  <a:cubicBezTo>
                    <a:pt x="10995" y="3456"/>
                    <a:pt x="11923" y="3503"/>
                    <a:pt x="12843" y="3640"/>
                  </a:cubicBezTo>
                  <a:cubicBezTo>
                    <a:pt x="12872" y="3646"/>
                    <a:pt x="12900" y="3649"/>
                    <a:pt x="12926" y="3649"/>
                  </a:cubicBezTo>
                  <a:cubicBezTo>
                    <a:pt x="13167" y="3649"/>
                    <a:pt x="13270" y="3387"/>
                    <a:pt x="13210" y="3206"/>
                  </a:cubicBezTo>
                  <a:cubicBezTo>
                    <a:pt x="13377" y="2839"/>
                    <a:pt x="13377" y="2405"/>
                    <a:pt x="13377" y="2005"/>
                  </a:cubicBezTo>
                  <a:cubicBezTo>
                    <a:pt x="13410" y="1572"/>
                    <a:pt x="13410" y="1105"/>
                    <a:pt x="13377" y="671"/>
                  </a:cubicBezTo>
                  <a:close/>
                  <a:moveTo>
                    <a:pt x="13123" y="1"/>
                  </a:moveTo>
                  <a:cubicBezTo>
                    <a:pt x="13072" y="1"/>
                    <a:pt x="13018" y="29"/>
                    <a:pt x="12977" y="70"/>
                  </a:cubicBezTo>
                  <a:cubicBezTo>
                    <a:pt x="12877" y="104"/>
                    <a:pt x="12810" y="204"/>
                    <a:pt x="12810" y="337"/>
                  </a:cubicBezTo>
                  <a:cubicBezTo>
                    <a:pt x="12810" y="904"/>
                    <a:pt x="12810" y="1438"/>
                    <a:pt x="12810" y="2005"/>
                  </a:cubicBezTo>
                  <a:cubicBezTo>
                    <a:pt x="12810" y="2339"/>
                    <a:pt x="12777" y="2706"/>
                    <a:pt x="12877" y="3006"/>
                  </a:cubicBezTo>
                  <a:cubicBezTo>
                    <a:pt x="11657" y="2857"/>
                    <a:pt x="10429" y="2809"/>
                    <a:pt x="9196" y="2809"/>
                  </a:cubicBezTo>
                  <a:cubicBezTo>
                    <a:pt x="6881" y="2809"/>
                    <a:pt x="4551" y="2980"/>
                    <a:pt x="2234" y="2980"/>
                  </a:cubicBezTo>
                  <a:cubicBezTo>
                    <a:pt x="1633" y="2980"/>
                    <a:pt x="1033" y="2968"/>
                    <a:pt x="434" y="2939"/>
                  </a:cubicBezTo>
                  <a:cubicBezTo>
                    <a:pt x="421" y="2935"/>
                    <a:pt x="408" y="2933"/>
                    <a:pt x="396" y="2933"/>
                  </a:cubicBezTo>
                  <a:cubicBezTo>
                    <a:pt x="318" y="2933"/>
                    <a:pt x="268" y="3019"/>
                    <a:pt x="268" y="3106"/>
                  </a:cubicBezTo>
                  <a:cubicBezTo>
                    <a:pt x="201" y="3106"/>
                    <a:pt x="134" y="3173"/>
                    <a:pt x="101" y="3273"/>
                  </a:cubicBezTo>
                  <a:cubicBezTo>
                    <a:pt x="1" y="4007"/>
                    <a:pt x="34" y="4774"/>
                    <a:pt x="34" y="5541"/>
                  </a:cubicBezTo>
                  <a:cubicBezTo>
                    <a:pt x="34" y="6242"/>
                    <a:pt x="1" y="7009"/>
                    <a:pt x="134" y="7709"/>
                  </a:cubicBezTo>
                  <a:cubicBezTo>
                    <a:pt x="68" y="7809"/>
                    <a:pt x="101" y="7943"/>
                    <a:pt x="234" y="7943"/>
                  </a:cubicBezTo>
                  <a:cubicBezTo>
                    <a:pt x="1129" y="8014"/>
                    <a:pt x="2036" y="8036"/>
                    <a:pt x="2945" y="8036"/>
                  </a:cubicBezTo>
                  <a:cubicBezTo>
                    <a:pt x="4170" y="8036"/>
                    <a:pt x="5399" y="7995"/>
                    <a:pt x="6606" y="7976"/>
                  </a:cubicBezTo>
                  <a:cubicBezTo>
                    <a:pt x="7306" y="7965"/>
                    <a:pt x="8010" y="7965"/>
                    <a:pt x="8716" y="7965"/>
                  </a:cubicBezTo>
                  <a:cubicBezTo>
                    <a:pt x="10127" y="7965"/>
                    <a:pt x="11542" y="7965"/>
                    <a:pt x="12943" y="7876"/>
                  </a:cubicBezTo>
                  <a:lnTo>
                    <a:pt x="12943" y="7876"/>
                  </a:lnTo>
                  <a:cubicBezTo>
                    <a:pt x="12943" y="8276"/>
                    <a:pt x="12943" y="8710"/>
                    <a:pt x="12910" y="9144"/>
                  </a:cubicBezTo>
                  <a:cubicBezTo>
                    <a:pt x="12910" y="9577"/>
                    <a:pt x="12843" y="10044"/>
                    <a:pt x="12977" y="10478"/>
                  </a:cubicBezTo>
                  <a:cubicBezTo>
                    <a:pt x="13032" y="10560"/>
                    <a:pt x="13132" y="10620"/>
                    <a:pt x="13221" y="10620"/>
                  </a:cubicBezTo>
                  <a:cubicBezTo>
                    <a:pt x="13240" y="10620"/>
                    <a:pt x="13259" y="10617"/>
                    <a:pt x="13277" y="10611"/>
                  </a:cubicBezTo>
                  <a:lnTo>
                    <a:pt x="13277" y="10611"/>
                  </a:lnTo>
                  <a:cubicBezTo>
                    <a:pt x="13221" y="10752"/>
                    <a:pt x="13307" y="10893"/>
                    <a:pt x="13456" y="10893"/>
                  </a:cubicBezTo>
                  <a:cubicBezTo>
                    <a:pt x="13483" y="10893"/>
                    <a:pt x="13513" y="10889"/>
                    <a:pt x="13544" y="10878"/>
                  </a:cubicBezTo>
                  <a:cubicBezTo>
                    <a:pt x="16046" y="9677"/>
                    <a:pt x="17280" y="7442"/>
                    <a:pt x="19148" y="5541"/>
                  </a:cubicBezTo>
                  <a:cubicBezTo>
                    <a:pt x="19248" y="5474"/>
                    <a:pt x="19248" y="5374"/>
                    <a:pt x="19248" y="5308"/>
                  </a:cubicBezTo>
                  <a:cubicBezTo>
                    <a:pt x="19281" y="5207"/>
                    <a:pt x="19281" y="5107"/>
                    <a:pt x="19215" y="5041"/>
                  </a:cubicBezTo>
                  <a:cubicBezTo>
                    <a:pt x="18414" y="3973"/>
                    <a:pt x="17213" y="3106"/>
                    <a:pt x="16212" y="2272"/>
                  </a:cubicBezTo>
                  <a:cubicBezTo>
                    <a:pt x="15245" y="1471"/>
                    <a:pt x="14278" y="704"/>
                    <a:pt x="13210" y="37"/>
                  </a:cubicBezTo>
                  <a:cubicBezTo>
                    <a:pt x="13185" y="12"/>
                    <a:pt x="13154" y="1"/>
                    <a:pt x="131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52"/>
            <p:cNvSpPr/>
            <p:nvPr/>
          </p:nvSpPr>
          <p:spPr>
            <a:xfrm>
              <a:off x="2279899" y="2358605"/>
              <a:ext cx="337739" cy="182208"/>
            </a:xfrm>
            <a:custGeom>
              <a:avLst/>
              <a:gdLst/>
              <a:ahLst/>
              <a:cxnLst/>
              <a:rect l="l" t="t" r="r" b="b"/>
              <a:pathLst>
                <a:path w="18180" h="9808" extrusionOk="0">
                  <a:moveTo>
                    <a:pt x="12876" y="1"/>
                  </a:moveTo>
                  <a:lnTo>
                    <a:pt x="12876" y="1"/>
                  </a:lnTo>
                  <a:cubicBezTo>
                    <a:pt x="12909" y="468"/>
                    <a:pt x="12909" y="902"/>
                    <a:pt x="12876" y="1369"/>
                  </a:cubicBezTo>
                  <a:cubicBezTo>
                    <a:pt x="12876" y="1735"/>
                    <a:pt x="12876" y="2169"/>
                    <a:pt x="12709" y="2536"/>
                  </a:cubicBezTo>
                  <a:cubicBezTo>
                    <a:pt x="12772" y="2726"/>
                    <a:pt x="12656" y="3006"/>
                    <a:pt x="12388" y="3006"/>
                  </a:cubicBezTo>
                  <a:cubicBezTo>
                    <a:pt x="12373" y="3006"/>
                    <a:pt x="12358" y="3005"/>
                    <a:pt x="12342" y="3003"/>
                  </a:cubicBezTo>
                  <a:cubicBezTo>
                    <a:pt x="11400" y="2855"/>
                    <a:pt x="10450" y="2805"/>
                    <a:pt x="9497" y="2805"/>
                  </a:cubicBezTo>
                  <a:cubicBezTo>
                    <a:pt x="7536" y="2805"/>
                    <a:pt x="5560" y="3016"/>
                    <a:pt x="3603" y="3016"/>
                  </a:cubicBezTo>
                  <a:cubicBezTo>
                    <a:pt x="2438" y="3016"/>
                    <a:pt x="1279" y="2941"/>
                    <a:pt x="134" y="2703"/>
                  </a:cubicBezTo>
                  <a:lnTo>
                    <a:pt x="134" y="2703"/>
                  </a:lnTo>
                  <a:cubicBezTo>
                    <a:pt x="200" y="3470"/>
                    <a:pt x="134" y="4271"/>
                    <a:pt x="134" y="5038"/>
                  </a:cubicBezTo>
                  <a:cubicBezTo>
                    <a:pt x="100" y="5672"/>
                    <a:pt x="134" y="6339"/>
                    <a:pt x="0" y="6973"/>
                  </a:cubicBezTo>
                  <a:cubicBezTo>
                    <a:pt x="2035" y="6772"/>
                    <a:pt x="4070" y="6839"/>
                    <a:pt x="6105" y="6806"/>
                  </a:cubicBezTo>
                  <a:cubicBezTo>
                    <a:pt x="7540" y="6783"/>
                    <a:pt x="9006" y="6729"/>
                    <a:pt x="10461" y="6729"/>
                  </a:cubicBezTo>
                  <a:cubicBezTo>
                    <a:pt x="11137" y="6729"/>
                    <a:pt x="11810" y="6741"/>
                    <a:pt x="12476" y="6772"/>
                  </a:cubicBezTo>
                  <a:lnTo>
                    <a:pt x="12542" y="6772"/>
                  </a:lnTo>
                  <a:cubicBezTo>
                    <a:pt x="12585" y="6751"/>
                    <a:pt x="12627" y="6740"/>
                    <a:pt x="12666" y="6740"/>
                  </a:cubicBezTo>
                  <a:cubicBezTo>
                    <a:pt x="12750" y="6740"/>
                    <a:pt x="12820" y="6792"/>
                    <a:pt x="12843" y="6906"/>
                  </a:cubicBezTo>
                  <a:cubicBezTo>
                    <a:pt x="12943" y="7406"/>
                    <a:pt x="12976" y="7940"/>
                    <a:pt x="13009" y="8474"/>
                  </a:cubicBezTo>
                  <a:cubicBezTo>
                    <a:pt x="13009" y="8907"/>
                    <a:pt x="13076" y="9408"/>
                    <a:pt x="12876" y="9808"/>
                  </a:cubicBezTo>
                  <a:cubicBezTo>
                    <a:pt x="13943" y="9074"/>
                    <a:pt x="14944" y="8307"/>
                    <a:pt x="15811" y="7339"/>
                  </a:cubicBezTo>
                  <a:cubicBezTo>
                    <a:pt x="16612" y="6405"/>
                    <a:pt x="17246" y="5305"/>
                    <a:pt x="18180" y="4504"/>
                  </a:cubicBezTo>
                  <a:cubicBezTo>
                    <a:pt x="17279" y="3837"/>
                    <a:pt x="16479" y="3003"/>
                    <a:pt x="15645" y="2269"/>
                  </a:cubicBezTo>
                  <a:cubicBezTo>
                    <a:pt x="14744" y="1502"/>
                    <a:pt x="13810" y="768"/>
                    <a:pt x="12876" y="1"/>
                  </a:cubicBezTo>
                  <a:close/>
                </a:path>
              </a:pathLst>
            </a:custGeom>
            <a:solidFill>
              <a:srgbClr val="D7B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4" name="Google Shape;1814;p52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815" name="Google Shape;1815;p52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16" name="Google Shape;1816;p52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52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52">
              <a:hlinkClick r:id="rId3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7" name="TextBox 66"/>
          <p:cNvSpPr txBox="1"/>
          <p:nvPr/>
        </p:nvSpPr>
        <p:spPr>
          <a:xfrm>
            <a:off x="2618236" y="1539865"/>
            <a:ext cx="4609614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smtClean="0"/>
              <a:t>DẠNG 1: </a:t>
            </a:r>
          </a:p>
          <a:p>
            <a:pPr algn="ctr">
              <a:lnSpc>
                <a:spcPct val="120000"/>
              </a:lnSpc>
            </a:pPr>
            <a:r>
              <a:rPr lang="en-US" sz="2800" b="1" dirty="0" smtClean="0"/>
              <a:t>NHÂN SỐ NGUYÊN TỐ </a:t>
            </a:r>
            <a:endParaRPr lang="en-US" sz="2800" b="1" dirty="0"/>
          </a:p>
        </p:txBody>
      </p:sp>
      <p:grpSp>
        <p:nvGrpSpPr>
          <p:cNvPr id="68" name="Google Shape;1332;p46"/>
          <p:cNvGrpSpPr/>
          <p:nvPr/>
        </p:nvGrpSpPr>
        <p:grpSpPr>
          <a:xfrm>
            <a:off x="7994505" y="680149"/>
            <a:ext cx="1030736" cy="1345846"/>
            <a:chOff x="2890275" y="2949625"/>
            <a:chExt cx="407325" cy="531850"/>
          </a:xfrm>
        </p:grpSpPr>
        <p:sp>
          <p:nvSpPr>
            <p:cNvPr id="69" name="Google Shape;1333;p46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4;p46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5;p46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6;p46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7;p46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8;p46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9;p46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40;p46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1;p46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2;p46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3;p46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4;p46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5;p46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6;p46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86589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9"/>
          <p:cNvGrpSpPr/>
          <p:nvPr/>
        </p:nvGrpSpPr>
        <p:grpSpPr>
          <a:xfrm>
            <a:off x="-465826" y="124348"/>
            <a:ext cx="10144663" cy="735427"/>
            <a:chOff x="7728915" y="2370420"/>
            <a:chExt cx="1034472" cy="222546"/>
          </a:xfrm>
        </p:grpSpPr>
        <p:sp>
          <p:nvSpPr>
            <p:cNvPr id="944" name="Google Shape;944;p39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A24D134-BB5C-4C30-965A-0F98127FCD3A}"/>
              </a:ext>
            </a:extLst>
          </p:cNvPr>
          <p:cNvSpPr txBox="1"/>
          <p:nvPr/>
        </p:nvSpPr>
        <p:spPr>
          <a:xfrm>
            <a:off x="435631" y="2718414"/>
            <a:ext cx="8340174" cy="2276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 = (-1). (-2). (-3). (-4). (-5)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a)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Tích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mang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dấu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–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b)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Nếu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đổi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dấu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3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thừa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số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nó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tích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đổi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dấu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mang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dấu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+ .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E5C675-0583-4A34-9BC2-82B40D2B5DF7}"/>
              </a:ext>
            </a:extLst>
          </p:cNvPr>
          <p:cNvSpPr txBox="1"/>
          <p:nvPr/>
        </p:nvSpPr>
        <p:spPr>
          <a:xfrm>
            <a:off x="1283970" y="124348"/>
            <a:ext cx="5772098" cy="116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dirty="0">
                <a:solidFill>
                  <a:srgbClr val="00B0F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3.44. 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Cho </a:t>
            </a:r>
            <a:r>
              <a:rPr lang="fr-FR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 = (-1). (-2). (-3). (-4). (-5).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4F46DC8-693D-46ED-9295-C57F56AA9336}"/>
              </a:ext>
            </a:extLst>
          </p:cNvPr>
          <p:cNvSpPr txBox="1"/>
          <p:nvPr/>
        </p:nvSpPr>
        <p:spPr>
          <a:xfrm>
            <a:off x="435631" y="782476"/>
            <a:ext cx="8340174" cy="164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Xác</a:t>
            </a:r>
            <a:r>
              <a:rPr lang="en-U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định</a:t>
            </a:r>
            <a:r>
              <a:rPr lang="en-U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giấu</a:t>
            </a:r>
            <a:r>
              <a:rPr lang="en-U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tích</a:t>
            </a:r>
            <a:r>
              <a:rPr lang="en-U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P.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Dấu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thay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đổi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thế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nào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nếu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đổi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dấu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thừa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số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nó</a:t>
            </a: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?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60D0B0-C796-44CB-9C86-1D5C872A68F1}"/>
              </a:ext>
            </a:extLst>
          </p:cNvPr>
          <p:cNvSpPr txBox="1"/>
          <p:nvPr/>
        </p:nvSpPr>
        <p:spPr>
          <a:xfrm>
            <a:off x="3549988" y="2195194"/>
            <a:ext cx="12400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uild="p"/>
      <p:bldP spid="54" grpId="0" build="p"/>
      <p:bldP spid="5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8" name="Google Shape;1288;p46"/>
          <p:cNvGrpSpPr/>
          <p:nvPr/>
        </p:nvGrpSpPr>
        <p:grpSpPr>
          <a:xfrm>
            <a:off x="1699093" y="1148966"/>
            <a:ext cx="5788758" cy="2396436"/>
            <a:chOff x="7728915" y="1917859"/>
            <a:chExt cx="1034486" cy="222599"/>
          </a:xfrm>
        </p:grpSpPr>
        <p:sp>
          <p:nvSpPr>
            <p:cNvPr id="1289" name="Google Shape;1289;p46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6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6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6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6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6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6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6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6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6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6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6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6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6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6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6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6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6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6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6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6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6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6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6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6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6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6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6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6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6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6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6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6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6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6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6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6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6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6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8" name="Google Shape;1328;p46"/>
          <p:cNvSpPr/>
          <p:nvPr/>
        </p:nvSpPr>
        <p:spPr>
          <a:xfrm rot="173206">
            <a:off x="3896803" y="3384580"/>
            <a:ext cx="1393337" cy="735422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9" name="Google Shape;1329;p46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3912794" y="3517733"/>
            <a:ext cx="12978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Start!</a:t>
            </a:r>
            <a:endParaRPr sz="1600" dirty="0"/>
          </a:p>
        </p:txBody>
      </p:sp>
      <p:grpSp>
        <p:nvGrpSpPr>
          <p:cNvPr id="1332" name="Google Shape;1332;p46"/>
          <p:cNvGrpSpPr/>
          <p:nvPr/>
        </p:nvGrpSpPr>
        <p:grpSpPr>
          <a:xfrm>
            <a:off x="616526" y="2901918"/>
            <a:ext cx="1030736" cy="1345846"/>
            <a:chOff x="2890275" y="2949625"/>
            <a:chExt cx="407325" cy="531850"/>
          </a:xfrm>
        </p:grpSpPr>
        <p:sp>
          <p:nvSpPr>
            <p:cNvPr id="1333" name="Google Shape;1333;p46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6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6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6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6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6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6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6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6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6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6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6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6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6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" name="Google Shape;1347;p46"/>
          <p:cNvGrpSpPr/>
          <p:nvPr/>
        </p:nvGrpSpPr>
        <p:grpSpPr>
          <a:xfrm>
            <a:off x="7505597" y="879663"/>
            <a:ext cx="1030714" cy="977540"/>
            <a:chOff x="5915725" y="2475625"/>
            <a:chExt cx="333975" cy="316725"/>
          </a:xfrm>
        </p:grpSpPr>
        <p:sp>
          <p:nvSpPr>
            <p:cNvPr id="1348" name="Google Shape;1348;p46"/>
            <p:cNvSpPr/>
            <p:nvPr/>
          </p:nvSpPr>
          <p:spPr>
            <a:xfrm>
              <a:off x="5915725" y="2475625"/>
              <a:ext cx="333975" cy="316725"/>
            </a:xfrm>
            <a:custGeom>
              <a:avLst/>
              <a:gdLst/>
              <a:ahLst/>
              <a:cxnLst/>
              <a:rect l="l" t="t" r="r" b="b"/>
              <a:pathLst>
                <a:path w="13359" h="12669" extrusionOk="0">
                  <a:moveTo>
                    <a:pt x="7874" y="165"/>
                  </a:moveTo>
                  <a:cubicBezTo>
                    <a:pt x="7973" y="165"/>
                    <a:pt x="8094" y="182"/>
                    <a:pt x="8203" y="216"/>
                  </a:cubicBezTo>
                  <a:cubicBezTo>
                    <a:pt x="8413" y="281"/>
                    <a:pt x="8610" y="432"/>
                    <a:pt x="8866" y="724"/>
                  </a:cubicBezTo>
                  <a:cubicBezTo>
                    <a:pt x="8997" y="873"/>
                    <a:pt x="9068" y="980"/>
                    <a:pt x="9089" y="1058"/>
                  </a:cubicBezTo>
                  <a:cubicBezTo>
                    <a:pt x="9149" y="1281"/>
                    <a:pt x="9058" y="1747"/>
                    <a:pt x="8846" y="2309"/>
                  </a:cubicBezTo>
                  <a:cubicBezTo>
                    <a:pt x="8785" y="2471"/>
                    <a:pt x="8694" y="2720"/>
                    <a:pt x="8645" y="2861"/>
                  </a:cubicBezTo>
                  <a:cubicBezTo>
                    <a:pt x="8489" y="3304"/>
                    <a:pt x="8372" y="3572"/>
                    <a:pt x="7956" y="4438"/>
                  </a:cubicBezTo>
                  <a:cubicBezTo>
                    <a:pt x="7870" y="4615"/>
                    <a:pt x="7785" y="4807"/>
                    <a:pt x="7767" y="4864"/>
                  </a:cubicBezTo>
                  <a:cubicBezTo>
                    <a:pt x="7748" y="4921"/>
                    <a:pt x="7718" y="4972"/>
                    <a:pt x="7698" y="4979"/>
                  </a:cubicBezTo>
                  <a:cubicBezTo>
                    <a:pt x="7697" y="4980"/>
                    <a:pt x="7694" y="4980"/>
                    <a:pt x="7691" y="4980"/>
                  </a:cubicBezTo>
                  <a:cubicBezTo>
                    <a:pt x="7664" y="4980"/>
                    <a:pt x="7587" y="4948"/>
                    <a:pt x="7507" y="4904"/>
                  </a:cubicBezTo>
                  <a:cubicBezTo>
                    <a:pt x="7421" y="4854"/>
                    <a:pt x="7277" y="4790"/>
                    <a:pt x="7187" y="4760"/>
                  </a:cubicBezTo>
                  <a:lnTo>
                    <a:pt x="7024" y="4705"/>
                  </a:lnTo>
                  <a:lnTo>
                    <a:pt x="7020" y="4458"/>
                  </a:lnTo>
                  <a:cubicBezTo>
                    <a:pt x="7017" y="4216"/>
                    <a:pt x="7014" y="4207"/>
                    <a:pt x="6855" y="3880"/>
                  </a:cubicBezTo>
                  <a:cubicBezTo>
                    <a:pt x="6664" y="3485"/>
                    <a:pt x="6458" y="2997"/>
                    <a:pt x="6421" y="2848"/>
                  </a:cubicBezTo>
                  <a:cubicBezTo>
                    <a:pt x="6385" y="2709"/>
                    <a:pt x="6363" y="2106"/>
                    <a:pt x="6391" y="2052"/>
                  </a:cubicBezTo>
                  <a:cubicBezTo>
                    <a:pt x="6404" y="2030"/>
                    <a:pt x="6416" y="1963"/>
                    <a:pt x="6422" y="1903"/>
                  </a:cubicBezTo>
                  <a:cubicBezTo>
                    <a:pt x="6427" y="1844"/>
                    <a:pt x="6465" y="1720"/>
                    <a:pt x="6505" y="1627"/>
                  </a:cubicBezTo>
                  <a:cubicBezTo>
                    <a:pt x="6547" y="1535"/>
                    <a:pt x="6580" y="1448"/>
                    <a:pt x="6580" y="1434"/>
                  </a:cubicBezTo>
                  <a:cubicBezTo>
                    <a:pt x="6580" y="1361"/>
                    <a:pt x="6987" y="843"/>
                    <a:pt x="7283" y="540"/>
                  </a:cubicBezTo>
                  <a:cubicBezTo>
                    <a:pt x="7405" y="414"/>
                    <a:pt x="7604" y="249"/>
                    <a:pt x="7699" y="196"/>
                  </a:cubicBezTo>
                  <a:cubicBezTo>
                    <a:pt x="7736" y="175"/>
                    <a:pt x="7799" y="165"/>
                    <a:pt x="7874" y="165"/>
                  </a:cubicBezTo>
                  <a:close/>
                  <a:moveTo>
                    <a:pt x="7044" y="4894"/>
                  </a:moveTo>
                  <a:cubicBezTo>
                    <a:pt x="7050" y="4894"/>
                    <a:pt x="7056" y="4894"/>
                    <a:pt x="7063" y="4895"/>
                  </a:cubicBezTo>
                  <a:cubicBezTo>
                    <a:pt x="7101" y="4900"/>
                    <a:pt x="7241" y="4962"/>
                    <a:pt x="7375" y="5033"/>
                  </a:cubicBezTo>
                  <a:cubicBezTo>
                    <a:pt x="7508" y="5102"/>
                    <a:pt x="7627" y="5167"/>
                    <a:pt x="7637" y="5176"/>
                  </a:cubicBezTo>
                  <a:cubicBezTo>
                    <a:pt x="7649" y="5186"/>
                    <a:pt x="7594" y="5319"/>
                    <a:pt x="7512" y="5475"/>
                  </a:cubicBezTo>
                  <a:cubicBezTo>
                    <a:pt x="7361" y="5771"/>
                    <a:pt x="7326" y="5805"/>
                    <a:pt x="7136" y="5840"/>
                  </a:cubicBezTo>
                  <a:lnTo>
                    <a:pt x="7034" y="5861"/>
                  </a:lnTo>
                  <a:lnTo>
                    <a:pt x="7034" y="5861"/>
                  </a:lnTo>
                  <a:lnTo>
                    <a:pt x="7117" y="5696"/>
                  </a:lnTo>
                  <a:cubicBezTo>
                    <a:pt x="7205" y="5521"/>
                    <a:pt x="7220" y="5433"/>
                    <a:pt x="7165" y="5414"/>
                  </a:cubicBezTo>
                  <a:cubicBezTo>
                    <a:pt x="7155" y="5411"/>
                    <a:pt x="7145" y="5409"/>
                    <a:pt x="7136" y="5409"/>
                  </a:cubicBezTo>
                  <a:cubicBezTo>
                    <a:pt x="7082" y="5409"/>
                    <a:pt x="7040" y="5472"/>
                    <a:pt x="6945" y="5676"/>
                  </a:cubicBezTo>
                  <a:cubicBezTo>
                    <a:pt x="6832" y="5919"/>
                    <a:pt x="6832" y="5919"/>
                    <a:pt x="6693" y="5964"/>
                  </a:cubicBezTo>
                  <a:cubicBezTo>
                    <a:pt x="6620" y="5988"/>
                    <a:pt x="6561" y="6005"/>
                    <a:pt x="6555" y="6005"/>
                  </a:cubicBezTo>
                  <a:cubicBezTo>
                    <a:pt x="6554" y="6005"/>
                    <a:pt x="6554" y="6005"/>
                    <a:pt x="6554" y="6005"/>
                  </a:cubicBezTo>
                  <a:cubicBezTo>
                    <a:pt x="6554" y="6003"/>
                    <a:pt x="6622" y="5850"/>
                    <a:pt x="6703" y="5665"/>
                  </a:cubicBezTo>
                  <a:cubicBezTo>
                    <a:pt x="6785" y="5480"/>
                    <a:pt x="6869" y="5268"/>
                    <a:pt x="6890" y="5193"/>
                  </a:cubicBezTo>
                  <a:cubicBezTo>
                    <a:pt x="6956" y="4951"/>
                    <a:pt x="6983" y="4894"/>
                    <a:pt x="7044" y="4894"/>
                  </a:cubicBezTo>
                  <a:close/>
                  <a:moveTo>
                    <a:pt x="11962" y="5061"/>
                  </a:moveTo>
                  <a:cubicBezTo>
                    <a:pt x="12136" y="5061"/>
                    <a:pt x="12284" y="5075"/>
                    <a:pt x="12391" y="5103"/>
                  </a:cubicBezTo>
                  <a:cubicBezTo>
                    <a:pt x="12552" y="5145"/>
                    <a:pt x="12873" y="5499"/>
                    <a:pt x="13025" y="5799"/>
                  </a:cubicBezTo>
                  <a:cubicBezTo>
                    <a:pt x="13159" y="6069"/>
                    <a:pt x="13179" y="6453"/>
                    <a:pt x="13064" y="6626"/>
                  </a:cubicBezTo>
                  <a:cubicBezTo>
                    <a:pt x="12977" y="6758"/>
                    <a:pt x="12692" y="6988"/>
                    <a:pt x="12432" y="7135"/>
                  </a:cubicBezTo>
                  <a:cubicBezTo>
                    <a:pt x="11813" y="7486"/>
                    <a:pt x="11536" y="7583"/>
                    <a:pt x="11124" y="7583"/>
                  </a:cubicBezTo>
                  <a:cubicBezTo>
                    <a:pt x="11106" y="7583"/>
                    <a:pt x="11087" y="7583"/>
                    <a:pt x="11069" y="7583"/>
                  </a:cubicBezTo>
                  <a:cubicBezTo>
                    <a:pt x="10748" y="7576"/>
                    <a:pt x="10332" y="7477"/>
                    <a:pt x="10116" y="7357"/>
                  </a:cubicBezTo>
                  <a:cubicBezTo>
                    <a:pt x="9965" y="7273"/>
                    <a:pt x="9357" y="6855"/>
                    <a:pt x="9223" y="6743"/>
                  </a:cubicBezTo>
                  <a:cubicBezTo>
                    <a:pt x="9032" y="6585"/>
                    <a:pt x="8917" y="6538"/>
                    <a:pt x="8599" y="6488"/>
                  </a:cubicBezTo>
                  <a:cubicBezTo>
                    <a:pt x="8500" y="6472"/>
                    <a:pt x="8499" y="6471"/>
                    <a:pt x="8480" y="6312"/>
                  </a:cubicBezTo>
                  <a:cubicBezTo>
                    <a:pt x="8471" y="6223"/>
                    <a:pt x="8434" y="6063"/>
                    <a:pt x="8399" y="5955"/>
                  </a:cubicBezTo>
                  <a:cubicBezTo>
                    <a:pt x="8365" y="5847"/>
                    <a:pt x="8343" y="5749"/>
                    <a:pt x="8349" y="5737"/>
                  </a:cubicBezTo>
                  <a:cubicBezTo>
                    <a:pt x="8356" y="5726"/>
                    <a:pt x="8387" y="5716"/>
                    <a:pt x="8422" y="5716"/>
                  </a:cubicBezTo>
                  <a:cubicBezTo>
                    <a:pt x="8502" y="5716"/>
                    <a:pt x="8720" y="5666"/>
                    <a:pt x="9289" y="5516"/>
                  </a:cubicBezTo>
                  <a:cubicBezTo>
                    <a:pt x="9882" y="5360"/>
                    <a:pt x="10033" y="5327"/>
                    <a:pt x="10463" y="5259"/>
                  </a:cubicBezTo>
                  <a:cubicBezTo>
                    <a:pt x="10648" y="5229"/>
                    <a:pt x="10853" y="5194"/>
                    <a:pt x="10919" y="5180"/>
                  </a:cubicBezTo>
                  <a:cubicBezTo>
                    <a:pt x="11289" y="5102"/>
                    <a:pt x="11663" y="5061"/>
                    <a:pt x="11962" y="5061"/>
                  </a:cubicBezTo>
                  <a:close/>
                  <a:moveTo>
                    <a:pt x="8102" y="5774"/>
                  </a:moveTo>
                  <a:cubicBezTo>
                    <a:pt x="8154" y="5774"/>
                    <a:pt x="8173" y="5801"/>
                    <a:pt x="8187" y="5861"/>
                  </a:cubicBezTo>
                  <a:cubicBezTo>
                    <a:pt x="8197" y="5909"/>
                    <a:pt x="8233" y="6034"/>
                    <a:pt x="8266" y="6140"/>
                  </a:cubicBezTo>
                  <a:cubicBezTo>
                    <a:pt x="8299" y="6244"/>
                    <a:pt x="8320" y="6361"/>
                    <a:pt x="8313" y="6398"/>
                  </a:cubicBezTo>
                  <a:cubicBezTo>
                    <a:pt x="8301" y="6460"/>
                    <a:pt x="8283" y="6470"/>
                    <a:pt x="8095" y="6500"/>
                  </a:cubicBezTo>
                  <a:cubicBezTo>
                    <a:pt x="7749" y="6555"/>
                    <a:pt x="7327" y="6638"/>
                    <a:pt x="7255" y="6666"/>
                  </a:cubicBezTo>
                  <a:cubicBezTo>
                    <a:pt x="7217" y="6680"/>
                    <a:pt x="7120" y="6705"/>
                    <a:pt x="7038" y="6720"/>
                  </a:cubicBezTo>
                  <a:cubicBezTo>
                    <a:pt x="6956" y="6735"/>
                    <a:pt x="6830" y="6758"/>
                    <a:pt x="6754" y="6773"/>
                  </a:cubicBezTo>
                  <a:cubicBezTo>
                    <a:pt x="6591" y="6805"/>
                    <a:pt x="6531" y="6815"/>
                    <a:pt x="6322" y="6837"/>
                  </a:cubicBezTo>
                  <a:cubicBezTo>
                    <a:pt x="6235" y="6847"/>
                    <a:pt x="6081" y="6871"/>
                    <a:pt x="5987" y="6892"/>
                  </a:cubicBezTo>
                  <a:cubicBezTo>
                    <a:pt x="5891" y="6912"/>
                    <a:pt x="5581" y="6972"/>
                    <a:pt x="5298" y="7025"/>
                  </a:cubicBezTo>
                  <a:cubicBezTo>
                    <a:pt x="4733" y="7131"/>
                    <a:pt x="4581" y="7163"/>
                    <a:pt x="4127" y="7269"/>
                  </a:cubicBezTo>
                  <a:cubicBezTo>
                    <a:pt x="3612" y="7389"/>
                    <a:pt x="2910" y="7531"/>
                    <a:pt x="2838" y="7531"/>
                  </a:cubicBezTo>
                  <a:cubicBezTo>
                    <a:pt x="2834" y="7531"/>
                    <a:pt x="2832" y="7530"/>
                    <a:pt x="2832" y="7529"/>
                  </a:cubicBezTo>
                  <a:cubicBezTo>
                    <a:pt x="2832" y="7520"/>
                    <a:pt x="2850" y="7489"/>
                    <a:pt x="2872" y="7460"/>
                  </a:cubicBezTo>
                  <a:cubicBezTo>
                    <a:pt x="2936" y="7376"/>
                    <a:pt x="2925" y="7309"/>
                    <a:pt x="2846" y="7309"/>
                  </a:cubicBezTo>
                  <a:cubicBezTo>
                    <a:pt x="2793" y="7309"/>
                    <a:pt x="2755" y="7342"/>
                    <a:pt x="2683" y="7456"/>
                  </a:cubicBezTo>
                  <a:cubicBezTo>
                    <a:pt x="2582" y="7611"/>
                    <a:pt x="2548" y="7629"/>
                    <a:pt x="2265" y="7675"/>
                  </a:cubicBezTo>
                  <a:cubicBezTo>
                    <a:pt x="2199" y="7685"/>
                    <a:pt x="2117" y="7716"/>
                    <a:pt x="2080" y="7744"/>
                  </a:cubicBezTo>
                  <a:cubicBezTo>
                    <a:pt x="2040" y="7776"/>
                    <a:pt x="1987" y="7795"/>
                    <a:pt x="1953" y="7795"/>
                  </a:cubicBezTo>
                  <a:cubicBezTo>
                    <a:pt x="1931" y="7795"/>
                    <a:pt x="1916" y="7787"/>
                    <a:pt x="1916" y="7771"/>
                  </a:cubicBezTo>
                  <a:cubicBezTo>
                    <a:pt x="1916" y="7759"/>
                    <a:pt x="1942" y="7714"/>
                    <a:pt x="1972" y="7676"/>
                  </a:cubicBezTo>
                  <a:cubicBezTo>
                    <a:pt x="2032" y="7599"/>
                    <a:pt x="2022" y="7496"/>
                    <a:pt x="1955" y="7496"/>
                  </a:cubicBezTo>
                  <a:cubicBezTo>
                    <a:pt x="1935" y="7496"/>
                    <a:pt x="1879" y="7548"/>
                    <a:pt x="1830" y="7612"/>
                  </a:cubicBezTo>
                  <a:cubicBezTo>
                    <a:pt x="1678" y="7809"/>
                    <a:pt x="1606" y="7869"/>
                    <a:pt x="1495" y="7889"/>
                  </a:cubicBezTo>
                  <a:lnTo>
                    <a:pt x="1390" y="7910"/>
                  </a:lnTo>
                  <a:lnTo>
                    <a:pt x="1465" y="7817"/>
                  </a:lnTo>
                  <a:cubicBezTo>
                    <a:pt x="1617" y="7630"/>
                    <a:pt x="1627" y="7607"/>
                    <a:pt x="1591" y="7562"/>
                  </a:cubicBezTo>
                  <a:cubicBezTo>
                    <a:pt x="1573" y="7541"/>
                    <a:pt x="1556" y="7529"/>
                    <a:pt x="1537" y="7529"/>
                  </a:cubicBezTo>
                  <a:cubicBezTo>
                    <a:pt x="1492" y="7529"/>
                    <a:pt x="1432" y="7592"/>
                    <a:pt x="1308" y="7751"/>
                  </a:cubicBezTo>
                  <a:cubicBezTo>
                    <a:pt x="1115" y="7996"/>
                    <a:pt x="1107" y="8000"/>
                    <a:pt x="677" y="8125"/>
                  </a:cubicBezTo>
                  <a:cubicBezTo>
                    <a:pt x="469" y="8186"/>
                    <a:pt x="352" y="8214"/>
                    <a:pt x="301" y="8214"/>
                  </a:cubicBezTo>
                  <a:cubicBezTo>
                    <a:pt x="280" y="8214"/>
                    <a:pt x="271" y="8209"/>
                    <a:pt x="271" y="8200"/>
                  </a:cubicBezTo>
                  <a:cubicBezTo>
                    <a:pt x="271" y="8169"/>
                    <a:pt x="553" y="7838"/>
                    <a:pt x="666" y="7737"/>
                  </a:cubicBezTo>
                  <a:cubicBezTo>
                    <a:pt x="1010" y="7428"/>
                    <a:pt x="1562" y="7246"/>
                    <a:pt x="3211" y="6902"/>
                  </a:cubicBezTo>
                  <a:cubicBezTo>
                    <a:pt x="3631" y="6814"/>
                    <a:pt x="4112" y="6716"/>
                    <a:pt x="4276" y="6687"/>
                  </a:cubicBezTo>
                  <a:cubicBezTo>
                    <a:pt x="4438" y="6656"/>
                    <a:pt x="4833" y="6571"/>
                    <a:pt x="5152" y="6497"/>
                  </a:cubicBezTo>
                  <a:cubicBezTo>
                    <a:pt x="5902" y="6325"/>
                    <a:pt x="6108" y="6284"/>
                    <a:pt x="6203" y="6284"/>
                  </a:cubicBezTo>
                  <a:cubicBezTo>
                    <a:pt x="6247" y="6284"/>
                    <a:pt x="6333" y="6268"/>
                    <a:pt x="6397" y="6247"/>
                  </a:cubicBezTo>
                  <a:cubicBezTo>
                    <a:pt x="6898" y="6087"/>
                    <a:pt x="7187" y="6004"/>
                    <a:pt x="7525" y="5922"/>
                  </a:cubicBezTo>
                  <a:cubicBezTo>
                    <a:pt x="7681" y="5883"/>
                    <a:pt x="7861" y="5835"/>
                    <a:pt x="7928" y="5814"/>
                  </a:cubicBezTo>
                  <a:cubicBezTo>
                    <a:pt x="8010" y="5788"/>
                    <a:pt x="8064" y="5774"/>
                    <a:pt x="8102" y="5774"/>
                  </a:cubicBezTo>
                  <a:close/>
                  <a:moveTo>
                    <a:pt x="6730" y="6989"/>
                  </a:moveTo>
                  <a:cubicBezTo>
                    <a:pt x="6758" y="6989"/>
                    <a:pt x="6768" y="6995"/>
                    <a:pt x="6768" y="7006"/>
                  </a:cubicBezTo>
                  <a:cubicBezTo>
                    <a:pt x="6769" y="7036"/>
                    <a:pt x="6610" y="7440"/>
                    <a:pt x="6539" y="7591"/>
                  </a:cubicBezTo>
                  <a:cubicBezTo>
                    <a:pt x="6367" y="7953"/>
                    <a:pt x="6164" y="8418"/>
                    <a:pt x="6109" y="8577"/>
                  </a:cubicBezTo>
                  <a:cubicBezTo>
                    <a:pt x="6076" y="8674"/>
                    <a:pt x="5991" y="8884"/>
                    <a:pt x="5921" y="9048"/>
                  </a:cubicBezTo>
                  <a:cubicBezTo>
                    <a:pt x="5849" y="9213"/>
                    <a:pt x="5758" y="9430"/>
                    <a:pt x="5717" y="9535"/>
                  </a:cubicBezTo>
                  <a:cubicBezTo>
                    <a:pt x="5583" y="9876"/>
                    <a:pt x="5365" y="10395"/>
                    <a:pt x="5286" y="10559"/>
                  </a:cubicBezTo>
                  <a:cubicBezTo>
                    <a:pt x="4846" y="11486"/>
                    <a:pt x="4637" y="11840"/>
                    <a:pt x="4385" y="12085"/>
                  </a:cubicBezTo>
                  <a:cubicBezTo>
                    <a:pt x="4269" y="12197"/>
                    <a:pt x="3907" y="12417"/>
                    <a:pt x="3794" y="12446"/>
                  </a:cubicBezTo>
                  <a:cubicBezTo>
                    <a:pt x="3783" y="12448"/>
                    <a:pt x="3775" y="12450"/>
                    <a:pt x="3768" y="12450"/>
                  </a:cubicBezTo>
                  <a:cubicBezTo>
                    <a:pt x="3726" y="12450"/>
                    <a:pt x="3764" y="12372"/>
                    <a:pt x="4010" y="11885"/>
                  </a:cubicBezTo>
                  <a:cubicBezTo>
                    <a:pt x="4361" y="11188"/>
                    <a:pt x="4505" y="10888"/>
                    <a:pt x="4505" y="10850"/>
                  </a:cubicBezTo>
                  <a:cubicBezTo>
                    <a:pt x="4505" y="10835"/>
                    <a:pt x="4530" y="10799"/>
                    <a:pt x="4558" y="10774"/>
                  </a:cubicBezTo>
                  <a:cubicBezTo>
                    <a:pt x="4588" y="10748"/>
                    <a:pt x="4633" y="10665"/>
                    <a:pt x="4663" y="10588"/>
                  </a:cubicBezTo>
                  <a:cubicBezTo>
                    <a:pt x="4692" y="10512"/>
                    <a:pt x="4764" y="10345"/>
                    <a:pt x="4823" y="10219"/>
                  </a:cubicBezTo>
                  <a:cubicBezTo>
                    <a:pt x="4881" y="10092"/>
                    <a:pt x="5038" y="9717"/>
                    <a:pt x="5173" y="9383"/>
                  </a:cubicBezTo>
                  <a:cubicBezTo>
                    <a:pt x="5308" y="9050"/>
                    <a:pt x="5477" y="8632"/>
                    <a:pt x="5551" y="8453"/>
                  </a:cubicBezTo>
                  <a:cubicBezTo>
                    <a:pt x="5625" y="8276"/>
                    <a:pt x="5730" y="8027"/>
                    <a:pt x="5781" y="7901"/>
                  </a:cubicBezTo>
                  <a:cubicBezTo>
                    <a:pt x="5834" y="7775"/>
                    <a:pt x="5926" y="7542"/>
                    <a:pt x="5988" y="7380"/>
                  </a:cubicBezTo>
                  <a:cubicBezTo>
                    <a:pt x="6091" y="7111"/>
                    <a:pt x="6139" y="7040"/>
                    <a:pt x="6251" y="7040"/>
                  </a:cubicBezTo>
                  <a:cubicBezTo>
                    <a:pt x="6266" y="7040"/>
                    <a:pt x="6282" y="7041"/>
                    <a:pt x="6300" y="7043"/>
                  </a:cubicBezTo>
                  <a:cubicBezTo>
                    <a:pt x="6361" y="7052"/>
                    <a:pt x="6361" y="7054"/>
                    <a:pt x="6255" y="7293"/>
                  </a:cubicBezTo>
                  <a:cubicBezTo>
                    <a:pt x="6117" y="7606"/>
                    <a:pt x="6035" y="7798"/>
                    <a:pt x="5960" y="7981"/>
                  </a:cubicBezTo>
                  <a:cubicBezTo>
                    <a:pt x="5926" y="8064"/>
                    <a:pt x="5889" y="8152"/>
                    <a:pt x="5875" y="8179"/>
                  </a:cubicBezTo>
                  <a:cubicBezTo>
                    <a:pt x="5862" y="8205"/>
                    <a:pt x="5858" y="8240"/>
                    <a:pt x="5866" y="8254"/>
                  </a:cubicBezTo>
                  <a:cubicBezTo>
                    <a:pt x="5875" y="8269"/>
                    <a:pt x="5869" y="8279"/>
                    <a:pt x="5855" y="8279"/>
                  </a:cubicBezTo>
                  <a:cubicBezTo>
                    <a:pt x="5840" y="8279"/>
                    <a:pt x="5819" y="8306"/>
                    <a:pt x="5810" y="8339"/>
                  </a:cubicBezTo>
                  <a:cubicBezTo>
                    <a:pt x="5800" y="8372"/>
                    <a:pt x="5775" y="8437"/>
                    <a:pt x="5757" y="8481"/>
                  </a:cubicBezTo>
                  <a:cubicBezTo>
                    <a:pt x="5738" y="8525"/>
                    <a:pt x="5676" y="8672"/>
                    <a:pt x="5621" y="8806"/>
                  </a:cubicBezTo>
                  <a:cubicBezTo>
                    <a:pt x="5396" y="9348"/>
                    <a:pt x="4924" y="10339"/>
                    <a:pt x="4718" y="10703"/>
                  </a:cubicBezTo>
                  <a:cubicBezTo>
                    <a:pt x="4671" y="10786"/>
                    <a:pt x="4586" y="10970"/>
                    <a:pt x="4528" y="11117"/>
                  </a:cubicBezTo>
                  <a:cubicBezTo>
                    <a:pt x="4470" y="11263"/>
                    <a:pt x="4411" y="11402"/>
                    <a:pt x="4398" y="11428"/>
                  </a:cubicBezTo>
                  <a:cubicBezTo>
                    <a:pt x="4320" y="11572"/>
                    <a:pt x="4215" y="11836"/>
                    <a:pt x="4228" y="11848"/>
                  </a:cubicBezTo>
                  <a:cubicBezTo>
                    <a:pt x="4236" y="11857"/>
                    <a:pt x="4272" y="11864"/>
                    <a:pt x="4306" y="11864"/>
                  </a:cubicBezTo>
                  <a:cubicBezTo>
                    <a:pt x="4357" y="11864"/>
                    <a:pt x="4383" y="11834"/>
                    <a:pt x="4439" y="11710"/>
                  </a:cubicBezTo>
                  <a:cubicBezTo>
                    <a:pt x="4479" y="11625"/>
                    <a:pt x="4519" y="11537"/>
                    <a:pt x="4531" y="11513"/>
                  </a:cubicBezTo>
                  <a:cubicBezTo>
                    <a:pt x="4542" y="11491"/>
                    <a:pt x="4591" y="11376"/>
                    <a:pt x="4639" y="11261"/>
                  </a:cubicBezTo>
                  <a:cubicBezTo>
                    <a:pt x="4687" y="11144"/>
                    <a:pt x="4832" y="10842"/>
                    <a:pt x="4962" y="10588"/>
                  </a:cubicBezTo>
                  <a:cubicBezTo>
                    <a:pt x="5092" y="10334"/>
                    <a:pt x="5293" y="9919"/>
                    <a:pt x="5408" y="9667"/>
                  </a:cubicBezTo>
                  <a:cubicBezTo>
                    <a:pt x="5522" y="9416"/>
                    <a:pt x="5654" y="9131"/>
                    <a:pt x="5697" y="9035"/>
                  </a:cubicBezTo>
                  <a:cubicBezTo>
                    <a:pt x="5742" y="8937"/>
                    <a:pt x="5830" y="8728"/>
                    <a:pt x="5894" y="8563"/>
                  </a:cubicBezTo>
                  <a:cubicBezTo>
                    <a:pt x="5958" y="8399"/>
                    <a:pt x="6046" y="8182"/>
                    <a:pt x="6090" y="8077"/>
                  </a:cubicBezTo>
                  <a:cubicBezTo>
                    <a:pt x="6133" y="7974"/>
                    <a:pt x="6218" y="7774"/>
                    <a:pt x="6278" y="7632"/>
                  </a:cubicBezTo>
                  <a:cubicBezTo>
                    <a:pt x="6538" y="7010"/>
                    <a:pt x="6536" y="7016"/>
                    <a:pt x="6606" y="7004"/>
                  </a:cubicBezTo>
                  <a:cubicBezTo>
                    <a:pt x="6665" y="6994"/>
                    <a:pt x="6705" y="6989"/>
                    <a:pt x="6730" y="6989"/>
                  </a:cubicBezTo>
                  <a:close/>
                  <a:moveTo>
                    <a:pt x="7921" y="0"/>
                  </a:moveTo>
                  <a:cubicBezTo>
                    <a:pt x="7684" y="0"/>
                    <a:pt x="7661" y="5"/>
                    <a:pt x="7535" y="87"/>
                  </a:cubicBezTo>
                  <a:cubicBezTo>
                    <a:pt x="7371" y="193"/>
                    <a:pt x="6844" y="724"/>
                    <a:pt x="6660" y="968"/>
                  </a:cubicBezTo>
                  <a:cubicBezTo>
                    <a:pt x="6344" y="1389"/>
                    <a:pt x="6210" y="1800"/>
                    <a:pt x="6204" y="2370"/>
                  </a:cubicBezTo>
                  <a:cubicBezTo>
                    <a:pt x="6201" y="2711"/>
                    <a:pt x="6235" y="2909"/>
                    <a:pt x="6342" y="3163"/>
                  </a:cubicBezTo>
                  <a:cubicBezTo>
                    <a:pt x="6387" y="3271"/>
                    <a:pt x="6463" y="3457"/>
                    <a:pt x="6513" y="3578"/>
                  </a:cubicBezTo>
                  <a:cubicBezTo>
                    <a:pt x="6562" y="3699"/>
                    <a:pt x="6655" y="3899"/>
                    <a:pt x="6717" y="4022"/>
                  </a:cubicBezTo>
                  <a:cubicBezTo>
                    <a:pt x="6825" y="4235"/>
                    <a:pt x="6832" y="4261"/>
                    <a:pt x="6836" y="4500"/>
                  </a:cubicBezTo>
                  <a:cubicBezTo>
                    <a:pt x="6842" y="4735"/>
                    <a:pt x="6833" y="4779"/>
                    <a:pt x="6721" y="5117"/>
                  </a:cubicBezTo>
                  <a:cubicBezTo>
                    <a:pt x="6655" y="5318"/>
                    <a:pt x="6532" y="5617"/>
                    <a:pt x="6448" y="5782"/>
                  </a:cubicBezTo>
                  <a:lnTo>
                    <a:pt x="6297" y="6081"/>
                  </a:lnTo>
                  <a:lnTo>
                    <a:pt x="6094" y="6114"/>
                  </a:lnTo>
                  <a:cubicBezTo>
                    <a:pt x="5984" y="6132"/>
                    <a:pt x="5855" y="6153"/>
                    <a:pt x="5811" y="6162"/>
                  </a:cubicBezTo>
                  <a:cubicBezTo>
                    <a:pt x="5766" y="6169"/>
                    <a:pt x="5603" y="6206"/>
                    <a:pt x="5447" y="6242"/>
                  </a:cubicBezTo>
                  <a:cubicBezTo>
                    <a:pt x="5290" y="6279"/>
                    <a:pt x="5038" y="6334"/>
                    <a:pt x="4882" y="6366"/>
                  </a:cubicBezTo>
                  <a:cubicBezTo>
                    <a:pt x="3785" y="6585"/>
                    <a:pt x="3452" y="6654"/>
                    <a:pt x="2912" y="6770"/>
                  </a:cubicBezTo>
                  <a:cubicBezTo>
                    <a:pt x="2771" y="6801"/>
                    <a:pt x="2564" y="6844"/>
                    <a:pt x="2453" y="6867"/>
                  </a:cubicBezTo>
                  <a:cubicBezTo>
                    <a:pt x="2223" y="6914"/>
                    <a:pt x="2188" y="6924"/>
                    <a:pt x="1524" y="7134"/>
                  </a:cubicBezTo>
                  <a:cubicBezTo>
                    <a:pt x="986" y="7304"/>
                    <a:pt x="952" y="7318"/>
                    <a:pt x="699" y="7487"/>
                  </a:cubicBezTo>
                  <a:cubicBezTo>
                    <a:pt x="489" y="7627"/>
                    <a:pt x="279" y="7842"/>
                    <a:pt x="133" y="8071"/>
                  </a:cubicBezTo>
                  <a:cubicBezTo>
                    <a:pt x="9" y="8263"/>
                    <a:pt x="0" y="8349"/>
                    <a:pt x="98" y="8393"/>
                  </a:cubicBezTo>
                  <a:cubicBezTo>
                    <a:pt x="118" y="8402"/>
                    <a:pt x="149" y="8407"/>
                    <a:pt x="190" y="8407"/>
                  </a:cubicBezTo>
                  <a:cubicBezTo>
                    <a:pt x="358" y="8407"/>
                    <a:pt x="688" y="8329"/>
                    <a:pt x="1107" y="8189"/>
                  </a:cubicBezTo>
                  <a:cubicBezTo>
                    <a:pt x="1174" y="8166"/>
                    <a:pt x="1348" y="8116"/>
                    <a:pt x="1498" y="8077"/>
                  </a:cubicBezTo>
                  <a:cubicBezTo>
                    <a:pt x="1647" y="8038"/>
                    <a:pt x="1797" y="7994"/>
                    <a:pt x="1833" y="7978"/>
                  </a:cubicBezTo>
                  <a:cubicBezTo>
                    <a:pt x="1871" y="7963"/>
                    <a:pt x="1950" y="7945"/>
                    <a:pt x="2009" y="7939"/>
                  </a:cubicBezTo>
                  <a:cubicBezTo>
                    <a:pt x="2067" y="7932"/>
                    <a:pt x="2135" y="7920"/>
                    <a:pt x="2157" y="7913"/>
                  </a:cubicBezTo>
                  <a:cubicBezTo>
                    <a:pt x="2282" y="7868"/>
                    <a:pt x="2753" y="7753"/>
                    <a:pt x="3033" y="7698"/>
                  </a:cubicBezTo>
                  <a:cubicBezTo>
                    <a:pt x="3211" y="7663"/>
                    <a:pt x="3521" y="7597"/>
                    <a:pt x="3721" y="7550"/>
                  </a:cubicBezTo>
                  <a:cubicBezTo>
                    <a:pt x="3922" y="7503"/>
                    <a:pt x="4164" y="7449"/>
                    <a:pt x="4261" y="7431"/>
                  </a:cubicBezTo>
                  <a:cubicBezTo>
                    <a:pt x="4357" y="7413"/>
                    <a:pt x="4610" y="7361"/>
                    <a:pt x="4826" y="7316"/>
                  </a:cubicBezTo>
                  <a:cubicBezTo>
                    <a:pt x="5293" y="7216"/>
                    <a:pt x="5804" y="7124"/>
                    <a:pt x="5884" y="7124"/>
                  </a:cubicBezTo>
                  <a:cubicBezTo>
                    <a:pt x="5889" y="7124"/>
                    <a:pt x="5893" y="7125"/>
                    <a:pt x="5894" y="7126"/>
                  </a:cubicBezTo>
                  <a:cubicBezTo>
                    <a:pt x="5899" y="7132"/>
                    <a:pt x="5849" y="7275"/>
                    <a:pt x="5784" y="7442"/>
                  </a:cubicBezTo>
                  <a:cubicBezTo>
                    <a:pt x="5718" y="7608"/>
                    <a:pt x="5663" y="7762"/>
                    <a:pt x="5663" y="7779"/>
                  </a:cubicBezTo>
                  <a:cubicBezTo>
                    <a:pt x="5663" y="7796"/>
                    <a:pt x="5632" y="7869"/>
                    <a:pt x="5596" y="7939"/>
                  </a:cubicBezTo>
                  <a:cubicBezTo>
                    <a:pt x="5560" y="8008"/>
                    <a:pt x="5530" y="8076"/>
                    <a:pt x="5530" y="8090"/>
                  </a:cubicBezTo>
                  <a:cubicBezTo>
                    <a:pt x="5530" y="8104"/>
                    <a:pt x="5482" y="8215"/>
                    <a:pt x="5424" y="8338"/>
                  </a:cubicBezTo>
                  <a:cubicBezTo>
                    <a:pt x="5366" y="8461"/>
                    <a:pt x="5298" y="8622"/>
                    <a:pt x="5272" y="8696"/>
                  </a:cubicBezTo>
                  <a:cubicBezTo>
                    <a:pt x="5247" y="8771"/>
                    <a:pt x="5209" y="8867"/>
                    <a:pt x="5188" y="8912"/>
                  </a:cubicBezTo>
                  <a:cubicBezTo>
                    <a:pt x="5167" y="8957"/>
                    <a:pt x="5096" y="9119"/>
                    <a:pt x="5031" y="9275"/>
                  </a:cubicBezTo>
                  <a:cubicBezTo>
                    <a:pt x="4857" y="9688"/>
                    <a:pt x="4687" y="10073"/>
                    <a:pt x="4503" y="10462"/>
                  </a:cubicBezTo>
                  <a:cubicBezTo>
                    <a:pt x="4416" y="10649"/>
                    <a:pt x="4343" y="10823"/>
                    <a:pt x="4343" y="10846"/>
                  </a:cubicBezTo>
                  <a:cubicBezTo>
                    <a:pt x="4343" y="10870"/>
                    <a:pt x="4332" y="10898"/>
                    <a:pt x="4319" y="10905"/>
                  </a:cubicBezTo>
                  <a:cubicBezTo>
                    <a:pt x="4303" y="10915"/>
                    <a:pt x="3726" y="12051"/>
                    <a:pt x="3585" y="12352"/>
                  </a:cubicBezTo>
                  <a:cubicBezTo>
                    <a:pt x="3542" y="12445"/>
                    <a:pt x="3530" y="12565"/>
                    <a:pt x="3558" y="12619"/>
                  </a:cubicBezTo>
                  <a:cubicBezTo>
                    <a:pt x="3576" y="12653"/>
                    <a:pt x="3613" y="12669"/>
                    <a:pt x="3664" y="12669"/>
                  </a:cubicBezTo>
                  <a:cubicBezTo>
                    <a:pt x="3923" y="12669"/>
                    <a:pt x="4534" y="12263"/>
                    <a:pt x="4786" y="11879"/>
                  </a:cubicBezTo>
                  <a:cubicBezTo>
                    <a:pt x="4951" y="11629"/>
                    <a:pt x="5441" y="10690"/>
                    <a:pt x="5546" y="10423"/>
                  </a:cubicBezTo>
                  <a:cubicBezTo>
                    <a:pt x="5640" y="10187"/>
                    <a:pt x="5724" y="9982"/>
                    <a:pt x="5758" y="9910"/>
                  </a:cubicBezTo>
                  <a:cubicBezTo>
                    <a:pt x="5795" y="9832"/>
                    <a:pt x="5840" y="9725"/>
                    <a:pt x="6051" y="9209"/>
                  </a:cubicBezTo>
                  <a:cubicBezTo>
                    <a:pt x="6107" y="9075"/>
                    <a:pt x="6161" y="8943"/>
                    <a:pt x="6175" y="8913"/>
                  </a:cubicBezTo>
                  <a:cubicBezTo>
                    <a:pt x="6225" y="8800"/>
                    <a:pt x="6288" y="8638"/>
                    <a:pt x="6329" y="8521"/>
                  </a:cubicBezTo>
                  <a:cubicBezTo>
                    <a:pt x="6370" y="8396"/>
                    <a:pt x="6412" y="8296"/>
                    <a:pt x="6565" y="7968"/>
                  </a:cubicBezTo>
                  <a:cubicBezTo>
                    <a:pt x="6687" y="7704"/>
                    <a:pt x="6833" y="7353"/>
                    <a:pt x="6905" y="7154"/>
                  </a:cubicBezTo>
                  <a:cubicBezTo>
                    <a:pt x="6938" y="7061"/>
                    <a:pt x="6978" y="6974"/>
                    <a:pt x="6994" y="6960"/>
                  </a:cubicBezTo>
                  <a:cubicBezTo>
                    <a:pt x="7010" y="6947"/>
                    <a:pt x="7096" y="6922"/>
                    <a:pt x="7186" y="6903"/>
                  </a:cubicBezTo>
                  <a:cubicBezTo>
                    <a:pt x="7275" y="6886"/>
                    <a:pt x="7426" y="6850"/>
                    <a:pt x="7523" y="6823"/>
                  </a:cubicBezTo>
                  <a:cubicBezTo>
                    <a:pt x="7620" y="6795"/>
                    <a:pt x="7852" y="6742"/>
                    <a:pt x="8039" y="6703"/>
                  </a:cubicBezTo>
                  <a:lnTo>
                    <a:pt x="8380" y="6630"/>
                  </a:lnTo>
                  <a:lnTo>
                    <a:pt x="8605" y="6676"/>
                  </a:lnTo>
                  <a:cubicBezTo>
                    <a:pt x="8867" y="6729"/>
                    <a:pt x="8929" y="6757"/>
                    <a:pt x="9152" y="6929"/>
                  </a:cubicBezTo>
                  <a:cubicBezTo>
                    <a:pt x="9355" y="7085"/>
                    <a:pt x="9825" y="7404"/>
                    <a:pt x="9997" y="7503"/>
                  </a:cubicBezTo>
                  <a:cubicBezTo>
                    <a:pt x="10153" y="7592"/>
                    <a:pt x="10475" y="7699"/>
                    <a:pt x="10678" y="7728"/>
                  </a:cubicBezTo>
                  <a:cubicBezTo>
                    <a:pt x="10779" y="7742"/>
                    <a:pt x="10932" y="7749"/>
                    <a:pt x="11088" y="7749"/>
                  </a:cubicBezTo>
                  <a:cubicBezTo>
                    <a:pt x="11285" y="7749"/>
                    <a:pt x="11485" y="7738"/>
                    <a:pt x="11590" y="7717"/>
                  </a:cubicBezTo>
                  <a:cubicBezTo>
                    <a:pt x="11682" y="7698"/>
                    <a:pt x="11839" y="7647"/>
                    <a:pt x="11934" y="7603"/>
                  </a:cubicBezTo>
                  <a:cubicBezTo>
                    <a:pt x="12029" y="7560"/>
                    <a:pt x="12115" y="7524"/>
                    <a:pt x="12121" y="7524"/>
                  </a:cubicBezTo>
                  <a:cubicBezTo>
                    <a:pt x="12158" y="7524"/>
                    <a:pt x="12761" y="7147"/>
                    <a:pt x="12902" y="7036"/>
                  </a:cubicBezTo>
                  <a:cubicBezTo>
                    <a:pt x="13118" y="6865"/>
                    <a:pt x="13200" y="6774"/>
                    <a:pt x="13252" y="6651"/>
                  </a:cubicBezTo>
                  <a:cubicBezTo>
                    <a:pt x="13311" y="6512"/>
                    <a:pt x="13338" y="6215"/>
                    <a:pt x="13295" y="6190"/>
                  </a:cubicBezTo>
                  <a:cubicBezTo>
                    <a:pt x="13274" y="6177"/>
                    <a:pt x="13273" y="6161"/>
                    <a:pt x="13290" y="6140"/>
                  </a:cubicBezTo>
                  <a:cubicBezTo>
                    <a:pt x="13358" y="6057"/>
                    <a:pt x="13121" y="5521"/>
                    <a:pt x="12920" y="5305"/>
                  </a:cubicBezTo>
                  <a:cubicBezTo>
                    <a:pt x="12659" y="5025"/>
                    <a:pt x="12588" y="4962"/>
                    <a:pt x="12494" y="4931"/>
                  </a:cubicBezTo>
                  <a:cubicBezTo>
                    <a:pt x="12409" y="4904"/>
                    <a:pt x="12206" y="4890"/>
                    <a:pt x="11977" y="4890"/>
                  </a:cubicBezTo>
                  <a:cubicBezTo>
                    <a:pt x="11720" y="4890"/>
                    <a:pt x="11432" y="4907"/>
                    <a:pt x="11243" y="4940"/>
                  </a:cubicBezTo>
                  <a:cubicBezTo>
                    <a:pt x="10811" y="5016"/>
                    <a:pt x="10665" y="5040"/>
                    <a:pt x="10447" y="5070"/>
                  </a:cubicBezTo>
                  <a:cubicBezTo>
                    <a:pt x="10171" y="5109"/>
                    <a:pt x="9705" y="5212"/>
                    <a:pt x="9168" y="5354"/>
                  </a:cubicBezTo>
                  <a:cubicBezTo>
                    <a:pt x="8909" y="5424"/>
                    <a:pt x="8635" y="5492"/>
                    <a:pt x="8560" y="5507"/>
                  </a:cubicBezTo>
                  <a:cubicBezTo>
                    <a:pt x="8487" y="5522"/>
                    <a:pt x="8329" y="5552"/>
                    <a:pt x="8210" y="5573"/>
                  </a:cubicBezTo>
                  <a:cubicBezTo>
                    <a:pt x="8093" y="5596"/>
                    <a:pt x="7912" y="5639"/>
                    <a:pt x="7811" y="5667"/>
                  </a:cubicBezTo>
                  <a:cubicBezTo>
                    <a:pt x="7725" y="5693"/>
                    <a:pt x="7646" y="5710"/>
                    <a:pt x="7621" y="5710"/>
                  </a:cubicBezTo>
                  <a:cubicBezTo>
                    <a:pt x="7617" y="5710"/>
                    <a:pt x="7614" y="5710"/>
                    <a:pt x="7613" y="5709"/>
                  </a:cubicBezTo>
                  <a:cubicBezTo>
                    <a:pt x="7605" y="5702"/>
                    <a:pt x="7648" y="5595"/>
                    <a:pt x="7709" y="5469"/>
                  </a:cubicBezTo>
                  <a:cubicBezTo>
                    <a:pt x="7771" y="5343"/>
                    <a:pt x="7820" y="5222"/>
                    <a:pt x="7820" y="5197"/>
                  </a:cubicBezTo>
                  <a:cubicBezTo>
                    <a:pt x="7820" y="5175"/>
                    <a:pt x="7833" y="5146"/>
                    <a:pt x="7847" y="5137"/>
                  </a:cubicBezTo>
                  <a:cubicBezTo>
                    <a:pt x="7862" y="5128"/>
                    <a:pt x="7894" y="5053"/>
                    <a:pt x="7917" y="4968"/>
                  </a:cubicBezTo>
                  <a:cubicBezTo>
                    <a:pt x="7941" y="4884"/>
                    <a:pt x="8003" y="4736"/>
                    <a:pt x="8052" y="4641"/>
                  </a:cubicBezTo>
                  <a:cubicBezTo>
                    <a:pt x="8178" y="4399"/>
                    <a:pt x="8515" y="3684"/>
                    <a:pt x="8581" y="3518"/>
                  </a:cubicBezTo>
                  <a:cubicBezTo>
                    <a:pt x="8611" y="3444"/>
                    <a:pt x="8657" y="3333"/>
                    <a:pt x="8685" y="3269"/>
                  </a:cubicBezTo>
                  <a:cubicBezTo>
                    <a:pt x="8714" y="3205"/>
                    <a:pt x="8747" y="3109"/>
                    <a:pt x="8761" y="3053"/>
                  </a:cubicBezTo>
                  <a:cubicBezTo>
                    <a:pt x="8774" y="2999"/>
                    <a:pt x="8853" y="2781"/>
                    <a:pt x="8935" y="2570"/>
                  </a:cubicBezTo>
                  <a:cubicBezTo>
                    <a:pt x="9085" y="2191"/>
                    <a:pt x="9126" y="2065"/>
                    <a:pt x="9223" y="1674"/>
                  </a:cubicBezTo>
                  <a:cubicBezTo>
                    <a:pt x="9282" y="1441"/>
                    <a:pt x="9292" y="1044"/>
                    <a:pt x="9242" y="927"/>
                  </a:cubicBezTo>
                  <a:cubicBezTo>
                    <a:pt x="9200" y="830"/>
                    <a:pt x="9061" y="667"/>
                    <a:pt x="8998" y="642"/>
                  </a:cubicBezTo>
                  <a:cubicBezTo>
                    <a:pt x="8973" y="631"/>
                    <a:pt x="8953" y="602"/>
                    <a:pt x="8953" y="571"/>
                  </a:cubicBezTo>
                  <a:cubicBezTo>
                    <a:pt x="8953" y="501"/>
                    <a:pt x="8578" y="176"/>
                    <a:pt x="8416" y="106"/>
                  </a:cubicBezTo>
                  <a:cubicBezTo>
                    <a:pt x="8363" y="83"/>
                    <a:pt x="8303" y="67"/>
                    <a:pt x="8268" y="67"/>
                  </a:cubicBezTo>
                  <a:cubicBezTo>
                    <a:pt x="8261" y="67"/>
                    <a:pt x="8255" y="68"/>
                    <a:pt x="8251" y="70"/>
                  </a:cubicBezTo>
                  <a:cubicBezTo>
                    <a:pt x="8244" y="72"/>
                    <a:pt x="8237" y="73"/>
                    <a:pt x="8231" y="73"/>
                  </a:cubicBezTo>
                  <a:cubicBezTo>
                    <a:pt x="8211" y="73"/>
                    <a:pt x="8195" y="62"/>
                    <a:pt x="8188" y="43"/>
                  </a:cubicBezTo>
                  <a:cubicBezTo>
                    <a:pt x="8175" y="9"/>
                    <a:pt x="8120" y="0"/>
                    <a:pt x="7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6"/>
            <p:cNvSpPr/>
            <p:nvPr/>
          </p:nvSpPr>
          <p:spPr>
            <a:xfrm>
              <a:off x="6090550" y="2500050"/>
              <a:ext cx="34175" cy="76050"/>
            </a:xfrm>
            <a:custGeom>
              <a:avLst/>
              <a:gdLst/>
              <a:ahLst/>
              <a:cxnLst/>
              <a:rect l="l" t="t" r="r" b="b"/>
              <a:pathLst>
                <a:path w="1367" h="3042" extrusionOk="0">
                  <a:moveTo>
                    <a:pt x="822" y="161"/>
                  </a:moveTo>
                  <a:cubicBezTo>
                    <a:pt x="871" y="161"/>
                    <a:pt x="916" y="188"/>
                    <a:pt x="1002" y="245"/>
                  </a:cubicBezTo>
                  <a:cubicBezTo>
                    <a:pt x="1076" y="294"/>
                    <a:pt x="1151" y="363"/>
                    <a:pt x="1170" y="400"/>
                  </a:cubicBezTo>
                  <a:cubicBezTo>
                    <a:pt x="1214" y="485"/>
                    <a:pt x="1197" y="662"/>
                    <a:pt x="1107" y="1060"/>
                  </a:cubicBezTo>
                  <a:cubicBezTo>
                    <a:pt x="1006" y="1503"/>
                    <a:pt x="1010" y="1489"/>
                    <a:pt x="779" y="2046"/>
                  </a:cubicBezTo>
                  <a:cubicBezTo>
                    <a:pt x="689" y="2262"/>
                    <a:pt x="596" y="2494"/>
                    <a:pt x="571" y="2566"/>
                  </a:cubicBezTo>
                  <a:cubicBezTo>
                    <a:pt x="547" y="2634"/>
                    <a:pt x="521" y="2684"/>
                    <a:pt x="513" y="2684"/>
                  </a:cubicBezTo>
                  <a:cubicBezTo>
                    <a:pt x="513" y="2684"/>
                    <a:pt x="512" y="2683"/>
                    <a:pt x="512" y="2683"/>
                  </a:cubicBezTo>
                  <a:cubicBezTo>
                    <a:pt x="496" y="2667"/>
                    <a:pt x="411" y="2326"/>
                    <a:pt x="341" y="2005"/>
                  </a:cubicBezTo>
                  <a:cubicBezTo>
                    <a:pt x="312" y="1871"/>
                    <a:pt x="282" y="1737"/>
                    <a:pt x="275" y="1707"/>
                  </a:cubicBezTo>
                  <a:cubicBezTo>
                    <a:pt x="114" y="1055"/>
                    <a:pt x="282" y="412"/>
                    <a:pt x="666" y="217"/>
                  </a:cubicBezTo>
                  <a:cubicBezTo>
                    <a:pt x="738" y="181"/>
                    <a:pt x="781" y="161"/>
                    <a:pt x="822" y="161"/>
                  </a:cubicBezTo>
                  <a:close/>
                  <a:moveTo>
                    <a:pt x="816" y="1"/>
                  </a:moveTo>
                  <a:cubicBezTo>
                    <a:pt x="749" y="1"/>
                    <a:pt x="681" y="17"/>
                    <a:pt x="611" y="50"/>
                  </a:cubicBezTo>
                  <a:cubicBezTo>
                    <a:pt x="381" y="158"/>
                    <a:pt x="183" y="426"/>
                    <a:pt x="85" y="764"/>
                  </a:cubicBezTo>
                  <a:cubicBezTo>
                    <a:pt x="0" y="1055"/>
                    <a:pt x="74" y="1740"/>
                    <a:pt x="264" y="2436"/>
                  </a:cubicBezTo>
                  <a:cubicBezTo>
                    <a:pt x="280" y="2495"/>
                    <a:pt x="313" y="2636"/>
                    <a:pt x="339" y="2749"/>
                  </a:cubicBezTo>
                  <a:cubicBezTo>
                    <a:pt x="388" y="2973"/>
                    <a:pt x="429" y="3042"/>
                    <a:pt x="509" y="3042"/>
                  </a:cubicBezTo>
                  <a:cubicBezTo>
                    <a:pt x="568" y="3042"/>
                    <a:pt x="664" y="2850"/>
                    <a:pt x="787" y="2488"/>
                  </a:cubicBezTo>
                  <a:cubicBezTo>
                    <a:pt x="826" y="2369"/>
                    <a:pt x="917" y="2136"/>
                    <a:pt x="991" y="1964"/>
                  </a:cubicBezTo>
                  <a:cubicBezTo>
                    <a:pt x="1182" y="1511"/>
                    <a:pt x="1367" y="799"/>
                    <a:pt x="1367" y="508"/>
                  </a:cubicBezTo>
                  <a:cubicBezTo>
                    <a:pt x="1367" y="349"/>
                    <a:pt x="1295" y="236"/>
                    <a:pt x="1112" y="107"/>
                  </a:cubicBezTo>
                  <a:cubicBezTo>
                    <a:pt x="1011" y="36"/>
                    <a:pt x="914" y="1"/>
                    <a:pt x="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6"/>
            <p:cNvSpPr/>
            <p:nvPr/>
          </p:nvSpPr>
          <p:spPr>
            <a:xfrm>
              <a:off x="6121900" y="2515425"/>
              <a:ext cx="16125" cy="34750"/>
            </a:xfrm>
            <a:custGeom>
              <a:avLst/>
              <a:gdLst/>
              <a:ahLst/>
              <a:cxnLst/>
              <a:rect l="l" t="t" r="r" b="b"/>
              <a:pathLst>
                <a:path w="645" h="1390" extrusionOk="0">
                  <a:moveTo>
                    <a:pt x="567" y="1"/>
                  </a:moveTo>
                  <a:cubicBezTo>
                    <a:pt x="529" y="1"/>
                    <a:pt x="497" y="42"/>
                    <a:pt x="449" y="152"/>
                  </a:cubicBezTo>
                  <a:cubicBezTo>
                    <a:pt x="413" y="234"/>
                    <a:pt x="382" y="316"/>
                    <a:pt x="382" y="332"/>
                  </a:cubicBezTo>
                  <a:cubicBezTo>
                    <a:pt x="382" y="347"/>
                    <a:pt x="295" y="570"/>
                    <a:pt x="188" y="830"/>
                  </a:cubicBezTo>
                  <a:cubicBezTo>
                    <a:pt x="38" y="1194"/>
                    <a:pt x="0" y="1310"/>
                    <a:pt x="23" y="1345"/>
                  </a:cubicBezTo>
                  <a:cubicBezTo>
                    <a:pt x="39" y="1370"/>
                    <a:pt x="68" y="1390"/>
                    <a:pt x="89" y="1390"/>
                  </a:cubicBezTo>
                  <a:cubicBezTo>
                    <a:pt x="133" y="1390"/>
                    <a:pt x="356" y="884"/>
                    <a:pt x="511" y="432"/>
                  </a:cubicBezTo>
                  <a:cubicBezTo>
                    <a:pt x="635" y="72"/>
                    <a:pt x="645" y="1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6"/>
            <p:cNvSpPr/>
            <p:nvPr/>
          </p:nvSpPr>
          <p:spPr>
            <a:xfrm>
              <a:off x="6113800" y="2557250"/>
              <a:ext cx="10275" cy="14100"/>
            </a:xfrm>
            <a:custGeom>
              <a:avLst/>
              <a:gdLst/>
              <a:ahLst/>
              <a:cxnLst/>
              <a:rect l="l" t="t" r="r" b="b"/>
              <a:pathLst>
                <a:path w="411" h="564" extrusionOk="0">
                  <a:moveTo>
                    <a:pt x="351" y="1"/>
                  </a:moveTo>
                  <a:cubicBezTo>
                    <a:pt x="315" y="1"/>
                    <a:pt x="274" y="11"/>
                    <a:pt x="254" y="31"/>
                  </a:cubicBezTo>
                  <a:cubicBezTo>
                    <a:pt x="236" y="48"/>
                    <a:pt x="221" y="77"/>
                    <a:pt x="221" y="92"/>
                  </a:cubicBezTo>
                  <a:cubicBezTo>
                    <a:pt x="221" y="108"/>
                    <a:pt x="175" y="197"/>
                    <a:pt x="117" y="292"/>
                  </a:cubicBezTo>
                  <a:cubicBezTo>
                    <a:pt x="11" y="469"/>
                    <a:pt x="1" y="564"/>
                    <a:pt x="87" y="564"/>
                  </a:cubicBezTo>
                  <a:cubicBezTo>
                    <a:pt x="114" y="564"/>
                    <a:pt x="162" y="529"/>
                    <a:pt x="193" y="485"/>
                  </a:cubicBezTo>
                  <a:cubicBezTo>
                    <a:pt x="256" y="397"/>
                    <a:pt x="411" y="71"/>
                    <a:pt x="411" y="28"/>
                  </a:cubicBezTo>
                  <a:cubicBezTo>
                    <a:pt x="411" y="10"/>
                    <a:pt x="383" y="1"/>
                    <a:pt x="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6"/>
            <p:cNvSpPr/>
            <p:nvPr/>
          </p:nvSpPr>
          <p:spPr>
            <a:xfrm>
              <a:off x="6179675" y="2607900"/>
              <a:ext cx="38400" cy="7275"/>
            </a:xfrm>
            <a:custGeom>
              <a:avLst/>
              <a:gdLst/>
              <a:ahLst/>
              <a:cxnLst/>
              <a:rect l="l" t="t" r="r" b="b"/>
              <a:pathLst>
                <a:path w="1536" h="291" extrusionOk="0">
                  <a:moveTo>
                    <a:pt x="1424" y="1"/>
                  </a:moveTo>
                  <a:cubicBezTo>
                    <a:pt x="1384" y="1"/>
                    <a:pt x="1307" y="11"/>
                    <a:pt x="1107" y="38"/>
                  </a:cubicBezTo>
                  <a:cubicBezTo>
                    <a:pt x="842" y="73"/>
                    <a:pt x="654" y="91"/>
                    <a:pt x="315" y="116"/>
                  </a:cubicBezTo>
                  <a:cubicBezTo>
                    <a:pt x="125" y="130"/>
                    <a:pt x="0" y="178"/>
                    <a:pt x="0" y="239"/>
                  </a:cubicBezTo>
                  <a:cubicBezTo>
                    <a:pt x="0" y="260"/>
                    <a:pt x="23" y="281"/>
                    <a:pt x="54" y="288"/>
                  </a:cubicBezTo>
                  <a:cubicBezTo>
                    <a:pt x="62" y="289"/>
                    <a:pt x="77" y="290"/>
                    <a:pt x="98" y="290"/>
                  </a:cubicBezTo>
                  <a:cubicBezTo>
                    <a:pt x="344" y="290"/>
                    <a:pt x="1373" y="182"/>
                    <a:pt x="1482" y="140"/>
                  </a:cubicBezTo>
                  <a:cubicBezTo>
                    <a:pt x="1535" y="120"/>
                    <a:pt x="1535" y="33"/>
                    <a:pt x="1482" y="13"/>
                  </a:cubicBezTo>
                  <a:cubicBezTo>
                    <a:pt x="1462" y="5"/>
                    <a:pt x="1451" y="1"/>
                    <a:pt x="1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6"/>
            <p:cNvSpPr/>
            <p:nvPr/>
          </p:nvSpPr>
          <p:spPr>
            <a:xfrm>
              <a:off x="6140250" y="2613325"/>
              <a:ext cx="33675" cy="10025"/>
            </a:xfrm>
            <a:custGeom>
              <a:avLst/>
              <a:gdLst/>
              <a:ahLst/>
              <a:cxnLst/>
              <a:rect l="l" t="t" r="r" b="b"/>
              <a:pathLst>
                <a:path w="1347" h="401" extrusionOk="0">
                  <a:moveTo>
                    <a:pt x="1254" y="0"/>
                  </a:moveTo>
                  <a:cubicBezTo>
                    <a:pt x="1200" y="0"/>
                    <a:pt x="1111" y="17"/>
                    <a:pt x="970" y="51"/>
                  </a:cubicBezTo>
                  <a:cubicBezTo>
                    <a:pt x="858" y="78"/>
                    <a:pt x="630" y="133"/>
                    <a:pt x="458" y="171"/>
                  </a:cubicBezTo>
                  <a:cubicBezTo>
                    <a:pt x="85" y="257"/>
                    <a:pt x="0" y="286"/>
                    <a:pt x="0" y="335"/>
                  </a:cubicBezTo>
                  <a:cubicBezTo>
                    <a:pt x="0" y="379"/>
                    <a:pt x="27" y="401"/>
                    <a:pt x="96" y="401"/>
                  </a:cubicBezTo>
                  <a:cubicBezTo>
                    <a:pt x="159" y="401"/>
                    <a:pt x="258" y="383"/>
                    <a:pt x="405" y="347"/>
                  </a:cubicBezTo>
                  <a:cubicBezTo>
                    <a:pt x="575" y="306"/>
                    <a:pt x="792" y="258"/>
                    <a:pt x="888" y="239"/>
                  </a:cubicBezTo>
                  <a:cubicBezTo>
                    <a:pt x="983" y="221"/>
                    <a:pt x="1076" y="198"/>
                    <a:pt x="1091" y="187"/>
                  </a:cubicBezTo>
                  <a:cubicBezTo>
                    <a:pt x="1119" y="170"/>
                    <a:pt x="1133" y="167"/>
                    <a:pt x="1217" y="159"/>
                  </a:cubicBezTo>
                  <a:cubicBezTo>
                    <a:pt x="1281" y="154"/>
                    <a:pt x="1346" y="81"/>
                    <a:pt x="1328" y="34"/>
                  </a:cubicBezTo>
                  <a:cubicBezTo>
                    <a:pt x="1320" y="12"/>
                    <a:pt x="1299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6"/>
            <p:cNvSpPr/>
            <p:nvPr/>
          </p:nvSpPr>
          <p:spPr>
            <a:xfrm>
              <a:off x="6145750" y="2619025"/>
              <a:ext cx="79450" cy="31250"/>
            </a:xfrm>
            <a:custGeom>
              <a:avLst/>
              <a:gdLst/>
              <a:ahLst/>
              <a:cxnLst/>
              <a:rect l="l" t="t" r="r" b="b"/>
              <a:pathLst>
                <a:path w="3178" h="1250" extrusionOk="0">
                  <a:moveTo>
                    <a:pt x="2263" y="172"/>
                  </a:moveTo>
                  <a:cubicBezTo>
                    <a:pt x="2407" y="172"/>
                    <a:pt x="2578" y="178"/>
                    <a:pt x="2638" y="188"/>
                  </a:cubicBezTo>
                  <a:cubicBezTo>
                    <a:pt x="2779" y="211"/>
                    <a:pt x="2845" y="276"/>
                    <a:pt x="2907" y="448"/>
                  </a:cubicBezTo>
                  <a:cubicBezTo>
                    <a:pt x="2957" y="592"/>
                    <a:pt x="2959" y="608"/>
                    <a:pt x="2918" y="687"/>
                  </a:cubicBezTo>
                  <a:cubicBezTo>
                    <a:pt x="2856" y="808"/>
                    <a:pt x="2753" y="896"/>
                    <a:pt x="2585" y="975"/>
                  </a:cubicBezTo>
                  <a:cubicBezTo>
                    <a:pt x="2452" y="1036"/>
                    <a:pt x="2400" y="1043"/>
                    <a:pt x="2124" y="1043"/>
                  </a:cubicBezTo>
                  <a:cubicBezTo>
                    <a:pt x="1853" y="1043"/>
                    <a:pt x="1787" y="1035"/>
                    <a:pt x="1599" y="970"/>
                  </a:cubicBezTo>
                  <a:cubicBezTo>
                    <a:pt x="1480" y="928"/>
                    <a:pt x="1345" y="878"/>
                    <a:pt x="1302" y="858"/>
                  </a:cubicBezTo>
                  <a:cubicBezTo>
                    <a:pt x="1257" y="837"/>
                    <a:pt x="1052" y="746"/>
                    <a:pt x="843" y="656"/>
                  </a:cubicBezTo>
                  <a:cubicBezTo>
                    <a:pt x="635" y="566"/>
                    <a:pt x="456" y="480"/>
                    <a:pt x="443" y="468"/>
                  </a:cubicBezTo>
                  <a:cubicBezTo>
                    <a:pt x="430" y="454"/>
                    <a:pt x="464" y="436"/>
                    <a:pt x="524" y="426"/>
                  </a:cubicBezTo>
                  <a:cubicBezTo>
                    <a:pt x="581" y="417"/>
                    <a:pt x="802" y="374"/>
                    <a:pt x="1017" y="329"/>
                  </a:cubicBezTo>
                  <a:cubicBezTo>
                    <a:pt x="1552" y="218"/>
                    <a:pt x="1517" y="223"/>
                    <a:pt x="1788" y="207"/>
                  </a:cubicBezTo>
                  <a:cubicBezTo>
                    <a:pt x="1921" y="199"/>
                    <a:pt x="2034" y="189"/>
                    <a:pt x="2040" y="183"/>
                  </a:cubicBezTo>
                  <a:cubicBezTo>
                    <a:pt x="2047" y="176"/>
                    <a:pt x="2146" y="172"/>
                    <a:pt x="2263" y="172"/>
                  </a:cubicBezTo>
                  <a:close/>
                  <a:moveTo>
                    <a:pt x="2386" y="1"/>
                  </a:moveTo>
                  <a:cubicBezTo>
                    <a:pt x="2254" y="1"/>
                    <a:pt x="2092" y="10"/>
                    <a:pt x="1893" y="26"/>
                  </a:cubicBezTo>
                  <a:cubicBezTo>
                    <a:pt x="1688" y="44"/>
                    <a:pt x="1397" y="84"/>
                    <a:pt x="1249" y="115"/>
                  </a:cubicBezTo>
                  <a:cubicBezTo>
                    <a:pt x="1100" y="147"/>
                    <a:pt x="901" y="185"/>
                    <a:pt x="805" y="198"/>
                  </a:cubicBezTo>
                  <a:cubicBezTo>
                    <a:pt x="181" y="290"/>
                    <a:pt x="0" y="353"/>
                    <a:pt x="65" y="458"/>
                  </a:cubicBezTo>
                  <a:cubicBezTo>
                    <a:pt x="98" y="513"/>
                    <a:pt x="75" y="500"/>
                    <a:pt x="520" y="705"/>
                  </a:cubicBezTo>
                  <a:cubicBezTo>
                    <a:pt x="1396" y="1110"/>
                    <a:pt x="1818" y="1250"/>
                    <a:pt x="2163" y="1250"/>
                  </a:cubicBezTo>
                  <a:cubicBezTo>
                    <a:pt x="2407" y="1250"/>
                    <a:pt x="2751" y="1125"/>
                    <a:pt x="2921" y="976"/>
                  </a:cubicBezTo>
                  <a:cubicBezTo>
                    <a:pt x="3140" y="783"/>
                    <a:pt x="3178" y="556"/>
                    <a:pt x="3032" y="291"/>
                  </a:cubicBezTo>
                  <a:cubicBezTo>
                    <a:pt x="2917" y="80"/>
                    <a:pt x="2775" y="1"/>
                    <a:pt x="2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6"/>
            <p:cNvSpPr/>
            <p:nvPr/>
          </p:nvSpPr>
          <p:spPr>
            <a:xfrm>
              <a:off x="6080200" y="2631825"/>
              <a:ext cx="9900" cy="8275"/>
            </a:xfrm>
            <a:custGeom>
              <a:avLst/>
              <a:gdLst/>
              <a:ahLst/>
              <a:cxnLst/>
              <a:rect l="l" t="t" r="r" b="b"/>
              <a:pathLst>
                <a:path w="396" h="331" extrusionOk="0">
                  <a:moveTo>
                    <a:pt x="215" y="0"/>
                  </a:moveTo>
                  <a:cubicBezTo>
                    <a:pt x="184" y="0"/>
                    <a:pt x="151" y="9"/>
                    <a:pt x="116" y="27"/>
                  </a:cubicBezTo>
                  <a:cubicBezTo>
                    <a:pt x="27" y="74"/>
                    <a:pt x="1" y="111"/>
                    <a:pt x="1" y="191"/>
                  </a:cubicBezTo>
                  <a:cubicBezTo>
                    <a:pt x="0" y="279"/>
                    <a:pt x="70" y="331"/>
                    <a:pt x="153" y="331"/>
                  </a:cubicBezTo>
                  <a:cubicBezTo>
                    <a:pt x="204" y="331"/>
                    <a:pt x="260" y="311"/>
                    <a:pt x="306" y="268"/>
                  </a:cubicBezTo>
                  <a:cubicBezTo>
                    <a:pt x="389" y="192"/>
                    <a:pt x="395" y="152"/>
                    <a:pt x="340" y="72"/>
                  </a:cubicBezTo>
                  <a:cubicBezTo>
                    <a:pt x="306" y="24"/>
                    <a:pt x="264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1356;p46"/>
          <p:cNvGrpSpPr/>
          <p:nvPr/>
        </p:nvGrpSpPr>
        <p:grpSpPr>
          <a:xfrm>
            <a:off x="7586800" y="3865841"/>
            <a:ext cx="395823" cy="325965"/>
            <a:chOff x="6441550" y="2480732"/>
            <a:chExt cx="253700" cy="208925"/>
          </a:xfrm>
        </p:grpSpPr>
        <p:sp>
          <p:nvSpPr>
            <p:cNvPr id="1357" name="Google Shape;1357;p46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6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" name="Google Shape;1359;p46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360" name="Google Shape;1360;p46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361" name="Google Shape;1361;p46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6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6">
              <a:hlinkClick r:id="rId4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" name="TextBox 1"/>
          <p:cNvSpPr txBox="1"/>
          <p:nvPr/>
        </p:nvSpPr>
        <p:spPr>
          <a:xfrm>
            <a:off x="2345464" y="1539446"/>
            <a:ext cx="4609614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smtClean="0"/>
              <a:t>DẠNG 2: </a:t>
            </a:r>
          </a:p>
          <a:p>
            <a:pPr algn="ctr">
              <a:lnSpc>
                <a:spcPct val="120000"/>
              </a:lnSpc>
            </a:pPr>
            <a:r>
              <a:rPr lang="en-US" sz="2800" b="1" dirty="0" smtClean="0"/>
              <a:t>TÍNH GIÁ TRỊ BIỂU THỨC</a:t>
            </a:r>
          </a:p>
        </p:txBody>
      </p:sp>
    </p:spTree>
    <p:extLst>
      <p:ext uri="{BB962C8B-B14F-4D97-AF65-F5344CB8AC3E}">
        <p14:creationId xmlns:p14="http://schemas.microsoft.com/office/powerpoint/2010/main" val="284438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41"/>
          <p:cNvGrpSpPr/>
          <p:nvPr/>
        </p:nvGrpSpPr>
        <p:grpSpPr>
          <a:xfrm>
            <a:off x="-163096" y="138692"/>
            <a:ext cx="7639344" cy="1011247"/>
            <a:chOff x="7728915" y="1917859"/>
            <a:chExt cx="1034486" cy="222599"/>
          </a:xfrm>
        </p:grpSpPr>
        <p:sp>
          <p:nvSpPr>
            <p:cNvPr id="980" name="Google Shape;980;p41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1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1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1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1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1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1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1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1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1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1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1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1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1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1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1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1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1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1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1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1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1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1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1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1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1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" name="Google Shape;1020;p41"/>
          <p:cNvGrpSpPr/>
          <p:nvPr/>
        </p:nvGrpSpPr>
        <p:grpSpPr>
          <a:xfrm rot="10800000">
            <a:off x="7696618" y="319731"/>
            <a:ext cx="1032914" cy="874792"/>
            <a:chOff x="5130338" y="3221575"/>
            <a:chExt cx="343275" cy="290725"/>
          </a:xfrm>
        </p:grpSpPr>
        <p:sp>
          <p:nvSpPr>
            <p:cNvPr id="1021" name="Google Shape;1021;p41"/>
            <p:cNvSpPr/>
            <p:nvPr/>
          </p:nvSpPr>
          <p:spPr>
            <a:xfrm>
              <a:off x="5130338" y="3221575"/>
              <a:ext cx="343275" cy="290725"/>
            </a:xfrm>
            <a:custGeom>
              <a:avLst/>
              <a:gdLst/>
              <a:ahLst/>
              <a:cxnLst/>
              <a:rect l="l" t="t" r="r" b="b"/>
              <a:pathLst>
                <a:path w="13731" h="11629" extrusionOk="0">
                  <a:moveTo>
                    <a:pt x="6799" y="4944"/>
                  </a:moveTo>
                  <a:cubicBezTo>
                    <a:pt x="6833" y="4944"/>
                    <a:pt x="6868" y="4956"/>
                    <a:pt x="6904" y="4980"/>
                  </a:cubicBezTo>
                  <a:cubicBezTo>
                    <a:pt x="6966" y="5019"/>
                    <a:pt x="7015" y="5049"/>
                    <a:pt x="7020" y="5049"/>
                  </a:cubicBezTo>
                  <a:cubicBezTo>
                    <a:pt x="7020" y="5049"/>
                    <a:pt x="7021" y="5049"/>
                    <a:pt x="7021" y="5049"/>
                  </a:cubicBezTo>
                  <a:cubicBezTo>
                    <a:pt x="7021" y="5049"/>
                    <a:pt x="7021" y="5049"/>
                    <a:pt x="7021" y="5049"/>
                  </a:cubicBezTo>
                  <a:cubicBezTo>
                    <a:pt x="7022" y="5049"/>
                    <a:pt x="7085" y="5165"/>
                    <a:pt x="7158" y="5306"/>
                  </a:cubicBezTo>
                  <a:cubicBezTo>
                    <a:pt x="7233" y="5449"/>
                    <a:pt x="7416" y="5707"/>
                    <a:pt x="7567" y="5881"/>
                  </a:cubicBezTo>
                  <a:lnTo>
                    <a:pt x="7840" y="6199"/>
                  </a:lnTo>
                  <a:lnTo>
                    <a:pt x="7683" y="6263"/>
                  </a:lnTo>
                  <a:cubicBezTo>
                    <a:pt x="7581" y="6305"/>
                    <a:pt x="7506" y="6329"/>
                    <a:pt x="7440" y="6329"/>
                  </a:cubicBezTo>
                  <a:cubicBezTo>
                    <a:pt x="7321" y="6329"/>
                    <a:pt x="7230" y="6252"/>
                    <a:pt x="7054" y="6063"/>
                  </a:cubicBezTo>
                  <a:cubicBezTo>
                    <a:pt x="6919" y="5918"/>
                    <a:pt x="6732" y="5704"/>
                    <a:pt x="6637" y="5585"/>
                  </a:cubicBezTo>
                  <a:cubicBezTo>
                    <a:pt x="6464" y="5369"/>
                    <a:pt x="6464" y="5369"/>
                    <a:pt x="6544" y="5204"/>
                  </a:cubicBezTo>
                  <a:cubicBezTo>
                    <a:pt x="6629" y="5028"/>
                    <a:pt x="6711" y="4944"/>
                    <a:pt x="6799" y="4944"/>
                  </a:cubicBezTo>
                  <a:close/>
                  <a:moveTo>
                    <a:pt x="10174" y="295"/>
                  </a:moveTo>
                  <a:cubicBezTo>
                    <a:pt x="10473" y="295"/>
                    <a:pt x="11110" y="422"/>
                    <a:pt x="11426" y="556"/>
                  </a:cubicBezTo>
                  <a:cubicBezTo>
                    <a:pt x="12134" y="855"/>
                    <a:pt x="12480" y="1110"/>
                    <a:pt x="12817" y="1584"/>
                  </a:cubicBezTo>
                  <a:cubicBezTo>
                    <a:pt x="13086" y="1960"/>
                    <a:pt x="13343" y="2662"/>
                    <a:pt x="13401" y="3180"/>
                  </a:cubicBezTo>
                  <a:cubicBezTo>
                    <a:pt x="13429" y="3424"/>
                    <a:pt x="13432" y="3689"/>
                    <a:pt x="13408" y="3763"/>
                  </a:cubicBezTo>
                  <a:cubicBezTo>
                    <a:pt x="13383" y="3839"/>
                    <a:pt x="13344" y="3997"/>
                    <a:pt x="13319" y="4118"/>
                  </a:cubicBezTo>
                  <a:cubicBezTo>
                    <a:pt x="13221" y="4600"/>
                    <a:pt x="12497" y="5623"/>
                    <a:pt x="12018" y="5952"/>
                  </a:cubicBezTo>
                  <a:cubicBezTo>
                    <a:pt x="11576" y="6256"/>
                    <a:pt x="10508" y="6450"/>
                    <a:pt x="9610" y="6450"/>
                  </a:cubicBezTo>
                  <a:cubicBezTo>
                    <a:pt x="9196" y="6450"/>
                    <a:pt x="8819" y="6409"/>
                    <a:pt x="8555" y="6318"/>
                  </a:cubicBezTo>
                  <a:cubicBezTo>
                    <a:pt x="8353" y="6249"/>
                    <a:pt x="8284" y="6199"/>
                    <a:pt x="7991" y="5905"/>
                  </a:cubicBezTo>
                  <a:cubicBezTo>
                    <a:pt x="7793" y="5707"/>
                    <a:pt x="7590" y="5463"/>
                    <a:pt x="7494" y="5307"/>
                  </a:cubicBezTo>
                  <a:cubicBezTo>
                    <a:pt x="7405" y="5161"/>
                    <a:pt x="7225" y="4900"/>
                    <a:pt x="7095" y="4727"/>
                  </a:cubicBezTo>
                  <a:cubicBezTo>
                    <a:pt x="6657" y="4142"/>
                    <a:pt x="6588" y="3491"/>
                    <a:pt x="6875" y="2678"/>
                  </a:cubicBezTo>
                  <a:cubicBezTo>
                    <a:pt x="7088" y="2075"/>
                    <a:pt x="7201" y="1869"/>
                    <a:pt x="7533" y="1479"/>
                  </a:cubicBezTo>
                  <a:cubicBezTo>
                    <a:pt x="7836" y="1124"/>
                    <a:pt x="7953" y="1023"/>
                    <a:pt x="8283" y="828"/>
                  </a:cubicBezTo>
                  <a:cubicBezTo>
                    <a:pt x="8761" y="546"/>
                    <a:pt x="9187" y="402"/>
                    <a:pt x="9655" y="363"/>
                  </a:cubicBezTo>
                  <a:cubicBezTo>
                    <a:pt x="9789" y="352"/>
                    <a:pt x="9970" y="325"/>
                    <a:pt x="10064" y="304"/>
                  </a:cubicBezTo>
                  <a:cubicBezTo>
                    <a:pt x="10092" y="297"/>
                    <a:pt x="10129" y="295"/>
                    <a:pt x="10174" y="295"/>
                  </a:cubicBezTo>
                  <a:close/>
                  <a:moveTo>
                    <a:pt x="6271" y="5577"/>
                  </a:moveTo>
                  <a:lnTo>
                    <a:pt x="6342" y="5675"/>
                  </a:lnTo>
                  <a:cubicBezTo>
                    <a:pt x="6381" y="5729"/>
                    <a:pt x="6536" y="5914"/>
                    <a:pt x="6687" y="6088"/>
                  </a:cubicBezTo>
                  <a:lnTo>
                    <a:pt x="6962" y="6403"/>
                  </a:lnTo>
                  <a:lnTo>
                    <a:pt x="6774" y="6561"/>
                  </a:lnTo>
                  <a:cubicBezTo>
                    <a:pt x="6669" y="6647"/>
                    <a:pt x="6530" y="6758"/>
                    <a:pt x="6461" y="6809"/>
                  </a:cubicBezTo>
                  <a:cubicBezTo>
                    <a:pt x="6395" y="6858"/>
                    <a:pt x="6297" y="6929"/>
                    <a:pt x="6251" y="6965"/>
                  </a:cubicBezTo>
                  <a:cubicBezTo>
                    <a:pt x="6203" y="7000"/>
                    <a:pt x="5930" y="7206"/>
                    <a:pt x="5641" y="7423"/>
                  </a:cubicBezTo>
                  <a:cubicBezTo>
                    <a:pt x="4886" y="7991"/>
                    <a:pt x="4546" y="8262"/>
                    <a:pt x="4183" y="8584"/>
                  </a:cubicBezTo>
                  <a:cubicBezTo>
                    <a:pt x="4005" y="8743"/>
                    <a:pt x="3743" y="8960"/>
                    <a:pt x="3599" y="9069"/>
                  </a:cubicBezTo>
                  <a:cubicBezTo>
                    <a:pt x="2693" y="9754"/>
                    <a:pt x="2270" y="10082"/>
                    <a:pt x="2053" y="10270"/>
                  </a:cubicBezTo>
                  <a:cubicBezTo>
                    <a:pt x="1918" y="10385"/>
                    <a:pt x="1732" y="10544"/>
                    <a:pt x="1642" y="10619"/>
                  </a:cubicBezTo>
                  <a:cubicBezTo>
                    <a:pt x="1551" y="10694"/>
                    <a:pt x="1350" y="10865"/>
                    <a:pt x="1196" y="10996"/>
                  </a:cubicBezTo>
                  <a:cubicBezTo>
                    <a:pt x="1043" y="11128"/>
                    <a:pt x="844" y="11260"/>
                    <a:pt x="757" y="11289"/>
                  </a:cubicBezTo>
                  <a:cubicBezTo>
                    <a:pt x="704" y="11307"/>
                    <a:pt x="666" y="11317"/>
                    <a:pt x="635" y="11317"/>
                  </a:cubicBezTo>
                  <a:cubicBezTo>
                    <a:pt x="588" y="11317"/>
                    <a:pt x="558" y="11294"/>
                    <a:pt x="516" y="11244"/>
                  </a:cubicBezTo>
                  <a:cubicBezTo>
                    <a:pt x="355" y="11055"/>
                    <a:pt x="377" y="11019"/>
                    <a:pt x="1057" y="10345"/>
                  </a:cubicBezTo>
                  <a:cubicBezTo>
                    <a:pt x="1697" y="9711"/>
                    <a:pt x="2386" y="9085"/>
                    <a:pt x="2916" y="8654"/>
                  </a:cubicBezTo>
                  <a:cubicBezTo>
                    <a:pt x="3083" y="8519"/>
                    <a:pt x="3508" y="8139"/>
                    <a:pt x="3866" y="7805"/>
                  </a:cubicBezTo>
                  <a:cubicBezTo>
                    <a:pt x="4224" y="7472"/>
                    <a:pt x="4665" y="7067"/>
                    <a:pt x="4853" y="6902"/>
                  </a:cubicBezTo>
                  <a:cubicBezTo>
                    <a:pt x="5177" y="6616"/>
                    <a:pt x="5430" y="6380"/>
                    <a:pt x="6015" y="5822"/>
                  </a:cubicBezTo>
                  <a:lnTo>
                    <a:pt x="6271" y="5577"/>
                  </a:lnTo>
                  <a:close/>
                  <a:moveTo>
                    <a:pt x="10296" y="1"/>
                  </a:moveTo>
                  <a:cubicBezTo>
                    <a:pt x="10231" y="1"/>
                    <a:pt x="10169" y="4"/>
                    <a:pt x="10109" y="10"/>
                  </a:cubicBezTo>
                  <a:cubicBezTo>
                    <a:pt x="9984" y="23"/>
                    <a:pt x="9786" y="41"/>
                    <a:pt x="9675" y="50"/>
                  </a:cubicBezTo>
                  <a:cubicBezTo>
                    <a:pt x="8785" y="119"/>
                    <a:pt x="7857" y="603"/>
                    <a:pt x="7288" y="1294"/>
                  </a:cubicBezTo>
                  <a:cubicBezTo>
                    <a:pt x="7151" y="1461"/>
                    <a:pt x="6977" y="1701"/>
                    <a:pt x="6902" y="1827"/>
                  </a:cubicBezTo>
                  <a:cubicBezTo>
                    <a:pt x="6719" y="2134"/>
                    <a:pt x="6452" y="2907"/>
                    <a:pt x="6423" y="3214"/>
                  </a:cubicBezTo>
                  <a:cubicBezTo>
                    <a:pt x="6389" y="3563"/>
                    <a:pt x="6433" y="4051"/>
                    <a:pt x="6526" y="4354"/>
                  </a:cubicBezTo>
                  <a:cubicBezTo>
                    <a:pt x="6600" y="4598"/>
                    <a:pt x="6598" y="4620"/>
                    <a:pt x="6485" y="4769"/>
                  </a:cubicBezTo>
                  <a:cubicBezTo>
                    <a:pt x="6419" y="4857"/>
                    <a:pt x="6316" y="5032"/>
                    <a:pt x="6249" y="5165"/>
                  </a:cubicBezTo>
                  <a:cubicBezTo>
                    <a:pt x="6172" y="5321"/>
                    <a:pt x="6075" y="5450"/>
                    <a:pt x="5967" y="5542"/>
                  </a:cubicBezTo>
                  <a:cubicBezTo>
                    <a:pt x="5876" y="5620"/>
                    <a:pt x="5603" y="5866"/>
                    <a:pt x="5358" y="6093"/>
                  </a:cubicBezTo>
                  <a:cubicBezTo>
                    <a:pt x="5115" y="6318"/>
                    <a:pt x="4755" y="6644"/>
                    <a:pt x="4559" y="6818"/>
                  </a:cubicBezTo>
                  <a:cubicBezTo>
                    <a:pt x="4364" y="6990"/>
                    <a:pt x="3899" y="7407"/>
                    <a:pt x="3529" y="7741"/>
                  </a:cubicBezTo>
                  <a:cubicBezTo>
                    <a:pt x="3161" y="8075"/>
                    <a:pt x="2691" y="8487"/>
                    <a:pt x="2489" y="8655"/>
                  </a:cubicBezTo>
                  <a:cubicBezTo>
                    <a:pt x="2009" y="9055"/>
                    <a:pt x="1567" y="9446"/>
                    <a:pt x="900" y="10064"/>
                  </a:cubicBezTo>
                  <a:cubicBezTo>
                    <a:pt x="113" y="10792"/>
                    <a:pt x="1" y="11024"/>
                    <a:pt x="259" y="11395"/>
                  </a:cubicBezTo>
                  <a:cubicBezTo>
                    <a:pt x="378" y="11566"/>
                    <a:pt x="461" y="11628"/>
                    <a:pt x="601" y="11628"/>
                  </a:cubicBezTo>
                  <a:cubicBezTo>
                    <a:pt x="628" y="11628"/>
                    <a:pt x="658" y="11626"/>
                    <a:pt x="690" y="11621"/>
                  </a:cubicBezTo>
                  <a:cubicBezTo>
                    <a:pt x="883" y="11596"/>
                    <a:pt x="1254" y="11337"/>
                    <a:pt x="1915" y="10768"/>
                  </a:cubicBezTo>
                  <a:cubicBezTo>
                    <a:pt x="2193" y="10528"/>
                    <a:pt x="2662" y="10151"/>
                    <a:pt x="2894" y="9980"/>
                  </a:cubicBezTo>
                  <a:cubicBezTo>
                    <a:pt x="3352" y="9644"/>
                    <a:pt x="3808" y="9288"/>
                    <a:pt x="4043" y="9085"/>
                  </a:cubicBezTo>
                  <a:cubicBezTo>
                    <a:pt x="4476" y="8710"/>
                    <a:pt x="5455" y="7920"/>
                    <a:pt x="5761" y="7696"/>
                  </a:cubicBezTo>
                  <a:cubicBezTo>
                    <a:pt x="5829" y="7646"/>
                    <a:pt x="6042" y="7492"/>
                    <a:pt x="6233" y="7352"/>
                  </a:cubicBezTo>
                  <a:cubicBezTo>
                    <a:pt x="6423" y="7212"/>
                    <a:pt x="6579" y="7084"/>
                    <a:pt x="6580" y="7066"/>
                  </a:cubicBezTo>
                  <a:cubicBezTo>
                    <a:pt x="6580" y="7048"/>
                    <a:pt x="6614" y="7024"/>
                    <a:pt x="6658" y="7012"/>
                  </a:cubicBezTo>
                  <a:cubicBezTo>
                    <a:pt x="6702" y="6999"/>
                    <a:pt x="6833" y="6901"/>
                    <a:pt x="6950" y="6793"/>
                  </a:cubicBezTo>
                  <a:cubicBezTo>
                    <a:pt x="7102" y="6652"/>
                    <a:pt x="7154" y="6613"/>
                    <a:pt x="7235" y="6613"/>
                  </a:cubicBezTo>
                  <a:cubicBezTo>
                    <a:pt x="7259" y="6613"/>
                    <a:pt x="7286" y="6616"/>
                    <a:pt x="7319" y="6622"/>
                  </a:cubicBezTo>
                  <a:cubicBezTo>
                    <a:pt x="7332" y="6624"/>
                    <a:pt x="7348" y="6625"/>
                    <a:pt x="7365" y="6625"/>
                  </a:cubicBezTo>
                  <a:cubicBezTo>
                    <a:pt x="7539" y="6625"/>
                    <a:pt x="7892" y="6520"/>
                    <a:pt x="7980" y="6434"/>
                  </a:cubicBezTo>
                  <a:cubicBezTo>
                    <a:pt x="7989" y="6426"/>
                    <a:pt x="8002" y="6422"/>
                    <a:pt x="8020" y="6422"/>
                  </a:cubicBezTo>
                  <a:cubicBezTo>
                    <a:pt x="8066" y="6422"/>
                    <a:pt x="8142" y="6449"/>
                    <a:pt x="8241" y="6501"/>
                  </a:cubicBezTo>
                  <a:cubicBezTo>
                    <a:pt x="8533" y="6656"/>
                    <a:pt x="8944" y="6732"/>
                    <a:pt x="9534" y="6732"/>
                  </a:cubicBezTo>
                  <a:cubicBezTo>
                    <a:pt x="9911" y="6732"/>
                    <a:pt x="10362" y="6701"/>
                    <a:pt x="10902" y="6640"/>
                  </a:cubicBezTo>
                  <a:cubicBezTo>
                    <a:pt x="11213" y="6605"/>
                    <a:pt x="11921" y="6356"/>
                    <a:pt x="12146" y="6204"/>
                  </a:cubicBezTo>
                  <a:cubicBezTo>
                    <a:pt x="12351" y="6064"/>
                    <a:pt x="12826" y="5576"/>
                    <a:pt x="13030" y="5292"/>
                  </a:cubicBezTo>
                  <a:cubicBezTo>
                    <a:pt x="13552" y="4568"/>
                    <a:pt x="13730" y="4034"/>
                    <a:pt x="13698" y="3291"/>
                  </a:cubicBezTo>
                  <a:cubicBezTo>
                    <a:pt x="13653" y="2236"/>
                    <a:pt x="13053" y="1136"/>
                    <a:pt x="12259" y="650"/>
                  </a:cubicBezTo>
                  <a:cubicBezTo>
                    <a:pt x="11589" y="240"/>
                    <a:pt x="10859" y="1"/>
                    <a:pt x="10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1"/>
            <p:cNvSpPr/>
            <p:nvPr/>
          </p:nvSpPr>
          <p:spPr>
            <a:xfrm>
              <a:off x="5308463" y="3242500"/>
              <a:ext cx="142475" cy="129950"/>
            </a:xfrm>
            <a:custGeom>
              <a:avLst/>
              <a:gdLst/>
              <a:ahLst/>
              <a:cxnLst/>
              <a:rect l="l" t="t" r="r" b="b"/>
              <a:pathLst>
                <a:path w="5699" h="5198" extrusionOk="0">
                  <a:moveTo>
                    <a:pt x="3125" y="286"/>
                  </a:moveTo>
                  <a:cubicBezTo>
                    <a:pt x="3281" y="286"/>
                    <a:pt x="3452" y="309"/>
                    <a:pt x="3732" y="351"/>
                  </a:cubicBezTo>
                  <a:cubicBezTo>
                    <a:pt x="4156" y="415"/>
                    <a:pt x="4271" y="466"/>
                    <a:pt x="4565" y="712"/>
                  </a:cubicBezTo>
                  <a:cubicBezTo>
                    <a:pt x="4904" y="997"/>
                    <a:pt x="5048" y="1178"/>
                    <a:pt x="5150" y="1451"/>
                  </a:cubicBezTo>
                  <a:cubicBezTo>
                    <a:pt x="5216" y="1626"/>
                    <a:pt x="5229" y="1719"/>
                    <a:pt x="5189" y="1719"/>
                  </a:cubicBezTo>
                  <a:cubicBezTo>
                    <a:pt x="5175" y="1719"/>
                    <a:pt x="5155" y="1708"/>
                    <a:pt x="5129" y="1686"/>
                  </a:cubicBezTo>
                  <a:cubicBezTo>
                    <a:pt x="5062" y="1628"/>
                    <a:pt x="4228" y="1315"/>
                    <a:pt x="4143" y="1315"/>
                  </a:cubicBezTo>
                  <a:cubicBezTo>
                    <a:pt x="4141" y="1315"/>
                    <a:pt x="4140" y="1315"/>
                    <a:pt x="4139" y="1315"/>
                  </a:cubicBezTo>
                  <a:cubicBezTo>
                    <a:pt x="4137" y="1315"/>
                    <a:pt x="4135" y="1315"/>
                    <a:pt x="4133" y="1315"/>
                  </a:cubicBezTo>
                  <a:cubicBezTo>
                    <a:pt x="4108" y="1315"/>
                    <a:pt x="4049" y="1291"/>
                    <a:pt x="3996" y="1258"/>
                  </a:cubicBezTo>
                  <a:cubicBezTo>
                    <a:pt x="3939" y="1223"/>
                    <a:pt x="3728" y="1137"/>
                    <a:pt x="3529" y="1067"/>
                  </a:cubicBezTo>
                  <a:cubicBezTo>
                    <a:pt x="3330" y="998"/>
                    <a:pt x="3126" y="919"/>
                    <a:pt x="3077" y="893"/>
                  </a:cubicBezTo>
                  <a:cubicBezTo>
                    <a:pt x="3027" y="867"/>
                    <a:pt x="2877" y="804"/>
                    <a:pt x="2743" y="752"/>
                  </a:cubicBezTo>
                  <a:cubicBezTo>
                    <a:pt x="2410" y="624"/>
                    <a:pt x="2344" y="596"/>
                    <a:pt x="2237" y="536"/>
                  </a:cubicBezTo>
                  <a:lnTo>
                    <a:pt x="2140" y="482"/>
                  </a:lnTo>
                  <a:lnTo>
                    <a:pt x="2375" y="421"/>
                  </a:lnTo>
                  <a:cubicBezTo>
                    <a:pt x="2741" y="327"/>
                    <a:pt x="2919" y="286"/>
                    <a:pt x="3125" y="286"/>
                  </a:cubicBezTo>
                  <a:close/>
                  <a:moveTo>
                    <a:pt x="1758" y="609"/>
                  </a:moveTo>
                  <a:cubicBezTo>
                    <a:pt x="1800" y="609"/>
                    <a:pt x="1837" y="617"/>
                    <a:pt x="1871" y="633"/>
                  </a:cubicBezTo>
                  <a:cubicBezTo>
                    <a:pt x="1935" y="663"/>
                    <a:pt x="2075" y="731"/>
                    <a:pt x="2189" y="786"/>
                  </a:cubicBezTo>
                  <a:cubicBezTo>
                    <a:pt x="2658" y="1015"/>
                    <a:pt x="4163" y="1596"/>
                    <a:pt x="4281" y="1596"/>
                  </a:cubicBezTo>
                  <a:cubicBezTo>
                    <a:pt x="4282" y="1596"/>
                    <a:pt x="4283" y="1596"/>
                    <a:pt x="4284" y="1596"/>
                  </a:cubicBezTo>
                  <a:cubicBezTo>
                    <a:pt x="4286" y="1596"/>
                    <a:pt x="4288" y="1595"/>
                    <a:pt x="4290" y="1595"/>
                  </a:cubicBezTo>
                  <a:cubicBezTo>
                    <a:pt x="4310" y="1595"/>
                    <a:pt x="4336" y="1607"/>
                    <a:pt x="4351" y="1623"/>
                  </a:cubicBezTo>
                  <a:cubicBezTo>
                    <a:pt x="4389" y="1661"/>
                    <a:pt x="4833" y="1851"/>
                    <a:pt x="5102" y="1944"/>
                  </a:cubicBezTo>
                  <a:cubicBezTo>
                    <a:pt x="5215" y="1983"/>
                    <a:pt x="5316" y="2022"/>
                    <a:pt x="5329" y="2032"/>
                  </a:cubicBezTo>
                  <a:cubicBezTo>
                    <a:pt x="5342" y="2041"/>
                    <a:pt x="5360" y="2169"/>
                    <a:pt x="5369" y="2316"/>
                  </a:cubicBezTo>
                  <a:cubicBezTo>
                    <a:pt x="5387" y="2570"/>
                    <a:pt x="5320" y="3289"/>
                    <a:pt x="5274" y="3350"/>
                  </a:cubicBezTo>
                  <a:cubicBezTo>
                    <a:pt x="5271" y="3355"/>
                    <a:pt x="5260" y="3357"/>
                    <a:pt x="5244" y="3357"/>
                  </a:cubicBezTo>
                  <a:cubicBezTo>
                    <a:pt x="5061" y="3357"/>
                    <a:pt x="4114" y="3047"/>
                    <a:pt x="3399" y="2745"/>
                  </a:cubicBezTo>
                  <a:cubicBezTo>
                    <a:pt x="3185" y="2657"/>
                    <a:pt x="2865" y="2525"/>
                    <a:pt x="2684" y="2453"/>
                  </a:cubicBezTo>
                  <a:cubicBezTo>
                    <a:pt x="2504" y="2381"/>
                    <a:pt x="2276" y="2276"/>
                    <a:pt x="2181" y="2222"/>
                  </a:cubicBezTo>
                  <a:cubicBezTo>
                    <a:pt x="2085" y="2167"/>
                    <a:pt x="1961" y="2114"/>
                    <a:pt x="1904" y="2103"/>
                  </a:cubicBezTo>
                  <a:cubicBezTo>
                    <a:pt x="1845" y="2092"/>
                    <a:pt x="1779" y="2061"/>
                    <a:pt x="1749" y="2031"/>
                  </a:cubicBezTo>
                  <a:cubicBezTo>
                    <a:pt x="1701" y="1983"/>
                    <a:pt x="972" y="1661"/>
                    <a:pt x="772" y="1599"/>
                  </a:cubicBezTo>
                  <a:cubicBezTo>
                    <a:pt x="596" y="1546"/>
                    <a:pt x="601" y="1496"/>
                    <a:pt x="793" y="1264"/>
                  </a:cubicBezTo>
                  <a:cubicBezTo>
                    <a:pt x="897" y="1141"/>
                    <a:pt x="1014" y="1017"/>
                    <a:pt x="1054" y="990"/>
                  </a:cubicBezTo>
                  <a:cubicBezTo>
                    <a:pt x="1095" y="962"/>
                    <a:pt x="1200" y="887"/>
                    <a:pt x="1294" y="818"/>
                  </a:cubicBezTo>
                  <a:cubicBezTo>
                    <a:pt x="1484" y="679"/>
                    <a:pt x="1637" y="609"/>
                    <a:pt x="1758" y="609"/>
                  </a:cubicBezTo>
                  <a:close/>
                  <a:moveTo>
                    <a:pt x="508" y="1738"/>
                  </a:moveTo>
                  <a:cubicBezTo>
                    <a:pt x="533" y="1738"/>
                    <a:pt x="564" y="1752"/>
                    <a:pt x="586" y="1773"/>
                  </a:cubicBezTo>
                  <a:cubicBezTo>
                    <a:pt x="611" y="1799"/>
                    <a:pt x="750" y="1868"/>
                    <a:pt x="899" y="1929"/>
                  </a:cubicBezTo>
                  <a:cubicBezTo>
                    <a:pt x="1045" y="1989"/>
                    <a:pt x="1310" y="2107"/>
                    <a:pt x="1480" y="2187"/>
                  </a:cubicBezTo>
                  <a:cubicBezTo>
                    <a:pt x="3069" y="2935"/>
                    <a:pt x="4531" y="3511"/>
                    <a:pt x="4819" y="3511"/>
                  </a:cubicBezTo>
                  <a:cubicBezTo>
                    <a:pt x="4838" y="3511"/>
                    <a:pt x="4851" y="3509"/>
                    <a:pt x="4860" y="3504"/>
                  </a:cubicBezTo>
                  <a:cubicBezTo>
                    <a:pt x="4873" y="3496"/>
                    <a:pt x="4887" y="3492"/>
                    <a:pt x="4903" y="3492"/>
                  </a:cubicBezTo>
                  <a:cubicBezTo>
                    <a:pt x="4957" y="3492"/>
                    <a:pt x="5032" y="3539"/>
                    <a:pt x="5161" y="3648"/>
                  </a:cubicBezTo>
                  <a:cubicBezTo>
                    <a:pt x="5200" y="3680"/>
                    <a:pt x="5187" y="3733"/>
                    <a:pt x="5118" y="3827"/>
                  </a:cubicBezTo>
                  <a:cubicBezTo>
                    <a:pt x="5065" y="3900"/>
                    <a:pt x="4954" y="4027"/>
                    <a:pt x="4868" y="4112"/>
                  </a:cubicBezTo>
                  <a:cubicBezTo>
                    <a:pt x="4779" y="4200"/>
                    <a:pt x="4740" y="4236"/>
                    <a:pt x="4687" y="4236"/>
                  </a:cubicBezTo>
                  <a:cubicBezTo>
                    <a:pt x="4652" y="4236"/>
                    <a:pt x="4611" y="4220"/>
                    <a:pt x="4545" y="4193"/>
                  </a:cubicBezTo>
                  <a:cubicBezTo>
                    <a:pt x="4451" y="4153"/>
                    <a:pt x="4106" y="4052"/>
                    <a:pt x="3777" y="3966"/>
                  </a:cubicBezTo>
                  <a:lnTo>
                    <a:pt x="3181" y="3810"/>
                  </a:lnTo>
                  <a:lnTo>
                    <a:pt x="3296" y="3982"/>
                  </a:lnTo>
                  <a:cubicBezTo>
                    <a:pt x="3394" y="4129"/>
                    <a:pt x="3434" y="4159"/>
                    <a:pt x="3556" y="4180"/>
                  </a:cubicBezTo>
                  <a:cubicBezTo>
                    <a:pt x="3753" y="4215"/>
                    <a:pt x="4407" y="4402"/>
                    <a:pt x="4407" y="4425"/>
                  </a:cubicBezTo>
                  <a:cubicBezTo>
                    <a:pt x="4407" y="4465"/>
                    <a:pt x="3695" y="4774"/>
                    <a:pt x="3469" y="4832"/>
                  </a:cubicBezTo>
                  <a:cubicBezTo>
                    <a:pt x="3280" y="4880"/>
                    <a:pt x="3161" y="4903"/>
                    <a:pt x="3047" y="4903"/>
                  </a:cubicBezTo>
                  <a:cubicBezTo>
                    <a:pt x="2959" y="4903"/>
                    <a:pt x="2874" y="4889"/>
                    <a:pt x="2761" y="4863"/>
                  </a:cubicBezTo>
                  <a:cubicBezTo>
                    <a:pt x="2652" y="4837"/>
                    <a:pt x="2548" y="4818"/>
                    <a:pt x="2511" y="4818"/>
                  </a:cubicBezTo>
                  <a:cubicBezTo>
                    <a:pt x="2507" y="4818"/>
                    <a:pt x="2503" y="4818"/>
                    <a:pt x="2501" y="4819"/>
                  </a:cubicBezTo>
                  <a:cubicBezTo>
                    <a:pt x="2500" y="4819"/>
                    <a:pt x="2499" y="4819"/>
                    <a:pt x="2497" y="4819"/>
                  </a:cubicBezTo>
                  <a:cubicBezTo>
                    <a:pt x="2465" y="4819"/>
                    <a:pt x="2308" y="4780"/>
                    <a:pt x="2137" y="4729"/>
                  </a:cubicBezTo>
                  <a:cubicBezTo>
                    <a:pt x="1767" y="4617"/>
                    <a:pt x="1431" y="4399"/>
                    <a:pt x="1058" y="4027"/>
                  </a:cubicBezTo>
                  <a:cubicBezTo>
                    <a:pt x="771" y="3740"/>
                    <a:pt x="633" y="3510"/>
                    <a:pt x="494" y="3088"/>
                  </a:cubicBezTo>
                  <a:lnTo>
                    <a:pt x="393" y="2783"/>
                  </a:lnTo>
                  <a:lnTo>
                    <a:pt x="725" y="2982"/>
                  </a:lnTo>
                  <a:cubicBezTo>
                    <a:pt x="1058" y="3183"/>
                    <a:pt x="1518" y="3420"/>
                    <a:pt x="1790" y="3528"/>
                  </a:cubicBezTo>
                  <a:cubicBezTo>
                    <a:pt x="1870" y="3561"/>
                    <a:pt x="2171" y="3683"/>
                    <a:pt x="2456" y="3800"/>
                  </a:cubicBezTo>
                  <a:cubicBezTo>
                    <a:pt x="2763" y="3926"/>
                    <a:pt x="2909" y="3976"/>
                    <a:pt x="2989" y="3976"/>
                  </a:cubicBezTo>
                  <a:cubicBezTo>
                    <a:pt x="3018" y="3976"/>
                    <a:pt x="3038" y="3969"/>
                    <a:pt x="3055" y="3958"/>
                  </a:cubicBezTo>
                  <a:cubicBezTo>
                    <a:pt x="3190" y="3861"/>
                    <a:pt x="3143" y="3796"/>
                    <a:pt x="2849" y="3677"/>
                  </a:cubicBezTo>
                  <a:cubicBezTo>
                    <a:pt x="2707" y="3619"/>
                    <a:pt x="2577" y="3576"/>
                    <a:pt x="2544" y="3576"/>
                  </a:cubicBezTo>
                  <a:cubicBezTo>
                    <a:pt x="2542" y="3576"/>
                    <a:pt x="2540" y="3576"/>
                    <a:pt x="2539" y="3577"/>
                  </a:cubicBezTo>
                  <a:cubicBezTo>
                    <a:pt x="2535" y="3578"/>
                    <a:pt x="2531" y="3579"/>
                    <a:pt x="2527" y="3579"/>
                  </a:cubicBezTo>
                  <a:cubicBezTo>
                    <a:pt x="2507" y="3579"/>
                    <a:pt x="2481" y="3565"/>
                    <a:pt x="2459" y="3544"/>
                  </a:cubicBezTo>
                  <a:cubicBezTo>
                    <a:pt x="2435" y="3519"/>
                    <a:pt x="2370" y="3486"/>
                    <a:pt x="2311" y="3470"/>
                  </a:cubicBezTo>
                  <a:cubicBezTo>
                    <a:pt x="2251" y="3453"/>
                    <a:pt x="2176" y="3418"/>
                    <a:pt x="2137" y="3390"/>
                  </a:cubicBezTo>
                  <a:cubicBezTo>
                    <a:pt x="2099" y="3363"/>
                    <a:pt x="2040" y="3339"/>
                    <a:pt x="2008" y="3338"/>
                  </a:cubicBezTo>
                  <a:cubicBezTo>
                    <a:pt x="1976" y="3337"/>
                    <a:pt x="1931" y="3319"/>
                    <a:pt x="1910" y="3299"/>
                  </a:cubicBezTo>
                  <a:cubicBezTo>
                    <a:pt x="1889" y="3277"/>
                    <a:pt x="1770" y="3221"/>
                    <a:pt x="1641" y="3170"/>
                  </a:cubicBezTo>
                  <a:cubicBezTo>
                    <a:pt x="1513" y="3119"/>
                    <a:pt x="1235" y="2978"/>
                    <a:pt x="1021" y="2855"/>
                  </a:cubicBezTo>
                  <a:cubicBezTo>
                    <a:pt x="807" y="2733"/>
                    <a:pt x="560" y="2597"/>
                    <a:pt x="470" y="2553"/>
                  </a:cubicBezTo>
                  <a:cubicBezTo>
                    <a:pt x="314" y="2477"/>
                    <a:pt x="308" y="2468"/>
                    <a:pt x="306" y="2308"/>
                  </a:cubicBezTo>
                  <a:cubicBezTo>
                    <a:pt x="303" y="2122"/>
                    <a:pt x="423" y="1756"/>
                    <a:pt x="495" y="1739"/>
                  </a:cubicBezTo>
                  <a:cubicBezTo>
                    <a:pt x="499" y="1738"/>
                    <a:pt x="504" y="1738"/>
                    <a:pt x="508" y="1738"/>
                  </a:cubicBezTo>
                  <a:close/>
                  <a:moveTo>
                    <a:pt x="3170" y="0"/>
                  </a:moveTo>
                  <a:cubicBezTo>
                    <a:pt x="2983" y="0"/>
                    <a:pt x="2801" y="31"/>
                    <a:pt x="2471" y="104"/>
                  </a:cubicBezTo>
                  <a:cubicBezTo>
                    <a:pt x="1637" y="288"/>
                    <a:pt x="1417" y="375"/>
                    <a:pt x="1045" y="667"/>
                  </a:cubicBezTo>
                  <a:cubicBezTo>
                    <a:pt x="329" y="1227"/>
                    <a:pt x="0" y="1794"/>
                    <a:pt x="15" y="2441"/>
                  </a:cubicBezTo>
                  <a:cubicBezTo>
                    <a:pt x="22" y="2752"/>
                    <a:pt x="137" y="3303"/>
                    <a:pt x="242" y="3523"/>
                  </a:cubicBezTo>
                  <a:cubicBezTo>
                    <a:pt x="299" y="3646"/>
                    <a:pt x="455" y="3901"/>
                    <a:pt x="592" y="4096"/>
                  </a:cubicBezTo>
                  <a:cubicBezTo>
                    <a:pt x="845" y="4458"/>
                    <a:pt x="860" y="4472"/>
                    <a:pt x="1437" y="4872"/>
                  </a:cubicBezTo>
                  <a:cubicBezTo>
                    <a:pt x="1678" y="5040"/>
                    <a:pt x="2234" y="5176"/>
                    <a:pt x="2763" y="5196"/>
                  </a:cubicBezTo>
                  <a:cubicBezTo>
                    <a:pt x="2795" y="5197"/>
                    <a:pt x="2827" y="5198"/>
                    <a:pt x="2859" y="5198"/>
                  </a:cubicBezTo>
                  <a:cubicBezTo>
                    <a:pt x="3300" y="5198"/>
                    <a:pt x="3726" y="5087"/>
                    <a:pt x="4250" y="4838"/>
                  </a:cubicBezTo>
                  <a:cubicBezTo>
                    <a:pt x="4606" y="4670"/>
                    <a:pt x="4719" y="4594"/>
                    <a:pt x="5016" y="4321"/>
                  </a:cubicBezTo>
                  <a:cubicBezTo>
                    <a:pt x="5501" y="3877"/>
                    <a:pt x="5543" y="3789"/>
                    <a:pt x="5619" y="3068"/>
                  </a:cubicBezTo>
                  <a:cubicBezTo>
                    <a:pt x="5699" y="2330"/>
                    <a:pt x="5681" y="2116"/>
                    <a:pt x="5503" y="1553"/>
                  </a:cubicBezTo>
                  <a:cubicBezTo>
                    <a:pt x="5366" y="1127"/>
                    <a:pt x="5362" y="1119"/>
                    <a:pt x="5050" y="787"/>
                  </a:cubicBezTo>
                  <a:cubicBezTo>
                    <a:pt x="4873" y="598"/>
                    <a:pt x="4638" y="388"/>
                    <a:pt x="4514" y="307"/>
                  </a:cubicBezTo>
                  <a:cubicBezTo>
                    <a:pt x="4267" y="146"/>
                    <a:pt x="4083" y="96"/>
                    <a:pt x="3481" y="22"/>
                  </a:cubicBezTo>
                  <a:cubicBezTo>
                    <a:pt x="3362" y="8"/>
                    <a:pt x="3266" y="0"/>
                    <a:pt x="3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1"/>
            <p:cNvSpPr/>
            <p:nvPr/>
          </p:nvSpPr>
          <p:spPr>
            <a:xfrm>
              <a:off x="5386088" y="3342225"/>
              <a:ext cx="3100" cy="2225"/>
            </a:xfrm>
            <a:custGeom>
              <a:avLst/>
              <a:gdLst/>
              <a:ahLst/>
              <a:cxnLst/>
              <a:rect l="l" t="t" r="r" b="b"/>
              <a:pathLst>
                <a:path w="124" h="89" extrusionOk="0">
                  <a:moveTo>
                    <a:pt x="82" y="1"/>
                  </a:moveTo>
                  <a:cubicBezTo>
                    <a:pt x="64" y="1"/>
                    <a:pt x="44" y="10"/>
                    <a:pt x="26" y="27"/>
                  </a:cubicBezTo>
                  <a:cubicBezTo>
                    <a:pt x="1" y="52"/>
                    <a:pt x="1" y="80"/>
                    <a:pt x="29" y="86"/>
                  </a:cubicBezTo>
                  <a:cubicBezTo>
                    <a:pt x="35" y="88"/>
                    <a:pt x="42" y="89"/>
                    <a:pt x="49" y="89"/>
                  </a:cubicBezTo>
                  <a:cubicBezTo>
                    <a:pt x="71" y="89"/>
                    <a:pt x="94" y="81"/>
                    <a:pt x="107" y="69"/>
                  </a:cubicBezTo>
                  <a:cubicBezTo>
                    <a:pt x="124" y="52"/>
                    <a:pt x="123" y="27"/>
                    <a:pt x="105" y="10"/>
                  </a:cubicBezTo>
                  <a:cubicBezTo>
                    <a:pt x="99" y="3"/>
                    <a:pt x="91" y="1"/>
                    <a:pt x="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" name="Google Shape;1024;p41"/>
          <p:cNvGrpSpPr/>
          <p:nvPr/>
        </p:nvGrpSpPr>
        <p:grpSpPr>
          <a:xfrm>
            <a:off x="8310375" y="4079214"/>
            <a:ext cx="792698" cy="1086339"/>
            <a:chOff x="6722988" y="1767725"/>
            <a:chExt cx="207225" cy="298150"/>
          </a:xfrm>
        </p:grpSpPr>
        <p:sp>
          <p:nvSpPr>
            <p:cNvPr id="1025" name="Google Shape;1025;p41"/>
            <p:cNvSpPr/>
            <p:nvPr/>
          </p:nvSpPr>
          <p:spPr>
            <a:xfrm>
              <a:off x="6722988" y="1767725"/>
              <a:ext cx="190525" cy="250650"/>
            </a:xfrm>
            <a:custGeom>
              <a:avLst/>
              <a:gdLst/>
              <a:ahLst/>
              <a:cxnLst/>
              <a:rect l="l" t="t" r="r" b="b"/>
              <a:pathLst>
                <a:path w="7621" h="10026" extrusionOk="0">
                  <a:moveTo>
                    <a:pt x="3858" y="193"/>
                  </a:moveTo>
                  <a:cubicBezTo>
                    <a:pt x="4020" y="193"/>
                    <a:pt x="4181" y="206"/>
                    <a:pt x="4340" y="234"/>
                  </a:cubicBezTo>
                  <a:cubicBezTo>
                    <a:pt x="5387" y="416"/>
                    <a:pt x="6354" y="1208"/>
                    <a:pt x="6861" y="2301"/>
                  </a:cubicBezTo>
                  <a:cubicBezTo>
                    <a:pt x="7295" y="3237"/>
                    <a:pt x="7424" y="4362"/>
                    <a:pt x="7244" y="5646"/>
                  </a:cubicBezTo>
                  <a:cubicBezTo>
                    <a:pt x="7190" y="6025"/>
                    <a:pt x="7103" y="6458"/>
                    <a:pt x="6859" y="6791"/>
                  </a:cubicBezTo>
                  <a:lnTo>
                    <a:pt x="6828" y="6832"/>
                  </a:lnTo>
                  <a:cubicBezTo>
                    <a:pt x="6761" y="6921"/>
                    <a:pt x="6685" y="7022"/>
                    <a:pt x="6672" y="7151"/>
                  </a:cubicBezTo>
                  <a:cubicBezTo>
                    <a:pt x="6662" y="7261"/>
                    <a:pt x="6701" y="7363"/>
                    <a:pt x="6733" y="7444"/>
                  </a:cubicBezTo>
                  <a:lnTo>
                    <a:pt x="7117" y="8427"/>
                  </a:lnTo>
                  <a:cubicBezTo>
                    <a:pt x="7157" y="8531"/>
                    <a:pt x="7209" y="8661"/>
                    <a:pt x="7183" y="8772"/>
                  </a:cubicBezTo>
                  <a:cubicBezTo>
                    <a:pt x="7153" y="8905"/>
                    <a:pt x="7022" y="9004"/>
                    <a:pt x="6877" y="9101"/>
                  </a:cubicBezTo>
                  <a:cubicBezTo>
                    <a:pt x="6298" y="9492"/>
                    <a:pt x="5771" y="9817"/>
                    <a:pt x="5178" y="9833"/>
                  </a:cubicBezTo>
                  <a:cubicBezTo>
                    <a:pt x="5168" y="9833"/>
                    <a:pt x="5158" y="9833"/>
                    <a:pt x="5149" y="9833"/>
                  </a:cubicBezTo>
                  <a:cubicBezTo>
                    <a:pt x="4703" y="9833"/>
                    <a:pt x="4552" y="9520"/>
                    <a:pt x="4354" y="9126"/>
                  </a:cubicBezTo>
                  <a:cubicBezTo>
                    <a:pt x="4308" y="9037"/>
                    <a:pt x="4261" y="8943"/>
                    <a:pt x="4209" y="8851"/>
                  </a:cubicBezTo>
                  <a:cubicBezTo>
                    <a:pt x="4142" y="8731"/>
                    <a:pt x="4064" y="8594"/>
                    <a:pt x="3945" y="8493"/>
                  </a:cubicBezTo>
                  <a:cubicBezTo>
                    <a:pt x="3850" y="8412"/>
                    <a:pt x="3737" y="8359"/>
                    <a:pt x="3637" y="8319"/>
                  </a:cubicBezTo>
                  <a:cubicBezTo>
                    <a:pt x="3457" y="8244"/>
                    <a:pt x="3269" y="8185"/>
                    <a:pt x="3087" y="8129"/>
                  </a:cubicBezTo>
                  <a:cubicBezTo>
                    <a:pt x="2894" y="8068"/>
                    <a:pt x="2693" y="8005"/>
                    <a:pt x="2507" y="7925"/>
                  </a:cubicBezTo>
                  <a:cubicBezTo>
                    <a:pt x="1453" y="7471"/>
                    <a:pt x="653" y="6348"/>
                    <a:pt x="419" y="4994"/>
                  </a:cubicBezTo>
                  <a:cubicBezTo>
                    <a:pt x="201" y="3728"/>
                    <a:pt x="475" y="2476"/>
                    <a:pt x="1173" y="1560"/>
                  </a:cubicBezTo>
                  <a:cubicBezTo>
                    <a:pt x="1823" y="707"/>
                    <a:pt x="2856" y="193"/>
                    <a:pt x="3858" y="193"/>
                  </a:cubicBezTo>
                  <a:close/>
                  <a:moveTo>
                    <a:pt x="3860" y="0"/>
                  </a:moveTo>
                  <a:cubicBezTo>
                    <a:pt x="2799" y="0"/>
                    <a:pt x="1705" y="542"/>
                    <a:pt x="1019" y="1443"/>
                  </a:cubicBezTo>
                  <a:cubicBezTo>
                    <a:pt x="289" y="2403"/>
                    <a:pt x="1" y="3708"/>
                    <a:pt x="228" y="5027"/>
                  </a:cubicBezTo>
                  <a:cubicBezTo>
                    <a:pt x="474" y="6444"/>
                    <a:pt x="1317" y="7622"/>
                    <a:pt x="2430" y="8102"/>
                  </a:cubicBezTo>
                  <a:cubicBezTo>
                    <a:pt x="2627" y="8186"/>
                    <a:pt x="2831" y="8250"/>
                    <a:pt x="3029" y="8312"/>
                  </a:cubicBezTo>
                  <a:cubicBezTo>
                    <a:pt x="3207" y="8368"/>
                    <a:pt x="3392" y="8426"/>
                    <a:pt x="3565" y="8497"/>
                  </a:cubicBezTo>
                  <a:cubicBezTo>
                    <a:pt x="3653" y="8534"/>
                    <a:pt x="3745" y="8576"/>
                    <a:pt x="3820" y="8639"/>
                  </a:cubicBezTo>
                  <a:cubicBezTo>
                    <a:pt x="3913" y="8719"/>
                    <a:pt x="3978" y="8835"/>
                    <a:pt x="4041" y="8946"/>
                  </a:cubicBezTo>
                  <a:cubicBezTo>
                    <a:pt x="4091" y="9033"/>
                    <a:pt x="4137" y="9125"/>
                    <a:pt x="4181" y="9213"/>
                  </a:cubicBezTo>
                  <a:cubicBezTo>
                    <a:pt x="4382" y="9614"/>
                    <a:pt x="4589" y="10026"/>
                    <a:pt x="5151" y="10026"/>
                  </a:cubicBezTo>
                  <a:lnTo>
                    <a:pt x="5184" y="10026"/>
                  </a:lnTo>
                  <a:cubicBezTo>
                    <a:pt x="5880" y="10007"/>
                    <a:pt x="6520" y="9576"/>
                    <a:pt x="6986" y="9261"/>
                  </a:cubicBezTo>
                  <a:cubicBezTo>
                    <a:pt x="7156" y="9147"/>
                    <a:pt x="7327" y="9017"/>
                    <a:pt x="7372" y="8813"/>
                  </a:cubicBezTo>
                  <a:cubicBezTo>
                    <a:pt x="7409" y="8646"/>
                    <a:pt x="7344" y="8479"/>
                    <a:pt x="7297" y="8356"/>
                  </a:cubicBezTo>
                  <a:lnTo>
                    <a:pt x="6913" y="7373"/>
                  </a:lnTo>
                  <a:cubicBezTo>
                    <a:pt x="6888" y="7308"/>
                    <a:pt x="6859" y="7234"/>
                    <a:pt x="6865" y="7170"/>
                  </a:cubicBezTo>
                  <a:cubicBezTo>
                    <a:pt x="6872" y="7096"/>
                    <a:pt x="6926" y="7024"/>
                    <a:pt x="6983" y="6948"/>
                  </a:cubicBezTo>
                  <a:lnTo>
                    <a:pt x="7015" y="6905"/>
                  </a:lnTo>
                  <a:cubicBezTo>
                    <a:pt x="7284" y="6538"/>
                    <a:pt x="7378" y="6076"/>
                    <a:pt x="7435" y="5674"/>
                  </a:cubicBezTo>
                  <a:cubicBezTo>
                    <a:pt x="7621" y="4351"/>
                    <a:pt x="7486" y="3190"/>
                    <a:pt x="7037" y="2220"/>
                  </a:cubicBezTo>
                  <a:cubicBezTo>
                    <a:pt x="6502" y="1070"/>
                    <a:pt x="5482" y="236"/>
                    <a:pt x="4373" y="44"/>
                  </a:cubicBezTo>
                  <a:cubicBezTo>
                    <a:pt x="4204" y="14"/>
                    <a:pt x="4033" y="0"/>
                    <a:pt x="3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6841838" y="1986975"/>
              <a:ext cx="88375" cy="78900"/>
            </a:xfrm>
            <a:custGeom>
              <a:avLst/>
              <a:gdLst/>
              <a:ahLst/>
              <a:cxnLst/>
              <a:rect l="l" t="t" r="r" b="b"/>
              <a:pathLst>
                <a:path w="3535" h="3156" extrusionOk="0">
                  <a:moveTo>
                    <a:pt x="2590" y="1"/>
                  </a:moveTo>
                  <a:cubicBezTo>
                    <a:pt x="2540" y="1"/>
                    <a:pt x="2492" y="39"/>
                    <a:pt x="2490" y="93"/>
                  </a:cubicBezTo>
                  <a:cubicBezTo>
                    <a:pt x="2488" y="146"/>
                    <a:pt x="2529" y="191"/>
                    <a:pt x="2583" y="193"/>
                  </a:cubicBezTo>
                  <a:cubicBezTo>
                    <a:pt x="2647" y="196"/>
                    <a:pt x="2712" y="228"/>
                    <a:pt x="2761" y="283"/>
                  </a:cubicBezTo>
                  <a:cubicBezTo>
                    <a:pt x="2809" y="336"/>
                    <a:pt x="2835" y="403"/>
                    <a:pt x="2831" y="466"/>
                  </a:cubicBezTo>
                  <a:cubicBezTo>
                    <a:pt x="2830" y="487"/>
                    <a:pt x="2825" y="508"/>
                    <a:pt x="2822" y="529"/>
                  </a:cubicBezTo>
                  <a:cubicBezTo>
                    <a:pt x="2811" y="600"/>
                    <a:pt x="2796" y="688"/>
                    <a:pt x="2842" y="770"/>
                  </a:cubicBezTo>
                  <a:cubicBezTo>
                    <a:pt x="2883" y="845"/>
                    <a:pt x="2955" y="881"/>
                    <a:pt x="3011" y="910"/>
                  </a:cubicBezTo>
                  <a:cubicBezTo>
                    <a:pt x="3050" y="930"/>
                    <a:pt x="3086" y="949"/>
                    <a:pt x="3099" y="972"/>
                  </a:cubicBezTo>
                  <a:cubicBezTo>
                    <a:pt x="3115" y="998"/>
                    <a:pt x="3107" y="1050"/>
                    <a:pt x="3099" y="1103"/>
                  </a:cubicBezTo>
                  <a:cubicBezTo>
                    <a:pt x="3087" y="1185"/>
                    <a:pt x="3071" y="1289"/>
                    <a:pt x="3139" y="1378"/>
                  </a:cubicBezTo>
                  <a:cubicBezTo>
                    <a:pt x="3166" y="1413"/>
                    <a:pt x="3200" y="1436"/>
                    <a:pt x="3228" y="1455"/>
                  </a:cubicBezTo>
                  <a:cubicBezTo>
                    <a:pt x="3239" y="1461"/>
                    <a:pt x="3249" y="1469"/>
                    <a:pt x="3260" y="1477"/>
                  </a:cubicBezTo>
                  <a:cubicBezTo>
                    <a:pt x="3323" y="1528"/>
                    <a:pt x="3330" y="1634"/>
                    <a:pt x="3303" y="1711"/>
                  </a:cubicBezTo>
                  <a:cubicBezTo>
                    <a:pt x="3268" y="1811"/>
                    <a:pt x="3184" y="1897"/>
                    <a:pt x="3109" y="1970"/>
                  </a:cubicBezTo>
                  <a:cubicBezTo>
                    <a:pt x="2657" y="2406"/>
                    <a:pt x="2098" y="2732"/>
                    <a:pt x="1492" y="2911"/>
                  </a:cubicBezTo>
                  <a:cubicBezTo>
                    <a:pt x="1399" y="2938"/>
                    <a:pt x="1301" y="2962"/>
                    <a:pt x="1208" y="2962"/>
                  </a:cubicBezTo>
                  <a:cubicBezTo>
                    <a:pt x="1181" y="2962"/>
                    <a:pt x="1154" y="2960"/>
                    <a:pt x="1128" y="2956"/>
                  </a:cubicBezTo>
                  <a:cubicBezTo>
                    <a:pt x="1037" y="2940"/>
                    <a:pt x="929" y="2878"/>
                    <a:pt x="908" y="2779"/>
                  </a:cubicBezTo>
                  <a:cubicBezTo>
                    <a:pt x="902" y="2754"/>
                    <a:pt x="901" y="2724"/>
                    <a:pt x="900" y="2692"/>
                  </a:cubicBezTo>
                  <a:cubicBezTo>
                    <a:pt x="899" y="2628"/>
                    <a:pt x="897" y="2554"/>
                    <a:pt x="858" y="2484"/>
                  </a:cubicBezTo>
                  <a:cubicBezTo>
                    <a:pt x="804" y="2393"/>
                    <a:pt x="712" y="2353"/>
                    <a:pt x="630" y="2317"/>
                  </a:cubicBezTo>
                  <a:cubicBezTo>
                    <a:pt x="555" y="2285"/>
                    <a:pt x="508" y="2262"/>
                    <a:pt x="498" y="2227"/>
                  </a:cubicBezTo>
                  <a:cubicBezTo>
                    <a:pt x="490" y="2202"/>
                    <a:pt x="500" y="2165"/>
                    <a:pt x="508" y="2126"/>
                  </a:cubicBezTo>
                  <a:cubicBezTo>
                    <a:pt x="522" y="2069"/>
                    <a:pt x="537" y="2005"/>
                    <a:pt x="520" y="1935"/>
                  </a:cubicBezTo>
                  <a:cubicBezTo>
                    <a:pt x="498" y="1849"/>
                    <a:pt x="436" y="1791"/>
                    <a:pt x="385" y="1745"/>
                  </a:cubicBezTo>
                  <a:cubicBezTo>
                    <a:pt x="370" y="1732"/>
                    <a:pt x="355" y="1719"/>
                    <a:pt x="342" y="1705"/>
                  </a:cubicBezTo>
                  <a:cubicBezTo>
                    <a:pt x="187" y="1540"/>
                    <a:pt x="244" y="1337"/>
                    <a:pt x="319" y="1195"/>
                  </a:cubicBezTo>
                  <a:cubicBezTo>
                    <a:pt x="345" y="1148"/>
                    <a:pt x="327" y="1090"/>
                    <a:pt x="280" y="1065"/>
                  </a:cubicBezTo>
                  <a:cubicBezTo>
                    <a:pt x="265" y="1057"/>
                    <a:pt x="250" y="1054"/>
                    <a:pt x="235" y="1054"/>
                  </a:cubicBezTo>
                  <a:cubicBezTo>
                    <a:pt x="200" y="1054"/>
                    <a:pt x="166" y="1073"/>
                    <a:pt x="148" y="1105"/>
                  </a:cubicBezTo>
                  <a:cubicBezTo>
                    <a:pt x="1" y="1384"/>
                    <a:pt x="19" y="1644"/>
                    <a:pt x="202" y="1837"/>
                  </a:cubicBezTo>
                  <a:cubicBezTo>
                    <a:pt x="219" y="1854"/>
                    <a:pt x="237" y="1871"/>
                    <a:pt x="255" y="1888"/>
                  </a:cubicBezTo>
                  <a:cubicBezTo>
                    <a:pt x="291" y="1920"/>
                    <a:pt x="324" y="1951"/>
                    <a:pt x="332" y="1981"/>
                  </a:cubicBezTo>
                  <a:cubicBezTo>
                    <a:pt x="338" y="2006"/>
                    <a:pt x="330" y="2042"/>
                    <a:pt x="320" y="2081"/>
                  </a:cubicBezTo>
                  <a:cubicBezTo>
                    <a:pt x="307" y="2138"/>
                    <a:pt x="290" y="2210"/>
                    <a:pt x="314" y="2284"/>
                  </a:cubicBezTo>
                  <a:cubicBezTo>
                    <a:pt x="351" y="2405"/>
                    <a:pt x="463" y="2455"/>
                    <a:pt x="553" y="2494"/>
                  </a:cubicBezTo>
                  <a:cubicBezTo>
                    <a:pt x="613" y="2520"/>
                    <a:pt x="670" y="2544"/>
                    <a:pt x="690" y="2581"/>
                  </a:cubicBezTo>
                  <a:cubicBezTo>
                    <a:pt x="706" y="2607"/>
                    <a:pt x="707" y="2649"/>
                    <a:pt x="708" y="2696"/>
                  </a:cubicBezTo>
                  <a:cubicBezTo>
                    <a:pt x="708" y="2733"/>
                    <a:pt x="709" y="2777"/>
                    <a:pt x="719" y="2820"/>
                  </a:cubicBezTo>
                  <a:cubicBezTo>
                    <a:pt x="759" y="3007"/>
                    <a:pt x="937" y="3118"/>
                    <a:pt x="1095" y="3146"/>
                  </a:cubicBezTo>
                  <a:cubicBezTo>
                    <a:pt x="1132" y="3152"/>
                    <a:pt x="1171" y="3155"/>
                    <a:pt x="1208" y="3155"/>
                  </a:cubicBezTo>
                  <a:cubicBezTo>
                    <a:pt x="1324" y="3155"/>
                    <a:pt x="1439" y="3128"/>
                    <a:pt x="1547" y="3096"/>
                  </a:cubicBezTo>
                  <a:cubicBezTo>
                    <a:pt x="2182" y="2909"/>
                    <a:pt x="2769" y="2567"/>
                    <a:pt x="3244" y="2108"/>
                  </a:cubicBezTo>
                  <a:cubicBezTo>
                    <a:pt x="3335" y="2021"/>
                    <a:pt x="3436" y="1915"/>
                    <a:pt x="3486" y="1774"/>
                  </a:cubicBezTo>
                  <a:cubicBezTo>
                    <a:pt x="3535" y="1634"/>
                    <a:pt x="3521" y="1442"/>
                    <a:pt x="3382" y="1328"/>
                  </a:cubicBezTo>
                  <a:cubicBezTo>
                    <a:pt x="3367" y="1315"/>
                    <a:pt x="3351" y="1304"/>
                    <a:pt x="3335" y="1293"/>
                  </a:cubicBezTo>
                  <a:cubicBezTo>
                    <a:pt x="3317" y="1282"/>
                    <a:pt x="3300" y="1271"/>
                    <a:pt x="3292" y="1260"/>
                  </a:cubicBezTo>
                  <a:cubicBezTo>
                    <a:pt x="3274" y="1237"/>
                    <a:pt x="3283" y="1185"/>
                    <a:pt x="3290" y="1132"/>
                  </a:cubicBezTo>
                  <a:cubicBezTo>
                    <a:pt x="3302" y="1055"/>
                    <a:pt x="3317" y="961"/>
                    <a:pt x="3267" y="875"/>
                  </a:cubicBezTo>
                  <a:cubicBezTo>
                    <a:pt x="3225" y="803"/>
                    <a:pt x="3155" y="768"/>
                    <a:pt x="3100" y="739"/>
                  </a:cubicBezTo>
                  <a:cubicBezTo>
                    <a:pt x="3061" y="719"/>
                    <a:pt x="3024" y="699"/>
                    <a:pt x="3012" y="677"/>
                  </a:cubicBezTo>
                  <a:cubicBezTo>
                    <a:pt x="2998" y="652"/>
                    <a:pt x="3006" y="607"/>
                    <a:pt x="3013" y="560"/>
                  </a:cubicBezTo>
                  <a:cubicBezTo>
                    <a:pt x="3018" y="533"/>
                    <a:pt x="3022" y="506"/>
                    <a:pt x="3023" y="479"/>
                  </a:cubicBezTo>
                  <a:cubicBezTo>
                    <a:pt x="3030" y="364"/>
                    <a:pt x="2988" y="245"/>
                    <a:pt x="2904" y="153"/>
                  </a:cubicBezTo>
                  <a:cubicBezTo>
                    <a:pt x="2821" y="61"/>
                    <a:pt x="2707" y="5"/>
                    <a:pt x="2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6849788" y="2015300"/>
              <a:ext cx="46350" cy="23075"/>
            </a:xfrm>
            <a:custGeom>
              <a:avLst/>
              <a:gdLst/>
              <a:ahLst/>
              <a:cxnLst/>
              <a:rect l="l" t="t" r="r" b="b"/>
              <a:pathLst>
                <a:path w="1854" h="923" extrusionOk="0">
                  <a:moveTo>
                    <a:pt x="1744" y="1"/>
                  </a:moveTo>
                  <a:cubicBezTo>
                    <a:pt x="1727" y="1"/>
                    <a:pt x="1709" y="5"/>
                    <a:pt x="1693" y="15"/>
                  </a:cubicBezTo>
                  <a:cubicBezTo>
                    <a:pt x="962" y="462"/>
                    <a:pt x="89" y="730"/>
                    <a:pt x="80" y="733"/>
                  </a:cubicBezTo>
                  <a:cubicBezTo>
                    <a:pt x="29" y="748"/>
                    <a:pt x="0" y="802"/>
                    <a:pt x="15" y="854"/>
                  </a:cubicBezTo>
                  <a:cubicBezTo>
                    <a:pt x="28" y="895"/>
                    <a:pt x="66" y="922"/>
                    <a:pt x="108" y="922"/>
                  </a:cubicBezTo>
                  <a:cubicBezTo>
                    <a:pt x="118" y="922"/>
                    <a:pt x="126" y="921"/>
                    <a:pt x="136" y="918"/>
                  </a:cubicBezTo>
                  <a:cubicBezTo>
                    <a:pt x="172" y="906"/>
                    <a:pt x="1041" y="640"/>
                    <a:pt x="1794" y="180"/>
                  </a:cubicBezTo>
                  <a:cubicBezTo>
                    <a:pt x="1840" y="152"/>
                    <a:pt x="1854" y="93"/>
                    <a:pt x="1826" y="47"/>
                  </a:cubicBezTo>
                  <a:cubicBezTo>
                    <a:pt x="1808" y="17"/>
                    <a:pt x="1776" y="1"/>
                    <a:pt x="1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1"/>
            <p:cNvSpPr/>
            <p:nvPr/>
          </p:nvSpPr>
          <p:spPr>
            <a:xfrm>
              <a:off x="6889163" y="2019025"/>
              <a:ext cx="36175" cy="24950"/>
            </a:xfrm>
            <a:custGeom>
              <a:avLst/>
              <a:gdLst/>
              <a:ahLst/>
              <a:cxnLst/>
              <a:rect l="l" t="t" r="r" b="b"/>
              <a:pathLst>
                <a:path w="1447" h="998" extrusionOk="0">
                  <a:moveTo>
                    <a:pt x="1337" y="1"/>
                  </a:moveTo>
                  <a:cubicBezTo>
                    <a:pt x="1316" y="1"/>
                    <a:pt x="1295" y="8"/>
                    <a:pt x="1276" y="22"/>
                  </a:cubicBezTo>
                  <a:cubicBezTo>
                    <a:pt x="870" y="347"/>
                    <a:pt x="70" y="813"/>
                    <a:pt x="63" y="818"/>
                  </a:cubicBezTo>
                  <a:cubicBezTo>
                    <a:pt x="17" y="845"/>
                    <a:pt x="1" y="903"/>
                    <a:pt x="27" y="949"/>
                  </a:cubicBezTo>
                  <a:cubicBezTo>
                    <a:pt x="46" y="980"/>
                    <a:pt x="78" y="997"/>
                    <a:pt x="111" y="997"/>
                  </a:cubicBezTo>
                  <a:cubicBezTo>
                    <a:pt x="128" y="997"/>
                    <a:pt x="144" y="993"/>
                    <a:pt x="160" y="985"/>
                  </a:cubicBezTo>
                  <a:cubicBezTo>
                    <a:pt x="193" y="965"/>
                    <a:pt x="980" y="506"/>
                    <a:pt x="1397" y="173"/>
                  </a:cubicBezTo>
                  <a:cubicBezTo>
                    <a:pt x="1439" y="140"/>
                    <a:pt x="1446" y="79"/>
                    <a:pt x="1413" y="37"/>
                  </a:cubicBezTo>
                  <a:cubicBezTo>
                    <a:pt x="1394" y="13"/>
                    <a:pt x="1366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1"/>
            <p:cNvSpPr/>
            <p:nvPr/>
          </p:nvSpPr>
          <p:spPr>
            <a:xfrm>
              <a:off x="6778588" y="1860225"/>
              <a:ext cx="121600" cy="155350"/>
            </a:xfrm>
            <a:custGeom>
              <a:avLst/>
              <a:gdLst/>
              <a:ahLst/>
              <a:cxnLst/>
              <a:rect l="l" t="t" r="r" b="b"/>
              <a:pathLst>
                <a:path w="4864" h="6214" extrusionOk="0">
                  <a:moveTo>
                    <a:pt x="3353" y="193"/>
                  </a:moveTo>
                  <a:cubicBezTo>
                    <a:pt x="3373" y="193"/>
                    <a:pt x="3394" y="196"/>
                    <a:pt x="3414" y="205"/>
                  </a:cubicBezTo>
                  <a:cubicBezTo>
                    <a:pt x="3476" y="230"/>
                    <a:pt x="3529" y="294"/>
                    <a:pt x="3570" y="396"/>
                  </a:cubicBezTo>
                  <a:cubicBezTo>
                    <a:pt x="3702" y="712"/>
                    <a:pt x="3630" y="1111"/>
                    <a:pt x="3398" y="1363"/>
                  </a:cubicBezTo>
                  <a:cubicBezTo>
                    <a:pt x="3382" y="1380"/>
                    <a:pt x="3366" y="1396"/>
                    <a:pt x="3349" y="1411"/>
                  </a:cubicBezTo>
                  <a:lnTo>
                    <a:pt x="3185" y="968"/>
                  </a:lnTo>
                  <a:cubicBezTo>
                    <a:pt x="3125" y="807"/>
                    <a:pt x="3050" y="606"/>
                    <a:pt x="3092" y="429"/>
                  </a:cubicBezTo>
                  <a:cubicBezTo>
                    <a:pt x="3112" y="344"/>
                    <a:pt x="3178" y="258"/>
                    <a:pt x="3258" y="217"/>
                  </a:cubicBezTo>
                  <a:cubicBezTo>
                    <a:pt x="3283" y="205"/>
                    <a:pt x="3316" y="193"/>
                    <a:pt x="3353" y="193"/>
                  </a:cubicBezTo>
                  <a:close/>
                  <a:moveTo>
                    <a:pt x="1633" y="366"/>
                  </a:moveTo>
                  <a:cubicBezTo>
                    <a:pt x="1636" y="366"/>
                    <a:pt x="1639" y="367"/>
                    <a:pt x="1641" y="367"/>
                  </a:cubicBezTo>
                  <a:cubicBezTo>
                    <a:pt x="1664" y="370"/>
                    <a:pt x="1692" y="389"/>
                    <a:pt x="1718" y="409"/>
                  </a:cubicBezTo>
                  <a:cubicBezTo>
                    <a:pt x="2072" y="675"/>
                    <a:pt x="2274" y="1112"/>
                    <a:pt x="2248" y="1538"/>
                  </a:cubicBezTo>
                  <a:cubicBezTo>
                    <a:pt x="1895" y="1339"/>
                    <a:pt x="1687" y="946"/>
                    <a:pt x="1589" y="707"/>
                  </a:cubicBezTo>
                  <a:cubicBezTo>
                    <a:pt x="1557" y="631"/>
                    <a:pt x="1524" y="543"/>
                    <a:pt x="1538" y="467"/>
                  </a:cubicBezTo>
                  <a:cubicBezTo>
                    <a:pt x="1548" y="414"/>
                    <a:pt x="1594" y="366"/>
                    <a:pt x="1633" y="366"/>
                  </a:cubicBezTo>
                  <a:close/>
                  <a:moveTo>
                    <a:pt x="344" y="2199"/>
                  </a:moveTo>
                  <a:cubicBezTo>
                    <a:pt x="389" y="2199"/>
                    <a:pt x="435" y="2209"/>
                    <a:pt x="474" y="2219"/>
                  </a:cubicBezTo>
                  <a:cubicBezTo>
                    <a:pt x="752" y="2294"/>
                    <a:pt x="988" y="2454"/>
                    <a:pt x="1194" y="2657"/>
                  </a:cubicBezTo>
                  <a:cubicBezTo>
                    <a:pt x="1158" y="2661"/>
                    <a:pt x="1121" y="2663"/>
                    <a:pt x="1085" y="2663"/>
                  </a:cubicBezTo>
                  <a:cubicBezTo>
                    <a:pt x="752" y="2663"/>
                    <a:pt x="418" y="2520"/>
                    <a:pt x="209" y="2272"/>
                  </a:cubicBezTo>
                  <a:cubicBezTo>
                    <a:pt x="218" y="2246"/>
                    <a:pt x="247" y="2218"/>
                    <a:pt x="280" y="2208"/>
                  </a:cubicBezTo>
                  <a:cubicBezTo>
                    <a:pt x="300" y="2201"/>
                    <a:pt x="322" y="2199"/>
                    <a:pt x="344" y="2199"/>
                  </a:cubicBezTo>
                  <a:close/>
                  <a:moveTo>
                    <a:pt x="3352" y="0"/>
                  </a:moveTo>
                  <a:cubicBezTo>
                    <a:pt x="3291" y="0"/>
                    <a:pt x="3229" y="15"/>
                    <a:pt x="3170" y="45"/>
                  </a:cubicBezTo>
                  <a:cubicBezTo>
                    <a:pt x="3038" y="113"/>
                    <a:pt x="2937" y="243"/>
                    <a:pt x="2903" y="385"/>
                  </a:cubicBezTo>
                  <a:cubicBezTo>
                    <a:pt x="2848" y="619"/>
                    <a:pt x="2935" y="851"/>
                    <a:pt x="3004" y="1036"/>
                  </a:cubicBezTo>
                  <a:lnTo>
                    <a:pt x="3188" y="1529"/>
                  </a:lnTo>
                  <a:cubicBezTo>
                    <a:pt x="3040" y="1614"/>
                    <a:pt x="2868" y="1660"/>
                    <a:pt x="2698" y="1660"/>
                  </a:cubicBezTo>
                  <a:cubicBezTo>
                    <a:pt x="2610" y="1660"/>
                    <a:pt x="2523" y="1648"/>
                    <a:pt x="2440" y="1622"/>
                  </a:cubicBezTo>
                  <a:cubicBezTo>
                    <a:pt x="2438" y="1621"/>
                    <a:pt x="2436" y="1620"/>
                    <a:pt x="2434" y="1620"/>
                  </a:cubicBezTo>
                  <a:cubicBezTo>
                    <a:pt x="2492" y="1107"/>
                    <a:pt x="2258" y="573"/>
                    <a:pt x="1834" y="255"/>
                  </a:cubicBezTo>
                  <a:cubicBezTo>
                    <a:pt x="1787" y="220"/>
                    <a:pt x="1735" y="186"/>
                    <a:pt x="1670" y="176"/>
                  </a:cubicBezTo>
                  <a:cubicBezTo>
                    <a:pt x="1658" y="174"/>
                    <a:pt x="1646" y="173"/>
                    <a:pt x="1634" y="173"/>
                  </a:cubicBezTo>
                  <a:cubicBezTo>
                    <a:pt x="1491" y="173"/>
                    <a:pt x="1373" y="300"/>
                    <a:pt x="1348" y="431"/>
                  </a:cubicBezTo>
                  <a:cubicBezTo>
                    <a:pt x="1326" y="554"/>
                    <a:pt x="1364" y="671"/>
                    <a:pt x="1409" y="782"/>
                  </a:cubicBezTo>
                  <a:cubicBezTo>
                    <a:pt x="1601" y="1243"/>
                    <a:pt x="1883" y="1576"/>
                    <a:pt x="2216" y="1740"/>
                  </a:cubicBezTo>
                  <a:cubicBezTo>
                    <a:pt x="2117" y="2139"/>
                    <a:pt x="1804" y="2488"/>
                    <a:pt x="1419" y="2611"/>
                  </a:cubicBezTo>
                  <a:cubicBezTo>
                    <a:pt x="1173" y="2345"/>
                    <a:pt x="881" y="2129"/>
                    <a:pt x="523" y="2032"/>
                  </a:cubicBezTo>
                  <a:cubicBezTo>
                    <a:pt x="472" y="2019"/>
                    <a:pt x="410" y="2005"/>
                    <a:pt x="345" y="2005"/>
                  </a:cubicBezTo>
                  <a:cubicBezTo>
                    <a:pt x="304" y="2005"/>
                    <a:pt x="261" y="2011"/>
                    <a:pt x="219" y="2025"/>
                  </a:cubicBezTo>
                  <a:cubicBezTo>
                    <a:pt x="88" y="2068"/>
                    <a:pt x="0" y="2193"/>
                    <a:pt x="16" y="2316"/>
                  </a:cubicBezTo>
                  <a:lnTo>
                    <a:pt x="19" y="2342"/>
                  </a:lnTo>
                  <a:lnTo>
                    <a:pt x="35" y="2363"/>
                  </a:lnTo>
                  <a:cubicBezTo>
                    <a:pt x="278" y="2675"/>
                    <a:pt x="682" y="2854"/>
                    <a:pt x="1086" y="2854"/>
                  </a:cubicBezTo>
                  <a:cubicBezTo>
                    <a:pt x="1175" y="2854"/>
                    <a:pt x="1265" y="2846"/>
                    <a:pt x="1352" y="2827"/>
                  </a:cubicBezTo>
                  <a:cubicBezTo>
                    <a:pt x="1509" y="3011"/>
                    <a:pt x="1648" y="3215"/>
                    <a:pt x="1773" y="3414"/>
                  </a:cubicBezTo>
                  <a:cubicBezTo>
                    <a:pt x="2314" y="4275"/>
                    <a:pt x="2764" y="5196"/>
                    <a:pt x="3111" y="6151"/>
                  </a:cubicBezTo>
                  <a:cubicBezTo>
                    <a:pt x="3125" y="6190"/>
                    <a:pt x="3162" y="6214"/>
                    <a:pt x="3202" y="6214"/>
                  </a:cubicBezTo>
                  <a:cubicBezTo>
                    <a:pt x="3212" y="6214"/>
                    <a:pt x="3223" y="6213"/>
                    <a:pt x="3234" y="6208"/>
                  </a:cubicBezTo>
                  <a:cubicBezTo>
                    <a:pt x="3284" y="6190"/>
                    <a:pt x="3310" y="6135"/>
                    <a:pt x="3291" y="6085"/>
                  </a:cubicBezTo>
                  <a:cubicBezTo>
                    <a:pt x="2941" y="5117"/>
                    <a:pt x="2485" y="4184"/>
                    <a:pt x="1937" y="3311"/>
                  </a:cubicBezTo>
                  <a:cubicBezTo>
                    <a:pt x="1821" y="3129"/>
                    <a:pt x="1695" y="2942"/>
                    <a:pt x="1554" y="2767"/>
                  </a:cubicBezTo>
                  <a:cubicBezTo>
                    <a:pt x="1965" y="2607"/>
                    <a:pt x="2284" y="2241"/>
                    <a:pt x="2397" y="1810"/>
                  </a:cubicBezTo>
                  <a:cubicBezTo>
                    <a:pt x="2498" y="1839"/>
                    <a:pt x="2601" y="1854"/>
                    <a:pt x="2705" y="1854"/>
                  </a:cubicBezTo>
                  <a:cubicBezTo>
                    <a:pt x="2896" y="1854"/>
                    <a:pt x="3087" y="1805"/>
                    <a:pt x="3256" y="1714"/>
                  </a:cubicBezTo>
                  <a:lnTo>
                    <a:pt x="4664" y="5499"/>
                  </a:lnTo>
                  <a:cubicBezTo>
                    <a:pt x="4678" y="5538"/>
                    <a:pt x="4715" y="5562"/>
                    <a:pt x="4754" y="5562"/>
                  </a:cubicBezTo>
                  <a:cubicBezTo>
                    <a:pt x="4765" y="5562"/>
                    <a:pt x="4777" y="5560"/>
                    <a:pt x="4788" y="5556"/>
                  </a:cubicBezTo>
                  <a:cubicBezTo>
                    <a:pt x="4838" y="5538"/>
                    <a:pt x="4864" y="5482"/>
                    <a:pt x="4845" y="5432"/>
                  </a:cubicBezTo>
                  <a:lnTo>
                    <a:pt x="3421" y="1604"/>
                  </a:lnTo>
                  <a:cubicBezTo>
                    <a:pt x="3463" y="1571"/>
                    <a:pt x="3503" y="1534"/>
                    <a:pt x="3539" y="1494"/>
                  </a:cubicBezTo>
                  <a:cubicBezTo>
                    <a:pt x="3826" y="1182"/>
                    <a:pt x="3910" y="711"/>
                    <a:pt x="3748" y="321"/>
                  </a:cubicBezTo>
                  <a:cubicBezTo>
                    <a:pt x="3686" y="173"/>
                    <a:pt x="3599" y="73"/>
                    <a:pt x="3489" y="27"/>
                  </a:cubicBezTo>
                  <a:cubicBezTo>
                    <a:pt x="3445" y="9"/>
                    <a:pt x="3399" y="0"/>
                    <a:pt x="3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" name="Google Shape;1030;p41"/>
          <p:cNvGrpSpPr/>
          <p:nvPr/>
        </p:nvGrpSpPr>
        <p:grpSpPr>
          <a:xfrm>
            <a:off x="134498" y="1235448"/>
            <a:ext cx="1196554" cy="697172"/>
            <a:chOff x="5132688" y="4641800"/>
            <a:chExt cx="341200" cy="198800"/>
          </a:xfrm>
        </p:grpSpPr>
        <p:sp>
          <p:nvSpPr>
            <p:cNvPr id="1031" name="Google Shape;1031;p41"/>
            <p:cNvSpPr/>
            <p:nvPr/>
          </p:nvSpPr>
          <p:spPr>
            <a:xfrm>
              <a:off x="5132688" y="4641800"/>
              <a:ext cx="341200" cy="198800"/>
            </a:xfrm>
            <a:custGeom>
              <a:avLst/>
              <a:gdLst/>
              <a:ahLst/>
              <a:cxnLst/>
              <a:rect l="l" t="t" r="r" b="b"/>
              <a:pathLst>
                <a:path w="13648" h="7952" extrusionOk="0">
                  <a:moveTo>
                    <a:pt x="5178" y="615"/>
                  </a:moveTo>
                  <a:cubicBezTo>
                    <a:pt x="5313" y="615"/>
                    <a:pt x="5338" y="648"/>
                    <a:pt x="5397" y="744"/>
                  </a:cubicBezTo>
                  <a:cubicBezTo>
                    <a:pt x="5445" y="822"/>
                    <a:pt x="5519" y="929"/>
                    <a:pt x="5563" y="986"/>
                  </a:cubicBezTo>
                  <a:cubicBezTo>
                    <a:pt x="5764" y="1240"/>
                    <a:pt x="5834" y="1344"/>
                    <a:pt x="6093" y="1780"/>
                  </a:cubicBezTo>
                  <a:cubicBezTo>
                    <a:pt x="6245" y="2034"/>
                    <a:pt x="6446" y="2335"/>
                    <a:pt x="6539" y="2445"/>
                  </a:cubicBezTo>
                  <a:cubicBezTo>
                    <a:pt x="6632" y="2556"/>
                    <a:pt x="6728" y="2685"/>
                    <a:pt x="6754" y="2732"/>
                  </a:cubicBezTo>
                  <a:cubicBezTo>
                    <a:pt x="6835" y="2885"/>
                    <a:pt x="7315" y="3557"/>
                    <a:pt x="7381" y="3612"/>
                  </a:cubicBezTo>
                  <a:cubicBezTo>
                    <a:pt x="7436" y="3657"/>
                    <a:pt x="7438" y="3698"/>
                    <a:pt x="7396" y="3871"/>
                  </a:cubicBezTo>
                  <a:cubicBezTo>
                    <a:pt x="7326" y="4146"/>
                    <a:pt x="6907" y="5322"/>
                    <a:pt x="6713" y="5781"/>
                  </a:cubicBezTo>
                  <a:cubicBezTo>
                    <a:pt x="6629" y="5983"/>
                    <a:pt x="6483" y="6340"/>
                    <a:pt x="6388" y="6579"/>
                  </a:cubicBezTo>
                  <a:cubicBezTo>
                    <a:pt x="6294" y="6818"/>
                    <a:pt x="6193" y="7037"/>
                    <a:pt x="6161" y="7070"/>
                  </a:cubicBezTo>
                  <a:cubicBezTo>
                    <a:pt x="6122" y="7109"/>
                    <a:pt x="5967" y="7136"/>
                    <a:pt x="5700" y="7148"/>
                  </a:cubicBezTo>
                  <a:cubicBezTo>
                    <a:pt x="5222" y="7168"/>
                    <a:pt x="4805" y="7220"/>
                    <a:pt x="3876" y="7376"/>
                  </a:cubicBezTo>
                  <a:cubicBezTo>
                    <a:pt x="3755" y="7397"/>
                    <a:pt x="3446" y="7444"/>
                    <a:pt x="3183" y="7483"/>
                  </a:cubicBezTo>
                  <a:cubicBezTo>
                    <a:pt x="2921" y="7522"/>
                    <a:pt x="2598" y="7572"/>
                    <a:pt x="2460" y="7595"/>
                  </a:cubicBezTo>
                  <a:cubicBezTo>
                    <a:pt x="2364" y="7612"/>
                    <a:pt x="2271" y="7622"/>
                    <a:pt x="2217" y="7622"/>
                  </a:cubicBezTo>
                  <a:cubicBezTo>
                    <a:pt x="2196" y="7622"/>
                    <a:pt x="2181" y="7620"/>
                    <a:pt x="2175" y="7617"/>
                  </a:cubicBezTo>
                  <a:cubicBezTo>
                    <a:pt x="2052" y="7541"/>
                    <a:pt x="1303" y="6316"/>
                    <a:pt x="973" y="5650"/>
                  </a:cubicBezTo>
                  <a:cubicBezTo>
                    <a:pt x="827" y="5354"/>
                    <a:pt x="652" y="5086"/>
                    <a:pt x="467" y="4873"/>
                  </a:cubicBezTo>
                  <a:cubicBezTo>
                    <a:pt x="192" y="4557"/>
                    <a:pt x="146" y="4473"/>
                    <a:pt x="223" y="4426"/>
                  </a:cubicBezTo>
                  <a:cubicBezTo>
                    <a:pt x="246" y="4412"/>
                    <a:pt x="277" y="4343"/>
                    <a:pt x="293" y="4270"/>
                  </a:cubicBezTo>
                  <a:cubicBezTo>
                    <a:pt x="309" y="4198"/>
                    <a:pt x="419" y="3900"/>
                    <a:pt x="535" y="3612"/>
                  </a:cubicBezTo>
                  <a:cubicBezTo>
                    <a:pt x="653" y="3324"/>
                    <a:pt x="818" y="2880"/>
                    <a:pt x="901" y="2632"/>
                  </a:cubicBezTo>
                  <a:cubicBezTo>
                    <a:pt x="985" y="2381"/>
                    <a:pt x="1080" y="2130"/>
                    <a:pt x="1113" y="2071"/>
                  </a:cubicBezTo>
                  <a:cubicBezTo>
                    <a:pt x="1145" y="2014"/>
                    <a:pt x="1173" y="1949"/>
                    <a:pt x="1174" y="1931"/>
                  </a:cubicBezTo>
                  <a:cubicBezTo>
                    <a:pt x="1176" y="1913"/>
                    <a:pt x="1203" y="1855"/>
                    <a:pt x="1236" y="1802"/>
                  </a:cubicBezTo>
                  <a:cubicBezTo>
                    <a:pt x="1269" y="1750"/>
                    <a:pt x="1368" y="1574"/>
                    <a:pt x="1456" y="1414"/>
                  </a:cubicBezTo>
                  <a:cubicBezTo>
                    <a:pt x="1544" y="1254"/>
                    <a:pt x="1629" y="1121"/>
                    <a:pt x="1645" y="1121"/>
                  </a:cubicBezTo>
                  <a:cubicBezTo>
                    <a:pt x="1718" y="1119"/>
                    <a:pt x="2840" y="943"/>
                    <a:pt x="3292" y="863"/>
                  </a:cubicBezTo>
                  <a:cubicBezTo>
                    <a:pt x="3786" y="775"/>
                    <a:pt x="4538" y="667"/>
                    <a:pt x="4866" y="636"/>
                  </a:cubicBezTo>
                  <a:cubicBezTo>
                    <a:pt x="5011" y="623"/>
                    <a:pt x="5109" y="615"/>
                    <a:pt x="5178" y="615"/>
                  </a:cubicBezTo>
                  <a:close/>
                  <a:moveTo>
                    <a:pt x="13512" y="1"/>
                  </a:moveTo>
                  <a:cubicBezTo>
                    <a:pt x="13493" y="1"/>
                    <a:pt x="13319" y="145"/>
                    <a:pt x="13122" y="325"/>
                  </a:cubicBezTo>
                  <a:cubicBezTo>
                    <a:pt x="12403" y="975"/>
                    <a:pt x="10790" y="2637"/>
                    <a:pt x="10531" y="2992"/>
                  </a:cubicBezTo>
                  <a:cubicBezTo>
                    <a:pt x="10485" y="3055"/>
                    <a:pt x="10360" y="3081"/>
                    <a:pt x="9871" y="3130"/>
                  </a:cubicBezTo>
                  <a:cubicBezTo>
                    <a:pt x="9181" y="3199"/>
                    <a:pt x="8930" y="3239"/>
                    <a:pt x="8449" y="3358"/>
                  </a:cubicBezTo>
                  <a:cubicBezTo>
                    <a:pt x="8260" y="3405"/>
                    <a:pt x="7996" y="3455"/>
                    <a:pt x="7866" y="3469"/>
                  </a:cubicBezTo>
                  <a:lnTo>
                    <a:pt x="7627" y="3493"/>
                  </a:lnTo>
                  <a:lnTo>
                    <a:pt x="7421" y="3204"/>
                  </a:lnTo>
                  <a:cubicBezTo>
                    <a:pt x="7310" y="3045"/>
                    <a:pt x="7109" y="2766"/>
                    <a:pt x="6982" y="2589"/>
                  </a:cubicBezTo>
                  <a:cubicBezTo>
                    <a:pt x="6624" y="2091"/>
                    <a:pt x="6473" y="1866"/>
                    <a:pt x="6198" y="1422"/>
                  </a:cubicBezTo>
                  <a:cubicBezTo>
                    <a:pt x="6060" y="1201"/>
                    <a:pt x="5864" y="912"/>
                    <a:pt x="5763" y="789"/>
                  </a:cubicBezTo>
                  <a:cubicBezTo>
                    <a:pt x="5664" y="666"/>
                    <a:pt x="5581" y="545"/>
                    <a:pt x="5581" y="522"/>
                  </a:cubicBezTo>
                  <a:cubicBezTo>
                    <a:pt x="5581" y="500"/>
                    <a:pt x="5527" y="440"/>
                    <a:pt x="5462" y="389"/>
                  </a:cubicBezTo>
                  <a:cubicBezTo>
                    <a:pt x="5388" y="332"/>
                    <a:pt x="5344" y="311"/>
                    <a:pt x="5229" y="311"/>
                  </a:cubicBezTo>
                  <a:cubicBezTo>
                    <a:pt x="5177" y="311"/>
                    <a:pt x="5109" y="315"/>
                    <a:pt x="5018" y="322"/>
                  </a:cubicBezTo>
                  <a:cubicBezTo>
                    <a:pt x="4604" y="356"/>
                    <a:pt x="4274" y="404"/>
                    <a:pt x="3050" y="609"/>
                  </a:cubicBezTo>
                  <a:cubicBezTo>
                    <a:pt x="2499" y="702"/>
                    <a:pt x="1994" y="777"/>
                    <a:pt x="1924" y="777"/>
                  </a:cubicBezTo>
                  <a:cubicBezTo>
                    <a:pt x="1854" y="777"/>
                    <a:pt x="1706" y="808"/>
                    <a:pt x="1599" y="845"/>
                  </a:cubicBezTo>
                  <a:lnTo>
                    <a:pt x="1401" y="913"/>
                  </a:lnTo>
                  <a:lnTo>
                    <a:pt x="1076" y="1568"/>
                  </a:lnTo>
                  <a:cubicBezTo>
                    <a:pt x="895" y="1929"/>
                    <a:pt x="721" y="2330"/>
                    <a:pt x="687" y="2460"/>
                  </a:cubicBezTo>
                  <a:cubicBezTo>
                    <a:pt x="654" y="2589"/>
                    <a:pt x="494" y="3019"/>
                    <a:pt x="335" y="3409"/>
                  </a:cubicBezTo>
                  <a:cubicBezTo>
                    <a:pt x="100" y="3989"/>
                    <a:pt x="42" y="4180"/>
                    <a:pt x="23" y="4430"/>
                  </a:cubicBezTo>
                  <a:lnTo>
                    <a:pt x="1" y="4739"/>
                  </a:lnTo>
                  <a:lnTo>
                    <a:pt x="190" y="4968"/>
                  </a:lnTo>
                  <a:cubicBezTo>
                    <a:pt x="295" y="5096"/>
                    <a:pt x="390" y="5208"/>
                    <a:pt x="404" y="5218"/>
                  </a:cubicBezTo>
                  <a:cubicBezTo>
                    <a:pt x="440" y="5249"/>
                    <a:pt x="876" y="6026"/>
                    <a:pt x="876" y="6061"/>
                  </a:cubicBezTo>
                  <a:cubicBezTo>
                    <a:pt x="876" y="6186"/>
                    <a:pt x="1792" y="7638"/>
                    <a:pt x="1990" y="7826"/>
                  </a:cubicBezTo>
                  <a:lnTo>
                    <a:pt x="2121" y="7951"/>
                  </a:lnTo>
                  <a:lnTo>
                    <a:pt x="2480" y="7897"/>
                  </a:lnTo>
                  <a:cubicBezTo>
                    <a:pt x="2679" y="7866"/>
                    <a:pt x="3119" y="7794"/>
                    <a:pt x="3465" y="7736"/>
                  </a:cubicBezTo>
                  <a:cubicBezTo>
                    <a:pt x="3810" y="7678"/>
                    <a:pt x="4158" y="7624"/>
                    <a:pt x="4242" y="7615"/>
                  </a:cubicBezTo>
                  <a:cubicBezTo>
                    <a:pt x="4325" y="7606"/>
                    <a:pt x="4587" y="7569"/>
                    <a:pt x="4825" y="7532"/>
                  </a:cubicBezTo>
                  <a:cubicBezTo>
                    <a:pt x="5062" y="7496"/>
                    <a:pt x="5468" y="7458"/>
                    <a:pt x="5727" y="7446"/>
                  </a:cubicBezTo>
                  <a:cubicBezTo>
                    <a:pt x="6154" y="7428"/>
                    <a:pt x="6208" y="7416"/>
                    <a:pt x="6308" y="7316"/>
                  </a:cubicBezTo>
                  <a:cubicBezTo>
                    <a:pt x="6370" y="7256"/>
                    <a:pt x="6456" y="7118"/>
                    <a:pt x="6501" y="7002"/>
                  </a:cubicBezTo>
                  <a:cubicBezTo>
                    <a:pt x="6546" y="6889"/>
                    <a:pt x="6695" y="6535"/>
                    <a:pt x="6832" y="6214"/>
                  </a:cubicBezTo>
                  <a:cubicBezTo>
                    <a:pt x="7190" y="5367"/>
                    <a:pt x="7665" y="4088"/>
                    <a:pt x="7703" y="3863"/>
                  </a:cubicBezTo>
                  <a:cubicBezTo>
                    <a:pt x="7715" y="3795"/>
                    <a:pt x="7773" y="3765"/>
                    <a:pt x="7975" y="3726"/>
                  </a:cubicBezTo>
                  <a:cubicBezTo>
                    <a:pt x="8115" y="3697"/>
                    <a:pt x="8280" y="3662"/>
                    <a:pt x="8338" y="3647"/>
                  </a:cubicBezTo>
                  <a:cubicBezTo>
                    <a:pt x="8611" y="3579"/>
                    <a:pt x="9406" y="3454"/>
                    <a:pt x="9833" y="3411"/>
                  </a:cubicBezTo>
                  <a:cubicBezTo>
                    <a:pt x="10709" y="3323"/>
                    <a:pt x="10631" y="3354"/>
                    <a:pt x="10942" y="2963"/>
                  </a:cubicBezTo>
                  <a:cubicBezTo>
                    <a:pt x="11096" y="2769"/>
                    <a:pt x="11490" y="2347"/>
                    <a:pt x="11814" y="2028"/>
                  </a:cubicBezTo>
                  <a:cubicBezTo>
                    <a:pt x="12139" y="1709"/>
                    <a:pt x="12574" y="1281"/>
                    <a:pt x="12778" y="1079"/>
                  </a:cubicBezTo>
                  <a:cubicBezTo>
                    <a:pt x="12984" y="876"/>
                    <a:pt x="13262" y="612"/>
                    <a:pt x="13398" y="489"/>
                  </a:cubicBezTo>
                  <a:cubicBezTo>
                    <a:pt x="13534" y="368"/>
                    <a:pt x="13647" y="231"/>
                    <a:pt x="13647" y="186"/>
                  </a:cubicBezTo>
                  <a:cubicBezTo>
                    <a:pt x="13647" y="103"/>
                    <a:pt x="13572" y="1"/>
                    <a:pt x="13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1"/>
            <p:cNvSpPr/>
            <p:nvPr/>
          </p:nvSpPr>
          <p:spPr>
            <a:xfrm>
              <a:off x="5415463" y="4668700"/>
              <a:ext cx="57600" cy="63725"/>
            </a:xfrm>
            <a:custGeom>
              <a:avLst/>
              <a:gdLst/>
              <a:ahLst/>
              <a:cxnLst/>
              <a:rect l="l" t="t" r="r" b="b"/>
              <a:pathLst>
                <a:path w="2304" h="2549" extrusionOk="0">
                  <a:moveTo>
                    <a:pt x="2151" y="1"/>
                  </a:moveTo>
                  <a:cubicBezTo>
                    <a:pt x="2127" y="1"/>
                    <a:pt x="1979" y="132"/>
                    <a:pt x="1824" y="292"/>
                  </a:cubicBezTo>
                  <a:cubicBezTo>
                    <a:pt x="1503" y="626"/>
                    <a:pt x="1336" y="810"/>
                    <a:pt x="1159" y="1033"/>
                  </a:cubicBezTo>
                  <a:cubicBezTo>
                    <a:pt x="1089" y="1119"/>
                    <a:pt x="925" y="1304"/>
                    <a:pt x="789" y="1447"/>
                  </a:cubicBezTo>
                  <a:cubicBezTo>
                    <a:pt x="408" y="1850"/>
                    <a:pt x="59" y="2301"/>
                    <a:pt x="28" y="2430"/>
                  </a:cubicBezTo>
                  <a:cubicBezTo>
                    <a:pt x="1" y="2537"/>
                    <a:pt x="9" y="2548"/>
                    <a:pt x="106" y="2548"/>
                  </a:cubicBezTo>
                  <a:cubicBezTo>
                    <a:pt x="187" y="2548"/>
                    <a:pt x="256" y="2489"/>
                    <a:pt x="402" y="2296"/>
                  </a:cubicBezTo>
                  <a:cubicBezTo>
                    <a:pt x="504" y="2159"/>
                    <a:pt x="739" y="1879"/>
                    <a:pt x="919" y="1682"/>
                  </a:cubicBezTo>
                  <a:cubicBezTo>
                    <a:pt x="1098" y="1484"/>
                    <a:pt x="1314" y="1243"/>
                    <a:pt x="1393" y="1149"/>
                  </a:cubicBezTo>
                  <a:cubicBezTo>
                    <a:pt x="1474" y="1055"/>
                    <a:pt x="1693" y="817"/>
                    <a:pt x="1884" y="615"/>
                  </a:cubicBezTo>
                  <a:cubicBezTo>
                    <a:pt x="2076" y="414"/>
                    <a:pt x="2245" y="224"/>
                    <a:pt x="2265" y="190"/>
                  </a:cubicBezTo>
                  <a:cubicBezTo>
                    <a:pt x="2303" y="123"/>
                    <a:pt x="2229" y="1"/>
                    <a:pt x="2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5250013" y="4674050"/>
              <a:ext cx="39775" cy="57100"/>
            </a:xfrm>
            <a:custGeom>
              <a:avLst/>
              <a:gdLst/>
              <a:ahLst/>
              <a:cxnLst/>
              <a:rect l="l" t="t" r="r" b="b"/>
              <a:pathLst>
                <a:path w="1591" h="2284" extrusionOk="0">
                  <a:moveTo>
                    <a:pt x="121" y="0"/>
                  </a:moveTo>
                  <a:cubicBezTo>
                    <a:pt x="97" y="0"/>
                    <a:pt x="75" y="11"/>
                    <a:pt x="54" y="31"/>
                  </a:cubicBezTo>
                  <a:cubicBezTo>
                    <a:pt x="1" y="84"/>
                    <a:pt x="21" y="251"/>
                    <a:pt x="87" y="306"/>
                  </a:cubicBezTo>
                  <a:cubicBezTo>
                    <a:pt x="164" y="371"/>
                    <a:pt x="574" y="983"/>
                    <a:pt x="737" y="1279"/>
                  </a:cubicBezTo>
                  <a:cubicBezTo>
                    <a:pt x="802" y="1397"/>
                    <a:pt x="945" y="1629"/>
                    <a:pt x="1055" y="1798"/>
                  </a:cubicBezTo>
                  <a:cubicBezTo>
                    <a:pt x="1164" y="1967"/>
                    <a:pt x="1275" y="2141"/>
                    <a:pt x="1301" y="2187"/>
                  </a:cubicBezTo>
                  <a:cubicBezTo>
                    <a:pt x="1336" y="2249"/>
                    <a:pt x="1406" y="2284"/>
                    <a:pt x="1465" y="2284"/>
                  </a:cubicBezTo>
                  <a:cubicBezTo>
                    <a:pt x="1508" y="2284"/>
                    <a:pt x="1545" y="2266"/>
                    <a:pt x="1560" y="2228"/>
                  </a:cubicBezTo>
                  <a:cubicBezTo>
                    <a:pt x="1591" y="2149"/>
                    <a:pt x="1416" y="1796"/>
                    <a:pt x="1224" y="1550"/>
                  </a:cubicBezTo>
                  <a:cubicBezTo>
                    <a:pt x="1157" y="1464"/>
                    <a:pt x="1102" y="1385"/>
                    <a:pt x="1102" y="1373"/>
                  </a:cubicBezTo>
                  <a:cubicBezTo>
                    <a:pt x="1102" y="1336"/>
                    <a:pt x="752" y="769"/>
                    <a:pt x="485" y="375"/>
                  </a:cubicBezTo>
                  <a:cubicBezTo>
                    <a:pt x="308" y="114"/>
                    <a:pt x="201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1"/>
            <p:cNvSpPr/>
            <p:nvPr/>
          </p:nvSpPr>
          <p:spPr>
            <a:xfrm>
              <a:off x="5157088" y="4683925"/>
              <a:ext cx="37500" cy="70800"/>
            </a:xfrm>
            <a:custGeom>
              <a:avLst/>
              <a:gdLst/>
              <a:ahLst/>
              <a:cxnLst/>
              <a:rect l="l" t="t" r="r" b="b"/>
              <a:pathLst>
                <a:path w="1500" h="2832" extrusionOk="0">
                  <a:moveTo>
                    <a:pt x="1385" y="1"/>
                  </a:moveTo>
                  <a:cubicBezTo>
                    <a:pt x="1330" y="1"/>
                    <a:pt x="1268" y="33"/>
                    <a:pt x="1228" y="95"/>
                  </a:cubicBezTo>
                  <a:cubicBezTo>
                    <a:pt x="1191" y="149"/>
                    <a:pt x="1118" y="298"/>
                    <a:pt x="1063" y="430"/>
                  </a:cubicBezTo>
                  <a:cubicBezTo>
                    <a:pt x="1009" y="561"/>
                    <a:pt x="941" y="695"/>
                    <a:pt x="912" y="731"/>
                  </a:cubicBezTo>
                  <a:cubicBezTo>
                    <a:pt x="828" y="834"/>
                    <a:pt x="622" y="1241"/>
                    <a:pt x="484" y="1574"/>
                  </a:cubicBezTo>
                  <a:cubicBezTo>
                    <a:pt x="417" y="1738"/>
                    <a:pt x="286" y="2055"/>
                    <a:pt x="196" y="2273"/>
                  </a:cubicBezTo>
                  <a:cubicBezTo>
                    <a:pt x="14" y="2712"/>
                    <a:pt x="0" y="2783"/>
                    <a:pt x="93" y="2819"/>
                  </a:cubicBezTo>
                  <a:cubicBezTo>
                    <a:pt x="116" y="2827"/>
                    <a:pt x="136" y="2832"/>
                    <a:pt x="155" y="2832"/>
                  </a:cubicBezTo>
                  <a:cubicBezTo>
                    <a:pt x="239" y="2832"/>
                    <a:pt x="298" y="2741"/>
                    <a:pt x="394" y="2486"/>
                  </a:cubicBezTo>
                  <a:cubicBezTo>
                    <a:pt x="460" y="2318"/>
                    <a:pt x="570" y="2055"/>
                    <a:pt x="638" y="1906"/>
                  </a:cubicBezTo>
                  <a:cubicBezTo>
                    <a:pt x="706" y="1759"/>
                    <a:pt x="763" y="1621"/>
                    <a:pt x="763" y="1605"/>
                  </a:cubicBezTo>
                  <a:cubicBezTo>
                    <a:pt x="763" y="1588"/>
                    <a:pt x="890" y="1329"/>
                    <a:pt x="1045" y="1034"/>
                  </a:cubicBezTo>
                  <a:cubicBezTo>
                    <a:pt x="1199" y="738"/>
                    <a:pt x="1368" y="412"/>
                    <a:pt x="1419" y="315"/>
                  </a:cubicBezTo>
                  <a:cubicBezTo>
                    <a:pt x="1469" y="216"/>
                    <a:pt x="1499" y="104"/>
                    <a:pt x="1484" y="66"/>
                  </a:cubicBezTo>
                  <a:cubicBezTo>
                    <a:pt x="1467" y="22"/>
                    <a:pt x="1428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1"/>
            <p:cNvSpPr/>
            <p:nvPr/>
          </p:nvSpPr>
          <p:spPr>
            <a:xfrm>
              <a:off x="5197163" y="4799650"/>
              <a:ext cx="67975" cy="17800"/>
            </a:xfrm>
            <a:custGeom>
              <a:avLst/>
              <a:gdLst/>
              <a:ahLst/>
              <a:cxnLst/>
              <a:rect l="l" t="t" r="r" b="b"/>
              <a:pathLst>
                <a:path w="2719" h="712" extrusionOk="0">
                  <a:moveTo>
                    <a:pt x="2588" y="0"/>
                  </a:moveTo>
                  <a:cubicBezTo>
                    <a:pt x="2512" y="0"/>
                    <a:pt x="2401" y="24"/>
                    <a:pt x="2246" y="72"/>
                  </a:cubicBezTo>
                  <a:cubicBezTo>
                    <a:pt x="2102" y="115"/>
                    <a:pt x="1922" y="152"/>
                    <a:pt x="1839" y="154"/>
                  </a:cubicBezTo>
                  <a:cubicBezTo>
                    <a:pt x="1759" y="156"/>
                    <a:pt x="1572" y="185"/>
                    <a:pt x="1429" y="218"/>
                  </a:cubicBezTo>
                  <a:cubicBezTo>
                    <a:pt x="1285" y="250"/>
                    <a:pt x="1030" y="302"/>
                    <a:pt x="866" y="331"/>
                  </a:cubicBezTo>
                  <a:cubicBezTo>
                    <a:pt x="175" y="453"/>
                    <a:pt x="1" y="526"/>
                    <a:pt x="55" y="668"/>
                  </a:cubicBezTo>
                  <a:cubicBezTo>
                    <a:pt x="66" y="696"/>
                    <a:pt x="93" y="711"/>
                    <a:pt x="161" y="711"/>
                  </a:cubicBezTo>
                  <a:cubicBezTo>
                    <a:pt x="274" y="711"/>
                    <a:pt x="501" y="669"/>
                    <a:pt x="952" y="571"/>
                  </a:cubicBezTo>
                  <a:cubicBezTo>
                    <a:pt x="1236" y="509"/>
                    <a:pt x="1578" y="448"/>
                    <a:pt x="1708" y="435"/>
                  </a:cubicBezTo>
                  <a:cubicBezTo>
                    <a:pt x="1988" y="409"/>
                    <a:pt x="2561" y="294"/>
                    <a:pt x="2653" y="246"/>
                  </a:cubicBezTo>
                  <a:cubicBezTo>
                    <a:pt x="2690" y="227"/>
                    <a:pt x="2718" y="166"/>
                    <a:pt x="2718" y="109"/>
                  </a:cubicBezTo>
                  <a:cubicBezTo>
                    <a:pt x="2718" y="36"/>
                    <a:pt x="2680" y="0"/>
                    <a:pt x="2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41"/>
          <p:cNvSpPr/>
          <p:nvPr/>
        </p:nvSpPr>
        <p:spPr>
          <a:xfrm>
            <a:off x="3260225" y="3162489"/>
            <a:ext cx="792702" cy="1242027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0" name="Google Shape;1040;p41"/>
          <p:cNvGrpSpPr/>
          <p:nvPr/>
        </p:nvGrpSpPr>
        <p:grpSpPr>
          <a:xfrm rot="-989018">
            <a:off x="329600" y="4480987"/>
            <a:ext cx="432689" cy="306506"/>
            <a:chOff x="6072450" y="2896632"/>
            <a:chExt cx="277325" cy="196450"/>
          </a:xfrm>
        </p:grpSpPr>
        <p:sp>
          <p:nvSpPr>
            <p:cNvPr id="1041" name="Google Shape;1041;p41"/>
            <p:cNvSpPr/>
            <p:nvPr/>
          </p:nvSpPr>
          <p:spPr>
            <a:xfrm>
              <a:off x="6178600" y="2974507"/>
              <a:ext cx="68175" cy="52475"/>
            </a:xfrm>
            <a:custGeom>
              <a:avLst/>
              <a:gdLst/>
              <a:ahLst/>
              <a:cxnLst/>
              <a:rect l="l" t="t" r="r" b="b"/>
              <a:pathLst>
                <a:path w="2727" h="2099" extrusionOk="0">
                  <a:moveTo>
                    <a:pt x="896" y="0"/>
                  </a:moveTo>
                  <a:cubicBezTo>
                    <a:pt x="343" y="263"/>
                    <a:pt x="1" y="884"/>
                    <a:pt x="246" y="1480"/>
                  </a:cubicBezTo>
                  <a:cubicBezTo>
                    <a:pt x="407" y="1878"/>
                    <a:pt x="763" y="2099"/>
                    <a:pt x="1150" y="2099"/>
                  </a:cubicBezTo>
                  <a:cubicBezTo>
                    <a:pt x="1278" y="2099"/>
                    <a:pt x="1409" y="2075"/>
                    <a:pt x="1538" y="2025"/>
                  </a:cubicBezTo>
                  <a:cubicBezTo>
                    <a:pt x="2726" y="1565"/>
                    <a:pt x="2195" y="9"/>
                    <a:pt x="1059" y="9"/>
                  </a:cubicBezTo>
                  <a:cubicBezTo>
                    <a:pt x="1031" y="9"/>
                    <a:pt x="1004" y="10"/>
                    <a:pt x="975" y="12"/>
                  </a:cubicBezTo>
                  <a:cubicBezTo>
                    <a:pt x="971" y="13"/>
                    <a:pt x="966" y="13"/>
                    <a:pt x="962" y="13"/>
                  </a:cubicBezTo>
                  <a:cubicBezTo>
                    <a:pt x="938" y="13"/>
                    <a:pt x="916" y="8"/>
                    <a:pt x="896" y="0"/>
                  </a:cubicBezTo>
                  <a:close/>
                </a:path>
              </a:pathLst>
            </a:custGeom>
            <a:solidFill>
              <a:srgbClr val="FAF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6151025" y="2952457"/>
              <a:ext cx="120075" cy="100100"/>
            </a:xfrm>
            <a:custGeom>
              <a:avLst/>
              <a:gdLst/>
              <a:ahLst/>
              <a:cxnLst/>
              <a:rect l="l" t="t" r="r" b="b"/>
              <a:pathLst>
                <a:path w="4803" h="4004" extrusionOk="0">
                  <a:moveTo>
                    <a:pt x="2227" y="509"/>
                  </a:moveTo>
                  <a:cubicBezTo>
                    <a:pt x="2966" y="509"/>
                    <a:pt x="3650" y="1121"/>
                    <a:pt x="3717" y="1868"/>
                  </a:cubicBezTo>
                  <a:cubicBezTo>
                    <a:pt x="3780" y="2582"/>
                    <a:pt x="3219" y="3191"/>
                    <a:pt x="2542" y="3338"/>
                  </a:cubicBezTo>
                  <a:cubicBezTo>
                    <a:pt x="2443" y="3360"/>
                    <a:pt x="2345" y="3371"/>
                    <a:pt x="2248" y="3371"/>
                  </a:cubicBezTo>
                  <a:cubicBezTo>
                    <a:pt x="1597" y="3371"/>
                    <a:pt x="1027" y="2896"/>
                    <a:pt x="901" y="2228"/>
                  </a:cubicBezTo>
                  <a:cubicBezTo>
                    <a:pt x="762" y="1499"/>
                    <a:pt x="1224" y="875"/>
                    <a:pt x="1898" y="716"/>
                  </a:cubicBezTo>
                  <a:cubicBezTo>
                    <a:pt x="1903" y="624"/>
                    <a:pt x="1963" y="529"/>
                    <a:pt x="2078" y="517"/>
                  </a:cubicBezTo>
                  <a:cubicBezTo>
                    <a:pt x="2128" y="511"/>
                    <a:pt x="2178" y="509"/>
                    <a:pt x="2227" y="509"/>
                  </a:cubicBezTo>
                  <a:close/>
                  <a:moveTo>
                    <a:pt x="2687" y="1"/>
                  </a:moveTo>
                  <a:cubicBezTo>
                    <a:pt x="2374" y="1"/>
                    <a:pt x="2059" y="78"/>
                    <a:pt x="1780" y="240"/>
                  </a:cubicBezTo>
                  <a:cubicBezTo>
                    <a:pt x="1744" y="261"/>
                    <a:pt x="1708" y="270"/>
                    <a:pt x="1675" y="270"/>
                  </a:cubicBezTo>
                  <a:cubicBezTo>
                    <a:pt x="1628" y="270"/>
                    <a:pt x="1585" y="252"/>
                    <a:pt x="1552" y="224"/>
                  </a:cubicBezTo>
                  <a:cubicBezTo>
                    <a:pt x="598" y="718"/>
                    <a:pt x="0" y="1845"/>
                    <a:pt x="517" y="2881"/>
                  </a:cubicBezTo>
                  <a:cubicBezTo>
                    <a:pt x="882" y="3609"/>
                    <a:pt x="1580" y="4003"/>
                    <a:pt x="2313" y="4003"/>
                  </a:cubicBezTo>
                  <a:cubicBezTo>
                    <a:pt x="2701" y="4003"/>
                    <a:pt x="3098" y="3893"/>
                    <a:pt x="3461" y="3664"/>
                  </a:cubicBezTo>
                  <a:cubicBezTo>
                    <a:pt x="4319" y="3119"/>
                    <a:pt x="4802" y="1855"/>
                    <a:pt x="4295" y="924"/>
                  </a:cubicBezTo>
                  <a:cubicBezTo>
                    <a:pt x="3969" y="328"/>
                    <a:pt x="3330" y="1"/>
                    <a:pt x="2687" y="1"/>
                  </a:cubicBezTo>
                  <a:close/>
                </a:path>
              </a:pathLst>
            </a:custGeom>
            <a:solidFill>
              <a:srgbClr val="FAF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1"/>
            <p:cNvSpPr/>
            <p:nvPr/>
          </p:nvSpPr>
          <p:spPr>
            <a:xfrm>
              <a:off x="6123750" y="2903807"/>
              <a:ext cx="38075" cy="16550"/>
            </a:xfrm>
            <a:custGeom>
              <a:avLst/>
              <a:gdLst/>
              <a:ahLst/>
              <a:cxnLst/>
              <a:rect l="l" t="t" r="r" b="b"/>
              <a:pathLst>
                <a:path w="1523" h="662" extrusionOk="0">
                  <a:moveTo>
                    <a:pt x="935" y="1"/>
                  </a:moveTo>
                  <a:cubicBezTo>
                    <a:pt x="882" y="1"/>
                    <a:pt x="829" y="4"/>
                    <a:pt x="777" y="9"/>
                  </a:cubicBezTo>
                  <a:cubicBezTo>
                    <a:pt x="579" y="30"/>
                    <a:pt x="102" y="164"/>
                    <a:pt x="1" y="413"/>
                  </a:cubicBezTo>
                  <a:cubicBezTo>
                    <a:pt x="50" y="407"/>
                    <a:pt x="99" y="403"/>
                    <a:pt x="149" y="403"/>
                  </a:cubicBezTo>
                  <a:cubicBezTo>
                    <a:pt x="388" y="403"/>
                    <a:pt x="630" y="481"/>
                    <a:pt x="855" y="662"/>
                  </a:cubicBezTo>
                  <a:cubicBezTo>
                    <a:pt x="1068" y="651"/>
                    <a:pt x="1283" y="642"/>
                    <a:pt x="1497" y="632"/>
                  </a:cubicBezTo>
                  <a:cubicBezTo>
                    <a:pt x="1495" y="630"/>
                    <a:pt x="1495" y="630"/>
                    <a:pt x="1495" y="628"/>
                  </a:cubicBezTo>
                  <a:cubicBezTo>
                    <a:pt x="1477" y="427"/>
                    <a:pt x="1523" y="258"/>
                    <a:pt x="1340" y="115"/>
                  </a:cubicBezTo>
                  <a:cubicBezTo>
                    <a:pt x="1226" y="26"/>
                    <a:pt x="1080" y="1"/>
                    <a:pt x="935" y="1"/>
                  </a:cubicBezTo>
                  <a:close/>
                </a:path>
              </a:pathLst>
            </a:custGeom>
            <a:solidFill>
              <a:srgbClr val="FAF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1"/>
            <p:cNvSpPr/>
            <p:nvPr/>
          </p:nvSpPr>
          <p:spPr>
            <a:xfrm>
              <a:off x="6211850" y="2930582"/>
              <a:ext cx="114775" cy="147100"/>
            </a:xfrm>
            <a:custGeom>
              <a:avLst/>
              <a:gdLst/>
              <a:ahLst/>
              <a:cxnLst/>
              <a:rect l="l" t="t" r="r" b="b"/>
              <a:pathLst>
                <a:path w="4591" h="5884" extrusionOk="0">
                  <a:moveTo>
                    <a:pt x="264" y="0"/>
                  </a:moveTo>
                  <a:lnTo>
                    <a:pt x="252" y="441"/>
                  </a:lnTo>
                  <a:cubicBezTo>
                    <a:pt x="1116" y="441"/>
                    <a:pt x="1975" y="940"/>
                    <a:pt x="2333" y="1776"/>
                  </a:cubicBezTo>
                  <a:cubicBezTo>
                    <a:pt x="2866" y="3030"/>
                    <a:pt x="2123" y="4547"/>
                    <a:pt x="926" y="5092"/>
                  </a:cubicBezTo>
                  <a:cubicBezTo>
                    <a:pt x="626" y="5227"/>
                    <a:pt x="312" y="5301"/>
                    <a:pt x="1" y="5318"/>
                  </a:cubicBezTo>
                  <a:lnTo>
                    <a:pt x="29" y="5883"/>
                  </a:lnTo>
                  <a:cubicBezTo>
                    <a:pt x="1141" y="5825"/>
                    <a:pt x="2252" y="5730"/>
                    <a:pt x="3355" y="5597"/>
                  </a:cubicBezTo>
                  <a:cubicBezTo>
                    <a:pt x="3651" y="5565"/>
                    <a:pt x="3944" y="5523"/>
                    <a:pt x="4238" y="5472"/>
                  </a:cubicBezTo>
                  <a:cubicBezTo>
                    <a:pt x="4482" y="5076"/>
                    <a:pt x="4584" y="4652"/>
                    <a:pt x="4540" y="4203"/>
                  </a:cubicBezTo>
                  <a:cubicBezTo>
                    <a:pt x="4590" y="3627"/>
                    <a:pt x="4542" y="3020"/>
                    <a:pt x="4530" y="2443"/>
                  </a:cubicBezTo>
                  <a:cubicBezTo>
                    <a:pt x="4524" y="2034"/>
                    <a:pt x="4586" y="1523"/>
                    <a:pt x="4494" y="1122"/>
                  </a:cubicBezTo>
                  <a:cubicBezTo>
                    <a:pt x="4584" y="665"/>
                    <a:pt x="4385" y="339"/>
                    <a:pt x="3898" y="145"/>
                  </a:cubicBezTo>
                  <a:cubicBezTo>
                    <a:pt x="3607" y="127"/>
                    <a:pt x="3318" y="113"/>
                    <a:pt x="3030" y="97"/>
                  </a:cubicBezTo>
                  <a:cubicBezTo>
                    <a:pt x="2109" y="54"/>
                    <a:pt x="1185" y="20"/>
                    <a:pt x="264" y="0"/>
                  </a:cubicBezTo>
                  <a:close/>
                </a:path>
              </a:pathLst>
            </a:custGeom>
            <a:solidFill>
              <a:srgbClr val="FCF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1"/>
            <p:cNvSpPr/>
            <p:nvPr/>
          </p:nvSpPr>
          <p:spPr>
            <a:xfrm>
              <a:off x="6095250" y="2926982"/>
              <a:ext cx="123200" cy="152525"/>
            </a:xfrm>
            <a:custGeom>
              <a:avLst/>
              <a:gdLst/>
              <a:ahLst/>
              <a:cxnLst/>
              <a:rect l="l" t="t" r="r" b="b"/>
              <a:pathLst>
                <a:path w="4928" h="6101" extrusionOk="0">
                  <a:moveTo>
                    <a:pt x="1023" y="1"/>
                  </a:moveTo>
                  <a:cubicBezTo>
                    <a:pt x="206" y="202"/>
                    <a:pt x="93" y="1641"/>
                    <a:pt x="47" y="2238"/>
                  </a:cubicBezTo>
                  <a:cubicBezTo>
                    <a:pt x="3" y="2788"/>
                    <a:pt x="1" y="3339"/>
                    <a:pt x="23" y="3890"/>
                  </a:cubicBezTo>
                  <a:cubicBezTo>
                    <a:pt x="45" y="4377"/>
                    <a:pt x="29" y="4991"/>
                    <a:pt x="176" y="5460"/>
                  </a:cubicBezTo>
                  <a:cubicBezTo>
                    <a:pt x="360" y="6041"/>
                    <a:pt x="553" y="6100"/>
                    <a:pt x="991" y="6100"/>
                  </a:cubicBezTo>
                  <a:cubicBezTo>
                    <a:pt x="1104" y="6100"/>
                    <a:pt x="1233" y="6096"/>
                    <a:pt x="1383" y="6096"/>
                  </a:cubicBezTo>
                  <a:cubicBezTo>
                    <a:pt x="1398" y="6096"/>
                    <a:pt x="1413" y="6097"/>
                    <a:pt x="1428" y="6097"/>
                  </a:cubicBezTo>
                  <a:cubicBezTo>
                    <a:pt x="1595" y="6098"/>
                    <a:pt x="1761" y="6099"/>
                    <a:pt x="1928" y="6099"/>
                  </a:cubicBezTo>
                  <a:cubicBezTo>
                    <a:pt x="2849" y="6099"/>
                    <a:pt x="3772" y="6076"/>
                    <a:pt x="4693" y="6027"/>
                  </a:cubicBezTo>
                  <a:lnTo>
                    <a:pt x="4665" y="5462"/>
                  </a:lnTo>
                  <a:cubicBezTo>
                    <a:pt x="4619" y="5465"/>
                    <a:pt x="4574" y="5466"/>
                    <a:pt x="4528" y="5466"/>
                  </a:cubicBezTo>
                  <a:cubicBezTo>
                    <a:pt x="3522" y="5466"/>
                    <a:pt x="2571" y="4860"/>
                    <a:pt x="2222" y="3820"/>
                  </a:cubicBezTo>
                  <a:cubicBezTo>
                    <a:pt x="1797" y="2546"/>
                    <a:pt x="2564" y="1331"/>
                    <a:pt x="3743" y="953"/>
                  </a:cubicBezTo>
                  <a:cubicBezTo>
                    <a:pt x="3757" y="931"/>
                    <a:pt x="3776" y="913"/>
                    <a:pt x="3801" y="899"/>
                  </a:cubicBezTo>
                  <a:cubicBezTo>
                    <a:pt x="4143" y="685"/>
                    <a:pt x="4530" y="585"/>
                    <a:pt x="4916" y="585"/>
                  </a:cubicBezTo>
                  <a:lnTo>
                    <a:pt x="4928" y="144"/>
                  </a:lnTo>
                  <a:cubicBezTo>
                    <a:pt x="3991" y="126"/>
                    <a:pt x="3051" y="116"/>
                    <a:pt x="2113" y="112"/>
                  </a:cubicBezTo>
                  <a:cubicBezTo>
                    <a:pt x="2073" y="153"/>
                    <a:pt x="2018" y="180"/>
                    <a:pt x="1958" y="180"/>
                  </a:cubicBezTo>
                  <a:cubicBezTo>
                    <a:pt x="1928" y="180"/>
                    <a:pt x="1896" y="173"/>
                    <a:pt x="1864" y="158"/>
                  </a:cubicBezTo>
                  <a:cubicBezTo>
                    <a:pt x="1830" y="140"/>
                    <a:pt x="1797" y="126"/>
                    <a:pt x="1762" y="110"/>
                  </a:cubicBezTo>
                  <a:lnTo>
                    <a:pt x="1174" y="110"/>
                  </a:lnTo>
                  <a:cubicBezTo>
                    <a:pt x="1090" y="110"/>
                    <a:pt x="1042" y="61"/>
                    <a:pt x="1023" y="1"/>
                  </a:cubicBezTo>
                  <a:close/>
                </a:path>
              </a:pathLst>
            </a:custGeom>
            <a:solidFill>
              <a:srgbClr val="FCF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1"/>
            <p:cNvSpPr/>
            <p:nvPr/>
          </p:nvSpPr>
          <p:spPr>
            <a:xfrm>
              <a:off x="6072450" y="2896632"/>
              <a:ext cx="277325" cy="196450"/>
            </a:xfrm>
            <a:custGeom>
              <a:avLst/>
              <a:gdLst/>
              <a:ahLst/>
              <a:cxnLst/>
              <a:rect l="l" t="t" r="r" b="b"/>
              <a:pathLst>
                <a:path w="11093" h="7858" extrusionOk="0">
                  <a:moveTo>
                    <a:pt x="2988" y="287"/>
                  </a:moveTo>
                  <a:cubicBezTo>
                    <a:pt x="3133" y="287"/>
                    <a:pt x="3278" y="313"/>
                    <a:pt x="3392" y="402"/>
                  </a:cubicBezTo>
                  <a:cubicBezTo>
                    <a:pt x="3575" y="545"/>
                    <a:pt x="3529" y="714"/>
                    <a:pt x="3547" y="915"/>
                  </a:cubicBezTo>
                  <a:cubicBezTo>
                    <a:pt x="3547" y="917"/>
                    <a:pt x="3547" y="917"/>
                    <a:pt x="3549" y="919"/>
                  </a:cubicBezTo>
                  <a:cubicBezTo>
                    <a:pt x="3335" y="929"/>
                    <a:pt x="3120" y="938"/>
                    <a:pt x="2907" y="949"/>
                  </a:cubicBezTo>
                  <a:cubicBezTo>
                    <a:pt x="2682" y="768"/>
                    <a:pt x="2441" y="690"/>
                    <a:pt x="2202" y="690"/>
                  </a:cubicBezTo>
                  <a:cubicBezTo>
                    <a:pt x="2152" y="690"/>
                    <a:pt x="2103" y="694"/>
                    <a:pt x="2054" y="700"/>
                  </a:cubicBezTo>
                  <a:cubicBezTo>
                    <a:pt x="2155" y="451"/>
                    <a:pt x="2631" y="317"/>
                    <a:pt x="2829" y="296"/>
                  </a:cubicBezTo>
                  <a:cubicBezTo>
                    <a:pt x="2881" y="291"/>
                    <a:pt x="2935" y="287"/>
                    <a:pt x="2988" y="287"/>
                  </a:cubicBezTo>
                  <a:close/>
                  <a:moveTo>
                    <a:pt x="1935" y="1215"/>
                  </a:moveTo>
                  <a:cubicBezTo>
                    <a:pt x="1954" y="1275"/>
                    <a:pt x="2002" y="1324"/>
                    <a:pt x="2086" y="1324"/>
                  </a:cubicBezTo>
                  <a:lnTo>
                    <a:pt x="2674" y="1324"/>
                  </a:lnTo>
                  <a:cubicBezTo>
                    <a:pt x="2709" y="1340"/>
                    <a:pt x="2742" y="1354"/>
                    <a:pt x="2776" y="1372"/>
                  </a:cubicBezTo>
                  <a:cubicBezTo>
                    <a:pt x="2808" y="1387"/>
                    <a:pt x="2840" y="1394"/>
                    <a:pt x="2870" y="1394"/>
                  </a:cubicBezTo>
                  <a:cubicBezTo>
                    <a:pt x="2930" y="1394"/>
                    <a:pt x="2985" y="1367"/>
                    <a:pt x="3025" y="1326"/>
                  </a:cubicBezTo>
                  <a:cubicBezTo>
                    <a:pt x="3963" y="1330"/>
                    <a:pt x="4903" y="1340"/>
                    <a:pt x="5840" y="1358"/>
                  </a:cubicBezTo>
                  <a:cubicBezTo>
                    <a:pt x="6761" y="1378"/>
                    <a:pt x="7685" y="1412"/>
                    <a:pt x="8606" y="1455"/>
                  </a:cubicBezTo>
                  <a:cubicBezTo>
                    <a:pt x="8894" y="1471"/>
                    <a:pt x="9183" y="1485"/>
                    <a:pt x="9474" y="1503"/>
                  </a:cubicBezTo>
                  <a:cubicBezTo>
                    <a:pt x="9961" y="1698"/>
                    <a:pt x="10160" y="2023"/>
                    <a:pt x="10070" y="2480"/>
                  </a:cubicBezTo>
                  <a:cubicBezTo>
                    <a:pt x="10162" y="2881"/>
                    <a:pt x="10100" y="3392"/>
                    <a:pt x="10106" y="3801"/>
                  </a:cubicBezTo>
                  <a:cubicBezTo>
                    <a:pt x="10118" y="4378"/>
                    <a:pt x="10166" y="4985"/>
                    <a:pt x="10116" y="5561"/>
                  </a:cubicBezTo>
                  <a:cubicBezTo>
                    <a:pt x="10160" y="6010"/>
                    <a:pt x="10058" y="6434"/>
                    <a:pt x="9814" y="6830"/>
                  </a:cubicBezTo>
                  <a:cubicBezTo>
                    <a:pt x="9520" y="6881"/>
                    <a:pt x="9227" y="6923"/>
                    <a:pt x="8931" y="6955"/>
                  </a:cubicBezTo>
                  <a:cubicBezTo>
                    <a:pt x="7828" y="7089"/>
                    <a:pt x="6717" y="7183"/>
                    <a:pt x="5605" y="7241"/>
                  </a:cubicBezTo>
                  <a:cubicBezTo>
                    <a:pt x="4684" y="7290"/>
                    <a:pt x="3761" y="7313"/>
                    <a:pt x="2840" y="7313"/>
                  </a:cubicBezTo>
                  <a:cubicBezTo>
                    <a:pt x="2673" y="7313"/>
                    <a:pt x="2507" y="7312"/>
                    <a:pt x="2340" y="7311"/>
                  </a:cubicBezTo>
                  <a:cubicBezTo>
                    <a:pt x="2325" y="7311"/>
                    <a:pt x="2310" y="7310"/>
                    <a:pt x="2295" y="7310"/>
                  </a:cubicBezTo>
                  <a:cubicBezTo>
                    <a:pt x="2145" y="7310"/>
                    <a:pt x="2016" y="7314"/>
                    <a:pt x="1903" y="7314"/>
                  </a:cubicBezTo>
                  <a:cubicBezTo>
                    <a:pt x="1465" y="7314"/>
                    <a:pt x="1272" y="7255"/>
                    <a:pt x="1088" y="6674"/>
                  </a:cubicBezTo>
                  <a:cubicBezTo>
                    <a:pt x="941" y="6205"/>
                    <a:pt x="957" y="5591"/>
                    <a:pt x="935" y="5104"/>
                  </a:cubicBezTo>
                  <a:cubicBezTo>
                    <a:pt x="913" y="4553"/>
                    <a:pt x="915" y="4002"/>
                    <a:pt x="959" y="3452"/>
                  </a:cubicBezTo>
                  <a:cubicBezTo>
                    <a:pt x="1005" y="2855"/>
                    <a:pt x="1118" y="1416"/>
                    <a:pt x="1935" y="1215"/>
                  </a:cubicBezTo>
                  <a:close/>
                  <a:moveTo>
                    <a:pt x="2998" y="1"/>
                  </a:moveTo>
                  <a:cubicBezTo>
                    <a:pt x="2936" y="1"/>
                    <a:pt x="2873" y="5"/>
                    <a:pt x="2811" y="12"/>
                  </a:cubicBezTo>
                  <a:cubicBezTo>
                    <a:pt x="2434" y="54"/>
                    <a:pt x="1813" y="336"/>
                    <a:pt x="1806" y="758"/>
                  </a:cubicBezTo>
                  <a:cubicBezTo>
                    <a:pt x="1310" y="924"/>
                    <a:pt x="869" y="1384"/>
                    <a:pt x="666" y="1905"/>
                  </a:cubicBezTo>
                  <a:cubicBezTo>
                    <a:pt x="0" y="3603"/>
                    <a:pt x="364" y="5897"/>
                    <a:pt x="708" y="7631"/>
                  </a:cubicBezTo>
                  <a:cubicBezTo>
                    <a:pt x="730" y="7752"/>
                    <a:pt x="857" y="7830"/>
                    <a:pt x="973" y="7832"/>
                  </a:cubicBezTo>
                  <a:cubicBezTo>
                    <a:pt x="1552" y="7849"/>
                    <a:pt x="2132" y="7858"/>
                    <a:pt x="2711" y="7858"/>
                  </a:cubicBezTo>
                  <a:cubicBezTo>
                    <a:pt x="4638" y="7858"/>
                    <a:pt x="6562" y="7761"/>
                    <a:pt x="8479" y="7555"/>
                  </a:cubicBezTo>
                  <a:cubicBezTo>
                    <a:pt x="9063" y="7493"/>
                    <a:pt x="10122" y="7571"/>
                    <a:pt x="10508" y="6997"/>
                  </a:cubicBezTo>
                  <a:cubicBezTo>
                    <a:pt x="10906" y="6408"/>
                    <a:pt x="10669" y="5112"/>
                    <a:pt x="10661" y="4461"/>
                  </a:cubicBezTo>
                  <a:cubicBezTo>
                    <a:pt x="10645" y="3219"/>
                    <a:pt x="11092" y="1215"/>
                    <a:pt x="9474" y="1024"/>
                  </a:cubicBezTo>
                  <a:cubicBezTo>
                    <a:pt x="8405" y="897"/>
                    <a:pt x="7309" y="853"/>
                    <a:pt x="6209" y="853"/>
                  </a:cubicBezTo>
                  <a:cubicBezTo>
                    <a:pt x="5418" y="853"/>
                    <a:pt x="4624" y="876"/>
                    <a:pt x="3838" y="907"/>
                  </a:cubicBezTo>
                  <a:cubicBezTo>
                    <a:pt x="3945" y="726"/>
                    <a:pt x="3852" y="464"/>
                    <a:pt x="3722" y="305"/>
                  </a:cubicBezTo>
                  <a:cubicBezTo>
                    <a:pt x="3540" y="79"/>
                    <a:pt x="3272" y="1"/>
                    <a:pt x="29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1"/>
            <p:cNvSpPr/>
            <p:nvPr/>
          </p:nvSpPr>
          <p:spPr>
            <a:xfrm>
              <a:off x="6140150" y="2941607"/>
              <a:ext cx="143375" cy="122025"/>
            </a:xfrm>
            <a:custGeom>
              <a:avLst/>
              <a:gdLst/>
              <a:ahLst/>
              <a:cxnLst/>
              <a:rect l="l" t="t" r="r" b="b"/>
              <a:pathLst>
                <a:path w="5735" h="4881" extrusionOk="0">
                  <a:moveTo>
                    <a:pt x="3122" y="435"/>
                  </a:moveTo>
                  <a:cubicBezTo>
                    <a:pt x="3765" y="435"/>
                    <a:pt x="4404" y="762"/>
                    <a:pt x="4730" y="1358"/>
                  </a:cubicBezTo>
                  <a:cubicBezTo>
                    <a:pt x="5237" y="2289"/>
                    <a:pt x="4754" y="3553"/>
                    <a:pt x="3896" y="4098"/>
                  </a:cubicBezTo>
                  <a:cubicBezTo>
                    <a:pt x="3533" y="4327"/>
                    <a:pt x="3136" y="4437"/>
                    <a:pt x="2748" y="4437"/>
                  </a:cubicBezTo>
                  <a:cubicBezTo>
                    <a:pt x="2015" y="4437"/>
                    <a:pt x="1317" y="4044"/>
                    <a:pt x="952" y="3316"/>
                  </a:cubicBezTo>
                  <a:cubicBezTo>
                    <a:pt x="435" y="2279"/>
                    <a:pt x="1033" y="1152"/>
                    <a:pt x="1987" y="658"/>
                  </a:cubicBezTo>
                  <a:cubicBezTo>
                    <a:pt x="2020" y="686"/>
                    <a:pt x="2063" y="704"/>
                    <a:pt x="2110" y="704"/>
                  </a:cubicBezTo>
                  <a:cubicBezTo>
                    <a:pt x="2143" y="704"/>
                    <a:pt x="2179" y="695"/>
                    <a:pt x="2215" y="674"/>
                  </a:cubicBezTo>
                  <a:cubicBezTo>
                    <a:pt x="2494" y="512"/>
                    <a:pt x="2809" y="435"/>
                    <a:pt x="3122" y="435"/>
                  </a:cubicBezTo>
                  <a:close/>
                  <a:moveTo>
                    <a:pt x="3120" y="0"/>
                  </a:moveTo>
                  <a:cubicBezTo>
                    <a:pt x="2734" y="0"/>
                    <a:pt x="2347" y="100"/>
                    <a:pt x="2005" y="314"/>
                  </a:cubicBezTo>
                  <a:cubicBezTo>
                    <a:pt x="1979" y="328"/>
                    <a:pt x="1961" y="346"/>
                    <a:pt x="1947" y="367"/>
                  </a:cubicBezTo>
                  <a:cubicBezTo>
                    <a:pt x="768" y="746"/>
                    <a:pt x="1" y="1961"/>
                    <a:pt x="426" y="3235"/>
                  </a:cubicBezTo>
                  <a:cubicBezTo>
                    <a:pt x="774" y="4275"/>
                    <a:pt x="1726" y="4881"/>
                    <a:pt x="2732" y="4881"/>
                  </a:cubicBezTo>
                  <a:cubicBezTo>
                    <a:pt x="2778" y="4881"/>
                    <a:pt x="2823" y="4880"/>
                    <a:pt x="2869" y="4877"/>
                  </a:cubicBezTo>
                  <a:cubicBezTo>
                    <a:pt x="3180" y="4860"/>
                    <a:pt x="3494" y="4786"/>
                    <a:pt x="3794" y="4651"/>
                  </a:cubicBezTo>
                  <a:cubicBezTo>
                    <a:pt x="4991" y="4106"/>
                    <a:pt x="5734" y="2589"/>
                    <a:pt x="5201" y="1335"/>
                  </a:cubicBezTo>
                  <a:cubicBezTo>
                    <a:pt x="4843" y="499"/>
                    <a:pt x="3984" y="0"/>
                    <a:pt x="31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1"/>
            <p:cNvSpPr/>
            <p:nvPr/>
          </p:nvSpPr>
          <p:spPr>
            <a:xfrm>
              <a:off x="6170075" y="2965157"/>
              <a:ext cx="76700" cy="71575"/>
            </a:xfrm>
            <a:custGeom>
              <a:avLst/>
              <a:gdLst/>
              <a:ahLst/>
              <a:cxnLst/>
              <a:rect l="l" t="t" r="r" b="b"/>
              <a:pathLst>
                <a:path w="3068" h="2863" extrusionOk="0">
                  <a:moveTo>
                    <a:pt x="1237" y="374"/>
                  </a:moveTo>
                  <a:cubicBezTo>
                    <a:pt x="1256" y="381"/>
                    <a:pt x="1276" y="386"/>
                    <a:pt x="1299" y="386"/>
                  </a:cubicBezTo>
                  <a:cubicBezTo>
                    <a:pt x="1304" y="386"/>
                    <a:pt x="1310" y="386"/>
                    <a:pt x="1316" y="385"/>
                  </a:cubicBezTo>
                  <a:cubicBezTo>
                    <a:pt x="1344" y="383"/>
                    <a:pt x="1372" y="382"/>
                    <a:pt x="1399" y="382"/>
                  </a:cubicBezTo>
                  <a:cubicBezTo>
                    <a:pt x="2536" y="382"/>
                    <a:pt x="3067" y="1939"/>
                    <a:pt x="1879" y="2399"/>
                  </a:cubicBezTo>
                  <a:cubicBezTo>
                    <a:pt x="1750" y="2449"/>
                    <a:pt x="1619" y="2473"/>
                    <a:pt x="1491" y="2473"/>
                  </a:cubicBezTo>
                  <a:cubicBezTo>
                    <a:pt x="1104" y="2473"/>
                    <a:pt x="748" y="2252"/>
                    <a:pt x="587" y="1854"/>
                  </a:cubicBezTo>
                  <a:cubicBezTo>
                    <a:pt x="342" y="1258"/>
                    <a:pt x="684" y="637"/>
                    <a:pt x="1237" y="374"/>
                  </a:cubicBezTo>
                  <a:close/>
                  <a:moveTo>
                    <a:pt x="1465" y="1"/>
                  </a:moveTo>
                  <a:cubicBezTo>
                    <a:pt x="1416" y="1"/>
                    <a:pt x="1366" y="3"/>
                    <a:pt x="1316" y="9"/>
                  </a:cubicBezTo>
                  <a:cubicBezTo>
                    <a:pt x="1201" y="21"/>
                    <a:pt x="1141" y="116"/>
                    <a:pt x="1136" y="208"/>
                  </a:cubicBezTo>
                  <a:cubicBezTo>
                    <a:pt x="462" y="367"/>
                    <a:pt x="0" y="991"/>
                    <a:pt x="138" y="1720"/>
                  </a:cubicBezTo>
                  <a:cubicBezTo>
                    <a:pt x="265" y="2388"/>
                    <a:pt x="835" y="2863"/>
                    <a:pt x="1486" y="2863"/>
                  </a:cubicBezTo>
                  <a:cubicBezTo>
                    <a:pt x="1583" y="2863"/>
                    <a:pt x="1681" y="2852"/>
                    <a:pt x="1780" y="2830"/>
                  </a:cubicBezTo>
                  <a:cubicBezTo>
                    <a:pt x="2456" y="2683"/>
                    <a:pt x="3018" y="2073"/>
                    <a:pt x="2955" y="1360"/>
                  </a:cubicBezTo>
                  <a:cubicBezTo>
                    <a:pt x="2888" y="613"/>
                    <a:pt x="2204" y="1"/>
                    <a:pt x="1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A11317C-9698-4EF6-A17A-24A10166ABC7}"/>
              </a:ext>
            </a:extLst>
          </p:cNvPr>
          <p:cNvSpPr txBox="1"/>
          <p:nvPr/>
        </p:nvSpPr>
        <p:spPr>
          <a:xfrm>
            <a:off x="877442" y="2635408"/>
            <a:ext cx="8405970" cy="2430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a) (-12). (7 - 72) – 25. (55 - 43) = 12 . 65 -25.12 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= 12. (65-25) = 12.40 =480</a:t>
            </a: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b) (39 - 19) : (-2) + (34 - 22) . 5 = 20 : (-2) +  12 . 5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= -10 + 60 = 50.</a:t>
            </a:r>
            <a:endParaRPr lang="en-US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3BE794D-90D9-40CF-B901-A3BD9FDF7528}"/>
              </a:ext>
            </a:extLst>
          </p:cNvPr>
          <p:cNvSpPr txBox="1"/>
          <p:nvPr/>
        </p:nvSpPr>
        <p:spPr>
          <a:xfrm>
            <a:off x="1128143" y="242248"/>
            <a:ext cx="5283834" cy="116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dirty="0">
                <a:solidFill>
                  <a:srgbClr val="00B0F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3.45.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Tính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giá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trị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biểu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thức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BE51E31-68AE-46DD-B851-6547FC089DF9}"/>
              </a:ext>
            </a:extLst>
          </p:cNvPr>
          <p:cNvSpPr txBox="1"/>
          <p:nvPr/>
        </p:nvSpPr>
        <p:spPr>
          <a:xfrm>
            <a:off x="1302095" y="1055292"/>
            <a:ext cx="5772098" cy="116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a) (-12). (7 - 72) – 25. (55 - 43);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6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b) (39 - 19) : (-2) + (34 - 22) . 5.</a:t>
            </a:r>
            <a:endParaRPr lang="en-US" sz="26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344353B-091B-46E4-898D-BEAB931DFC1D}"/>
              </a:ext>
            </a:extLst>
          </p:cNvPr>
          <p:cNvSpPr txBox="1"/>
          <p:nvPr/>
        </p:nvSpPr>
        <p:spPr>
          <a:xfrm>
            <a:off x="3541164" y="2116013"/>
            <a:ext cx="1240061" cy="561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build="p"/>
      <p:bldP spid="88" grpId="0"/>
      <p:bldP spid="8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8" name="Google Shape;1158;p44"/>
          <p:cNvGrpSpPr/>
          <p:nvPr/>
        </p:nvGrpSpPr>
        <p:grpSpPr>
          <a:xfrm>
            <a:off x="713184" y="0"/>
            <a:ext cx="6831291" cy="1345814"/>
            <a:chOff x="7728915" y="1917859"/>
            <a:chExt cx="1034486" cy="222599"/>
          </a:xfrm>
        </p:grpSpPr>
        <p:sp>
          <p:nvSpPr>
            <p:cNvPr id="1159" name="Google Shape;1159;p44"/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0" name="Google Shape;1160;p44"/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1" name="Google Shape;1161;p44"/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2" name="Google Shape;1162;p44"/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3" name="Google Shape;1163;p44"/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4" name="Google Shape;1164;p44"/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5" name="Google Shape;1165;p44"/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6" name="Google Shape;1166;p44"/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7" name="Google Shape;1167;p44"/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8" name="Google Shape;1168;p44"/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69" name="Google Shape;1169;p44"/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0" name="Google Shape;1170;p44"/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1" name="Google Shape;1171;p44"/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2" name="Google Shape;1172;p44"/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3" name="Google Shape;1173;p44"/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4" name="Google Shape;1174;p44"/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5" name="Google Shape;1175;p44"/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6" name="Google Shape;1176;p44"/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7" name="Google Shape;1177;p44"/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8" name="Google Shape;1178;p44"/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79" name="Google Shape;1179;p44"/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0" name="Google Shape;1180;p44"/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1" name="Google Shape;1181;p44"/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2" name="Google Shape;1182;p44"/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3" name="Google Shape;1183;p44"/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6" name="Google Shape;1186;p44"/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7" name="Google Shape;1187;p44"/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8" name="Google Shape;1188;p44"/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89" name="Google Shape;1189;p44"/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0" name="Google Shape;1190;p44"/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1" name="Google Shape;1191;p44"/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2" name="Google Shape;1192;p44"/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3" name="Google Shape;1193;p44"/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4" name="Google Shape;1194;p44"/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5" name="Google Shape;1195;p44"/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6" name="Google Shape;1196;p44"/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197" name="Google Shape;1197;p44"/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  <p:sp>
        <p:nvSpPr>
          <p:cNvPr id="1199" name="Google Shape;1199;p44"/>
          <p:cNvSpPr/>
          <p:nvPr/>
        </p:nvSpPr>
        <p:spPr>
          <a:xfrm>
            <a:off x="3260225" y="3543489"/>
            <a:ext cx="792702" cy="1242027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grpSp>
        <p:nvGrpSpPr>
          <p:cNvPr id="1203" name="Google Shape;1203;p44"/>
          <p:cNvGrpSpPr/>
          <p:nvPr/>
        </p:nvGrpSpPr>
        <p:grpSpPr>
          <a:xfrm>
            <a:off x="7698207" y="1104553"/>
            <a:ext cx="792707" cy="702905"/>
            <a:chOff x="3725850" y="3874550"/>
            <a:chExt cx="232875" cy="206500"/>
          </a:xfrm>
        </p:grpSpPr>
        <p:sp>
          <p:nvSpPr>
            <p:cNvPr id="1204" name="Google Shape;1204;p44"/>
            <p:cNvSpPr/>
            <p:nvPr/>
          </p:nvSpPr>
          <p:spPr>
            <a:xfrm>
              <a:off x="3725850" y="3874550"/>
              <a:ext cx="232875" cy="206500"/>
            </a:xfrm>
            <a:custGeom>
              <a:avLst/>
              <a:gdLst/>
              <a:ahLst/>
              <a:cxnLst/>
              <a:rect l="l" t="t" r="r" b="b"/>
              <a:pathLst>
                <a:path w="9315" h="8260" extrusionOk="0">
                  <a:moveTo>
                    <a:pt x="3669" y="297"/>
                  </a:moveTo>
                  <a:cubicBezTo>
                    <a:pt x="4503" y="297"/>
                    <a:pt x="5647" y="413"/>
                    <a:pt x="6146" y="563"/>
                  </a:cubicBezTo>
                  <a:cubicBezTo>
                    <a:pt x="6286" y="605"/>
                    <a:pt x="6533" y="677"/>
                    <a:pt x="6692" y="724"/>
                  </a:cubicBezTo>
                  <a:cubicBezTo>
                    <a:pt x="7482" y="953"/>
                    <a:pt x="8206" y="1470"/>
                    <a:pt x="8611" y="2092"/>
                  </a:cubicBezTo>
                  <a:cubicBezTo>
                    <a:pt x="9065" y="2789"/>
                    <a:pt x="9125" y="3432"/>
                    <a:pt x="8832" y="4487"/>
                  </a:cubicBezTo>
                  <a:cubicBezTo>
                    <a:pt x="8746" y="4797"/>
                    <a:pt x="8661" y="5050"/>
                    <a:pt x="8642" y="5050"/>
                  </a:cubicBezTo>
                  <a:cubicBezTo>
                    <a:pt x="8642" y="5050"/>
                    <a:pt x="8642" y="5050"/>
                    <a:pt x="8642" y="5050"/>
                  </a:cubicBezTo>
                  <a:cubicBezTo>
                    <a:pt x="8625" y="5048"/>
                    <a:pt x="8586" y="4996"/>
                    <a:pt x="8557" y="4939"/>
                  </a:cubicBezTo>
                  <a:cubicBezTo>
                    <a:pt x="8460" y="4738"/>
                    <a:pt x="8199" y="4424"/>
                    <a:pt x="8120" y="4413"/>
                  </a:cubicBezTo>
                  <a:cubicBezTo>
                    <a:pt x="8108" y="4411"/>
                    <a:pt x="8097" y="4411"/>
                    <a:pt x="8087" y="4411"/>
                  </a:cubicBezTo>
                  <a:cubicBezTo>
                    <a:pt x="7955" y="4411"/>
                    <a:pt x="7998" y="4557"/>
                    <a:pt x="8229" y="4906"/>
                  </a:cubicBezTo>
                  <a:cubicBezTo>
                    <a:pt x="8369" y="5116"/>
                    <a:pt x="8505" y="5292"/>
                    <a:pt x="8530" y="5296"/>
                  </a:cubicBezTo>
                  <a:cubicBezTo>
                    <a:pt x="8555" y="5299"/>
                    <a:pt x="8556" y="5345"/>
                    <a:pt x="8531" y="5408"/>
                  </a:cubicBezTo>
                  <a:cubicBezTo>
                    <a:pt x="8459" y="5584"/>
                    <a:pt x="8056" y="6181"/>
                    <a:pt x="8008" y="6181"/>
                  </a:cubicBezTo>
                  <a:cubicBezTo>
                    <a:pt x="8008" y="6181"/>
                    <a:pt x="8007" y="6181"/>
                    <a:pt x="8007" y="6181"/>
                  </a:cubicBezTo>
                  <a:cubicBezTo>
                    <a:pt x="7985" y="6178"/>
                    <a:pt x="7944" y="6111"/>
                    <a:pt x="7915" y="6027"/>
                  </a:cubicBezTo>
                  <a:cubicBezTo>
                    <a:pt x="7807" y="5714"/>
                    <a:pt x="7609" y="5464"/>
                    <a:pt x="7505" y="5464"/>
                  </a:cubicBezTo>
                  <a:cubicBezTo>
                    <a:pt x="7471" y="5464"/>
                    <a:pt x="7448" y="5490"/>
                    <a:pt x="7440" y="5547"/>
                  </a:cubicBezTo>
                  <a:cubicBezTo>
                    <a:pt x="7427" y="5644"/>
                    <a:pt x="7651" y="6132"/>
                    <a:pt x="7714" y="6141"/>
                  </a:cubicBezTo>
                  <a:cubicBezTo>
                    <a:pt x="7735" y="6144"/>
                    <a:pt x="7745" y="6184"/>
                    <a:pt x="7740" y="6229"/>
                  </a:cubicBezTo>
                  <a:cubicBezTo>
                    <a:pt x="7734" y="6274"/>
                    <a:pt x="7759" y="6338"/>
                    <a:pt x="7795" y="6367"/>
                  </a:cubicBezTo>
                  <a:cubicBezTo>
                    <a:pt x="7839" y="6404"/>
                    <a:pt x="7846" y="6431"/>
                    <a:pt x="7813" y="6449"/>
                  </a:cubicBezTo>
                  <a:cubicBezTo>
                    <a:pt x="7786" y="6463"/>
                    <a:pt x="7665" y="6525"/>
                    <a:pt x="7549" y="6584"/>
                  </a:cubicBezTo>
                  <a:lnTo>
                    <a:pt x="7335" y="6694"/>
                  </a:lnTo>
                  <a:lnTo>
                    <a:pt x="7295" y="6582"/>
                  </a:lnTo>
                  <a:cubicBezTo>
                    <a:pt x="7272" y="6521"/>
                    <a:pt x="7229" y="6467"/>
                    <a:pt x="7198" y="6463"/>
                  </a:cubicBezTo>
                  <a:cubicBezTo>
                    <a:pt x="7167" y="6459"/>
                    <a:pt x="7156" y="6432"/>
                    <a:pt x="7172" y="6401"/>
                  </a:cubicBezTo>
                  <a:cubicBezTo>
                    <a:pt x="7188" y="6372"/>
                    <a:pt x="7161" y="6267"/>
                    <a:pt x="7115" y="6174"/>
                  </a:cubicBezTo>
                  <a:cubicBezTo>
                    <a:pt x="7068" y="6080"/>
                    <a:pt x="7030" y="5992"/>
                    <a:pt x="7031" y="5983"/>
                  </a:cubicBezTo>
                  <a:cubicBezTo>
                    <a:pt x="7033" y="5974"/>
                    <a:pt x="6986" y="5869"/>
                    <a:pt x="6927" y="5748"/>
                  </a:cubicBezTo>
                  <a:cubicBezTo>
                    <a:pt x="6838" y="5568"/>
                    <a:pt x="6771" y="5485"/>
                    <a:pt x="6708" y="5485"/>
                  </a:cubicBezTo>
                  <a:cubicBezTo>
                    <a:pt x="6689" y="5485"/>
                    <a:pt x="6670" y="5492"/>
                    <a:pt x="6652" y="5507"/>
                  </a:cubicBezTo>
                  <a:cubicBezTo>
                    <a:pt x="6577" y="5566"/>
                    <a:pt x="6612" y="5735"/>
                    <a:pt x="6750" y="5970"/>
                  </a:cubicBezTo>
                  <a:cubicBezTo>
                    <a:pt x="6816" y="6082"/>
                    <a:pt x="6871" y="6191"/>
                    <a:pt x="6869" y="6208"/>
                  </a:cubicBezTo>
                  <a:cubicBezTo>
                    <a:pt x="6868" y="6225"/>
                    <a:pt x="6914" y="6345"/>
                    <a:pt x="6972" y="6473"/>
                  </a:cubicBezTo>
                  <a:cubicBezTo>
                    <a:pt x="7029" y="6601"/>
                    <a:pt x="7066" y="6714"/>
                    <a:pt x="7055" y="6723"/>
                  </a:cubicBezTo>
                  <a:cubicBezTo>
                    <a:pt x="7044" y="6731"/>
                    <a:pt x="6884" y="6745"/>
                    <a:pt x="6696" y="6754"/>
                  </a:cubicBezTo>
                  <a:lnTo>
                    <a:pt x="6358" y="6769"/>
                  </a:lnTo>
                  <a:lnTo>
                    <a:pt x="6274" y="6622"/>
                  </a:lnTo>
                  <a:cubicBezTo>
                    <a:pt x="6228" y="6542"/>
                    <a:pt x="6177" y="6400"/>
                    <a:pt x="6160" y="6306"/>
                  </a:cubicBezTo>
                  <a:cubicBezTo>
                    <a:pt x="6135" y="6165"/>
                    <a:pt x="6087" y="6092"/>
                    <a:pt x="6021" y="6092"/>
                  </a:cubicBezTo>
                  <a:cubicBezTo>
                    <a:pt x="5994" y="6092"/>
                    <a:pt x="5964" y="6104"/>
                    <a:pt x="5931" y="6129"/>
                  </a:cubicBezTo>
                  <a:cubicBezTo>
                    <a:pt x="5859" y="6184"/>
                    <a:pt x="5859" y="6206"/>
                    <a:pt x="5937" y="6445"/>
                  </a:cubicBezTo>
                  <a:cubicBezTo>
                    <a:pt x="5981" y="6584"/>
                    <a:pt x="6013" y="6707"/>
                    <a:pt x="6005" y="6714"/>
                  </a:cubicBezTo>
                  <a:cubicBezTo>
                    <a:pt x="6005" y="6715"/>
                    <a:pt x="6002" y="6715"/>
                    <a:pt x="5997" y="6715"/>
                  </a:cubicBezTo>
                  <a:cubicBezTo>
                    <a:pt x="5944" y="6715"/>
                    <a:pt x="5642" y="6682"/>
                    <a:pt x="5285" y="6636"/>
                  </a:cubicBezTo>
                  <a:lnTo>
                    <a:pt x="4580" y="6546"/>
                  </a:lnTo>
                  <a:lnTo>
                    <a:pt x="3848" y="7105"/>
                  </a:lnTo>
                  <a:cubicBezTo>
                    <a:pt x="3144" y="7641"/>
                    <a:pt x="2856" y="7835"/>
                    <a:pt x="2639" y="7913"/>
                  </a:cubicBezTo>
                  <a:cubicBezTo>
                    <a:pt x="2583" y="7933"/>
                    <a:pt x="2545" y="7944"/>
                    <a:pt x="2523" y="7944"/>
                  </a:cubicBezTo>
                  <a:cubicBezTo>
                    <a:pt x="2490" y="7944"/>
                    <a:pt x="2492" y="7921"/>
                    <a:pt x="2519" y="7870"/>
                  </a:cubicBezTo>
                  <a:cubicBezTo>
                    <a:pt x="2715" y="7515"/>
                    <a:pt x="2937" y="6357"/>
                    <a:pt x="2844" y="6177"/>
                  </a:cubicBezTo>
                  <a:cubicBezTo>
                    <a:pt x="2808" y="6105"/>
                    <a:pt x="2648" y="6006"/>
                    <a:pt x="2313" y="5848"/>
                  </a:cubicBezTo>
                  <a:cubicBezTo>
                    <a:pt x="2048" y="5723"/>
                    <a:pt x="1816" y="5603"/>
                    <a:pt x="1796" y="5581"/>
                  </a:cubicBezTo>
                  <a:cubicBezTo>
                    <a:pt x="1775" y="5558"/>
                    <a:pt x="1678" y="5495"/>
                    <a:pt x="1577" y="5438"/>
                  </a:cubicBezTo>
                  <a:cubicBezTo>
                    <a:pt x="1324" y="5293"/>
                    <a:pt x="861" y="4911"/>
                    <a:pt x="767" y="4768"/>
                  </a:cubicBezTo>
                  <a:cubicBezTo>
                    <a:pt x="482" y="4330"/>
                    <a:pt x="291" y="3777"/>
                    <a:pt x="290" y="3386"/>
                  </a:cubicBezTo>
                  <a:cubicBezTo>
                    <a:pt x="289" y="2830"/>
                    <a:pt x="564" y="2015"/>
                    <a:pt x="938" y="1465"/>
                  </a:cubicBezTo>
                  <a:cubicBezTo>
                    <a:pt x="1075" y="1265"/>
                    <a:pt x="1203" y="1101"/>
                    <a:pt x="1221" y="1101"/>
                  </a:cubicBezTo>
                  <a:cubicBezTo>
                    <a:pt x="1221" y="1101"/>
                    <a:pt x="1221" y="1101"/>
                    <a:pt x="1221" y="1101"/>
                  </a:cubicBezTo>
                  <a:cubicBezTo>
                    <a:pt x="1240" y="1105"/>
                    <a:pt x="1279" y="1159"/>
                    <a:pt x="1311" y="1226"/>
                  </a:cubicBezTo>
                  <a:cubicBezTo>
                    <a:pt x="1435" y="1488"/>
                    <a:pt x="1624" y="1722"/>
                    <a:pt x="1722" y="1736"/>
                  </a:cubicBezTo>
                  <a:cubicBezTo>
                    <a:pt x="1731" y="1737"/>
                    <a:pt x="1740" y="1738"/>
                    <a:pt x="1748" y="1738"/>
                  </a:cubicBezTo>
                  <a:cubicBezTo>
                    <a:pt x="1877" y="1738"/>
                    <a:pt x="1876" y="1579"/>
                    <a:pt x="1737" y="1454"/>
                  </a:cubicBezTo>
                  <a:cubicBezTo>
                    <a:pt x="1674" y="1398"/>
                    <a:pt x="1626" y="1321"/>
                    <a:pt x="1630" y="1285"/>
                  </a:cubicBezTo>
                  <a:cubicBezTo>
                    <a:pt x="1634" y="1249"/>
                    <a:pt x="1595" y="1164"/>
                    <a:pt x="1545" y="1104"/>
                  </a:cubicBezTo>
                  <a:cubicBezTo>
                    <a:pt x="1396" y="919"/>
                    <a:pt x="1443" y="828"/>
                    <a:pt x="1761" y="688"/>
                  </a:cubicBezTo>
                  <a:cubicBezTo>
                    <a:pt x="1805" y="669"/>
                    <a:pt x="1834" y="656"/>
                    <a:pt x="1858" y="656"/>
                  </a:cubicBezTo>
                  <a:cubicBezTo>
                    <a:pt x="1901" y="656"/>
                    <a:pt x="1930" y="694"/>
                    <a:pt x="2009" y="798"/>
                  </a:cubicBezTo>
                  <a:cubicBezTo>
                    <a:pt x="2079" y="891"/>
                    <a:pt x="2155" y="967"/>
                    <a:pt x="2184" y="972"/>
                  </a:cubicBezTo>
                  <a:cubicBezTo>
                    <a:pt x="2213" y="977"/>
                    <a:pt x="2221" y="1004"/>
                    <a:pt x="2204" y="1035"/>
                  </a:cubicBezTo>
                  <a:cubicBezTo>
                    <a:pt x="2164" y="1109"/>
                    <a:pt x="2338" y="1344"/>
                    <a:pt x="2444" y="1359"/>
                  </a:cubicBezTo>
                  <a:cubicBezTo>
                    <a:pt x="2452" y="1360"/>
                    <a:pt x="2461" y="1361"/>
                    <a:pt x="2468" y="1361"/>
                  </a:cubicBezTo>
                  <a:cubicBezTo>
                    <a:pt x="2605" y="1361"/>
                    <a:pt x="2559" y="1173"/>
                    <a:pt x="2343" y="863"/>
                  </a:cubicBezTo>
                  <a:cubicBezTo>
                    <a:pt x="2223" y="693"/>
                    <a:pt x="2125" y="539"/>
                    <a:pt x="2127" y="527"/>
                  </a:cubicBezTo>
                  <a:cubicBezTo>
                    <a:pt x="2134" y="482"/>
                    <a:pt x="2876" y="337"/>
                    <a:pt x="3223" y="311"/>
                  </a:cubicBezTo>
                  <a:cubicBezTo>
                    <a:pt x="3355" y="301"/>
                    <a:pt x="3506" y="297"/>
                    <a:pt x="3669" y="297"/>
                  </a:cubicBezTo>
                  <a:close/>
                  <a:moveTo>
                    <a:pt x="3713" y="0"/>
                  </a:moveTo>
                  <a:cubicBezTo>
                    <a:pt x="2901" y="0"/>
                    <a:pt x="2159" y="145"/>
                    <a:pt x="1604" y="416"/>
                  </a:cubicBezTo>
                  <a:cubicBezTo>
                    <a:pt x="1403" y="514"/>
                    <a:pt x="935" y="985"/>
                    <a:pt x="950" y="1073"/>
                  </a:cubicBezTo>
                  <a:cubicBezTo>
                    <a:pt x="953" y="1090"/>
                    <a:pt x="942" y="1101"/>
                    <a:pt x="923" y="1101"/>
                  </a:cubicBezTo>
                  <a:cubicBezTo>
                    <a:pt x="920" y="1101"/>
                    <a:pt x="918" y="1101"/>
                    <a:pt x="915" y="1100"/>
                  </a:cubicBezTo>
                  <a:cubicBezTo>
                    <a:pt x="914" y="1100"/>
                    <a:pt x="913" y="1100"/>
                    <a:pt x="912" y="1100"/>
                  </a:cubicBezTo>
                  <a:cubicBezTo>
                    <a:pt x="847" y="1100"/>
                    <a:pt x="617" y="1416"/>
                    <a:pt x="491" y="1680"/>
                  </a:cubicBezTo>
                  <a:cubicBezTo>
                    <a:pt x="188" y="2311"/>
                    <a:pt x="0" y="3012"/>
                    <a:pt x="20" y="3432"/>
                  </a:cubicBezTo>
                  <a:cubicBezTo>
                    <a:pt x="46" y="4021"/>
                    <a:pt x="344" y="4727"/>
                    <a:pt x="733" y="5125"/>
                  </a:cubicBezTo>
                  <a:cubicBezTo>
                    <a:pt x="926" y="5322"/>
                    <a:pt x="1321" y="5646"/>
                    <a:pt x="1377" y="5653"/>
                  </a:cubicBezTo>
                  <a:cubicBezTo>
                    <a:pt x="1400" y="5657"/>
                    <a:pt x="1508" y="5721"/>
                    <a:pt x="1613" y="5794"/>
                  </a:cubicBezTo>
                  <a:cubicBezTo>
                    <a:pt x="1719" y="5868"/>
                    <a:pt x="1846" y="5935"/>
                    <a:pt x="1893" y="5943"/>
                  </a:cubicBezTo>
                  <a:cubicBezTo>
                    <a:pt x="1941" y="5951"/>
                    <a:pt x="1985" y="5974"/>
                    <a:pt x="1996" y="5997"/>
                  </a:cubicBezTo>
                  <a:cubicBezTo>
                    <a:pt x="2006" y="6019"/>
                    <a:pt x="2136" y="6090"/>
                    <a:pt x="2284" y="6155"/>
                  </a:cubicBezTo>
                  <a:cubicBezTo>
                    <a:pt x="2484" y="6242"/>
                    <a:pt x="2563" y="6300"/>
                    <a:pt x="2579" y="6372"/>
                  </a:cubicBezTo>
                  <a:cubicBezTo>
                    <a:pt x="2618" y="6534"/>
                    <a:pt x="2464" y="7231"/>
                    <a:pt x="2293" y="7677"/>
                  </a:cubicBezTo>
                  <a:cubicBezTo>
                    <a:pt x="2139" y="8078"/>
                    <a:pt x="2136" y="8093"/>
                    <a:pt x="2200" y="8182"/>
                  </a:cubicBezTo>
                  <a:cubicBezTo>
                    <a:pt x="2240" y="8238"/>
                    <a:pt x="2267" y="8259"/>
                    <a:pt x="2330" y="8259"/>
                  </a:cubicBezTo>
                  <a:cubicBezTo>
                    <a:pt x="2359" y="8259"/>
                    <a:pt x="2396" y="8255"/>
                    <a:pt x="2445" y="8247"/>
                  </a:cubicBezTo>
                  <a:cubicBezTo>
                    <a:pt x="2781" y="8196"/>
                    <a:pt x="3296" y="7899"/>
                    <a:pt x="3995" y="7353"/>
                  </a:cubicBezTo>
                  <a:lnTo>
                    <a:pt x="4679" y="6818"/>
                  </a:lnTo>
                  <a:lnTo>
                    <a:pt x="5552" y="6942"/>
                  </a:lnTo>
                  <a:cubicBezTo>
                    <a:pt x="6039" y="7010"/>
                    <a:pt x="6431" y="7049"/>
                    <a:pt x="6627" y="7049"/>
                  </a:cubicBezTo>
                  <a:cubicBezTo>
                    <a:pt x="6650" y="7049"/>
                    <a:pt x="6671" y="7049"/>
                    <a:pt x="6689" y="7048"/>
                  </a:cubicBezTo>
                  <a:cubicBezTo>
                    <a:pt x="6835" y="7038"/>
                    <a:pt x="7023" y="7025"/>
                    <a:pt x="7112" y="7020"/>
                  </a:cubicBezTo>
                  <a:cubicBezTo>
                    <a:pt x="7350" y="7003"/>
                    <a:pt x="7663" y="6890"/>
                    <a:pt x="7881" y="6742"/>
                  </a:cubicBezTo>
                  <a:cubicBezTo>
                    <a:pt x="8177" y="6539"/>
                    <a:pt x="8647" y="5876"/>
                    <a:pt x="8855" y="5366"/>
                  </a:cubicBezTo>
                  <a:cubicBezTo>
                    <a:pt x="9005" y="5000"/>
                    <a:pt x="9182" y="4299"/>
                    <a:pt x="9252" y="3803"/>
                  </a:cubicBezTo>
                  <a:cubicBezTo>
                    <a:pt x="9313" y="3363"/>
                    <a:pt x="9315" y="3224"/>
                    <a:pt x="9266" y="2946"/>
                  </a:cubicBezTo>
                  <a:cubicBezTo>
                    <a:pt x="9175" y="2438"/>
                    <a:pt x="9099" y="2271"/>
                    <a:pt x="8677" y="1653"/>
                  </a:cubicBezTo>
                  <a:cubicBezTo>
                    <a:pt x="8648" y="1610"/>
                    <a:pt x="8457" y="1433"/>
                    <a:pt x="8253" y="1258"/>
                  </a:cubicBezTo>
                  <a:cubicBezTo>
                    <a:pt x="7870" y="934"/>
                    <a:pt x="7462" y="684"/>
                    <a:pt x="7132" y="574"/>
                  </a:cubicBezTo>
                  <a:cubicBezTo>
                    <a:pt x="6340" y="310"/>
                    <a:pt x="6116" y="253"/>
                    <a:pt x="5417" y="141"/>
                  </a:cubicBezTo>
                  <a:cubicBezTo>
                    <a:pt x="5024" y="78"/>
                    <a:pt x="4689" y="32"/>
                    <a:pt x="4631" y="32"/>
                  </a:cubicBezTo>
                  <a:cubicBezTo>
                    <a:pt x="4627" y="32"/>
                    <a:pt x="4624" y="32"/>
                    <a:pt x="4623" y="33"/>
                  </a:cubicBezTo>
                  <a:cubicBezTo>
                    <a:pt x="4619" y="36"/>
                    <a:pt x="4599" y="38"/>
                    <a:pt x="4566" y="38"/>
                  </a:cubicBezTo>
                  <a:cubicBezTo>
                    <a:pt x="4504" y="38"/>
                    <a:pt x="4399" y="33"/>
                    <a:pt x="4284" y="24"/>
                  </a:cubicBezTo>
                  <a:cubicBezTo>
                    <a:pt x="4091" y="8"/>
                    <a:pt x="3900" y="0"/>
                    <a:pt x="3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05" name="Google Shape;1205;p44"/>
            <p:cNvSpPr/>
            <p:nvPr/>
          </p:nvSpPr>
          <p:spPr>
            <a:xfrm>
              <a:off x="3821275" y="3914800"/>
              <a:ext cx="61850" cy="74850"/>
            </a:xfrm>
            <a:custGeom>
              <a:avLst/>
              <a:gdLst/>
              <a:ahLst/>
              <a:cxnLst/>
              <a:rect l="l" t="t" r="r" b="b"/>
              <a:pathLst>
                <a:path w="2474" h="2994" extrusionOk="0">
                  <a:moveTo>
                    <a:pt x="1110" y="310"/>
                  </a:moveTo>
                  <a:cubicBezTo>
                    <a:pt x="1110" y="310"/>
                    <a:pt x="1110" y="310"/>
                    <a:pt x="1110" y="310"/>
                  </a:cubicBezTo>
                  <a:cubicBezTo>
                    <a:pt x="1122" y="312"/>
                    <a:pt x="1243" y="359"/>
                    <a:pt x="1380" y="415"/>
                  </a:cubicBezTo>
                  <a:cubicBezTo>
                    <a:pt x="1506" y="468"/>
                    <a:pt x="1630" y="505"/>
                    <a:pt x="1676" y="505"/>
                  </a:cubicBezTo>
                  <a:cubicBezTo>
                    <a:pt x="1680" y="505"/>
                    <a:pt x="1683" y="505"/>
                    <a:pt x="1686" y="504"/>
                  </a:cubicBezTo>
                  <a:cubicBezTo>
                    <a:pt x="1693" y="502"/>
                    <a:pt x="1701" y="502"/>
                    <a:pt x="1708" y="502"/>
                  </a:cubicBezTo>
                  <a:cubicBezTo>
                    <a:pt x="1735" y="502"/>
                    <a:pt x="1758" y="514"/>
                    <a:pt x="1767" y="534"/>
                  </a:cubicBezTo>
                  <a:cubicBezTo>
                    <a:pt x="1779" y="559"/>
                    <a:pt x="1852" y="586"/>
                    <a:pt x="1933" y="598"/>
                  </a:cubicBezTo>
                  <a:cubicBezTo>
                    <a:pt x="2014" y="610"/>
                    <a:pt x="2087" y="640"/>
                    <a:pt x="2098" y="667"/>
                  </a:cubicBezTo>
                  <a:cubicBezTo>
                    <a:pt x="2114" y="706"/>
                    <a:pt x="1814" y="1172"/>
                    <a:pt x="1735" y="1228"/>
                  </a:cubicBezTo>
                  <a:cubicBezTo>
                    <a:pt x="1702" y="1252"/>
                    <a:pt x="1615" y="1367"/>
                    <a:pt x="1305" y="1797"/>
                  </a:cubicBezTo>
                  <a:cubicBezTo>
                    <a:pt x="1164" y="1993"/>
                    <a:pt x="962" y="2260"/>
                    <a:pt x="858" y="2389"/>
                  </a:cubicBezTo>
                  <a:cubicBezTo>
                    <a:pt x="757" y="2516"/>
                    <a:pt x="668" y="2636"/>
                    <a:pt x="666" y="2655"/>
                  </a:cubicBezTo>
                  <a:cubicBezTo>
                    <a:pt x="665" y="2665"/>
                    <a:pt x="635" y="2672"/>
                    <a:pt x="593" y="2672"/>
                  </a:cubicBezTo>
                  <a:cubicBezTo>
                    <a:pt x="569" y="2672"/>
                    <a:pt x="541" y="2670"/>
                    <a:pt x="511" y="2665"/>
                  </a:cubicBezTo>
                  <a:cubicBezTo>
                    <a:pt x="338" y="2642"/>
                    <a:pt x="338" y="2675"/>
                    <a:pt x="510" y="2101"/>
                  </a:cubicBezTo>
                  <a:cubicBezTo>
                    <a:pt x="584" y="1859"/>
                    <a:pt x="651" y="1601"/>
                    <a:pt x="664" y="1523"/>
                  </a:cubicBezTo>
                  <a:cubicBezTo>
                    <a:pt x="675" y="1448"/>
                    <a:pt x="697" y="1388"/>
                    <a:pt x="712" y="1388"/>
                  </a:cubicBezTo>
                  <a:cubicBezTo>
                    <a:pt x="712" y="1388"/>
                    <a:pt x="713" y="1388"/>
                    <a:pt x="713" y="1388"/>
                  </a:cubicBezTo>
                  <a:cubicBezTo>
                    <a:pt x="713" y="1388"/>
                    <a:pt x="713" y="1388"/>
                    <a:pt x="713" y="1388"/>
                  </a:cubicBezTo>
                  <a:cubicBezTo>
                    <a:pt x="740" y="1388"/>
                    <a:pt x="906" y="922"/>
                    <a:pt x="1034" y="486"/>
                  </a:cubicBezTo>
                  <a:cubicBezTo>
                    <a:pt x="1064" y="388"/>
                    <a:pt x="1097" y="310"/>
                    <a:pt x="1110" y="310"/>
                  </a:cubicBezTo>
                  <a:close/>
                  <a:moveTo>
                    <a:pt x="969" y="1"/>
                  </a:moveTo>
                  <a:cubicBezTo>
                    <a:pt x="945" y="1"/>
                    <a:pt x="934" y="9"/>
                    <a:pt x="922" y="22"/>
                  </a:cubicBezTo>
                  <a:cubicBezTo>
                    <a:pt x="902" y="47"/>
                    <a:pt x="868" y="127"/>
                    <a:pt x="846" y="199"/>
                  </a:cubicBezTo>
                  <a:cubicBezTo>
                    <a:pt x="803" y="354"/>
                    <a:pt x="427" y="1549"/>
                    <a:pt x="385" y="1669"/>
                  </a:cubicBezTo>
                  <a:cubicBezTo>
                    <a:pt x="369" y="1715"/>
                    <a:pt x="307" y="1903"/>
                    <a:pt x="247" y="2085"/>
                  </a:cubicBezTo>
                  <a:cubicBezTo>
                    <a:pt x="187" y="2268"/>
                    <a:pt x="110" y="2471"/>
                    <a:pt x="75" y="2535"/>
                  </a:cubicBezTo>
                  <a:cubicBezTo>
                    <a:pt x="0" y="2674"/>
                    <a:pt x="42" y="2812"/>
                    <a:pt x="173" y="2858"/>
                  </a:cubicBezTo>
                  <a:cubicBezTo>
                    <a:pt x="224" y="2875"/>
                    <a:pt x="388" y="2918"/>
                    <a:pt x="541" y="2955"/>
                  </a:cubicBezTo>
                  <a:cubicBezTo>
                    <a:pt x="643" y="2979"/>
                    <a:pt x="716" y="2994"/>
                    <a:pt x="771" y="2994"/>
                  </a:cubicBezTo>
                  <a:cubicBezTo>
                    <a:pt x="889" y="2994"/>
                    <a:pt x="927" y="2928"/>
                    <a:pt x="995" y="2745"/>
                  </a:cubicBezTo>
                  <a:cubicBezTo>
                    <a:pt x="1030" y="2651"/>
                    <a:pt x="1140" y="2475"/>
                    <a:pt x="1244" y="2348"/>
                  </a:cubicBezTo>
                  <a:cubicBezTo>
                    <a:pt x="1346" y="2222"/>
                    <a:pt x="1488" y="2033"/>
                    <a:pt x="1564" y="1922"/>
                  </a:cubicBezTo>
                  <a:cubicBezTo>
                    <a:pt x="1639" y="1813"/>
                    <a:pt x="1836" y="1547"/>
                    <a:pt x="2002" y="1330"/>
                  </a:cubicBezTo>
                  <a:cubicBezTo>
                    <a:pt x="2329" y="906"/>
                    <a:pt x="2473" y="657"/>
                    <a:pt x="2451" y="559"/>
                  </a:cubicBezTo>
                  <a:cubicBezTo>
                    <a:pt x="2432" y="475"/>
                    <a:pt x="2216" y="378"/>
                    <a:pt x="2086" y="378"/>
                  </a:cubicBezTo>
                  <a:cubicBezTo>
                    <a:pt x="2061" y="378"/>
                    <a:pt x="2039" y="381"/>
                    <a:pt x="2023" y="389"/>
                  </a:cubicBezTo>
                  <a:cubicBezTo>
                    <a:pt x="1997" y="400"/>
                    <a:pt x="1975" y="405"/>
                    <a:pt x="1960" y="405"/>
                  </a:cubicBezTo>
                  <a:cubicBezTo>
                    <a:pt x="1946" y="405"/>
                    <a:pt x="1938" y="400"/>
                    <a:pt x="1939" y="390"/>
                  </a:cubicBezTo>
                  <a:cubicBezTo>
                    <a:pt x="1942" y="368"/>
                    <a:pt x="1783" y="289"/>
                    <a:pt x="1582" y="211"/>
                  </a:cubicBezTo>
                  <a:cubicBezTo>
                    <a:pt x="1167" y="52"/>
                    <a:pt x="1029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06" name="Google Shape;1206;p44"/>
            <p:cNvSpPr/>
            <p:nvPr/>
          </p:nvSpPr>
          <p:spPr>
            <a:xfrm>
              <a:off x="3807350" y="3992475"/>
              <a:ext cx="38375" cy="27675"/>
            </a:xfrm>
            <a:custGeom>
              <a:avLst/>
              <a:gdLst/>
              <a:ahLst/>
              <a:cxnLst/>
              <a:rect l="l" t="t" r="r" b="b"/>
              <a:pathLst>
                <a:path w="1535" h="1107" extrusionOk="0">
                  <a:moveTo>
                    <a:pt x="792" y="318"/>
                  </a:moveTo>
                  <a:cubicBezTo>
                    <a:pt x="887" y="318"/>
                    <a:pt x="912" y="344"/>
                    <a:pt x="969" y="425"/>
                  </a:cubicBezTo>
                  <a:cubicBezTo>
                    <a:pt x="1111" y="628"/>
                    <a:pt x="876" y="843"/>
                    <a:pt x="643" y="843"/>
                  </a:cubicBezTo>
                  <a:cubicBezTo>
                    <a:pt x="562" y="843"/>
                    <a:pt x="481" y="817"/>
                    <a:pt x="416" y="757"/>
                  </a:cubicBezTo>
                  <a:cubicBezTo>
                    <a:pt x="233" y="586"/>
                    <a:pt x="351" y="356"/>
                    <a:pt x="637" y="329"/>
                  </a:cubicBezTo>
                  <a:cubicBezTo>
                    <a:pt x="705" y="322"/>
                    <a:pt x="754" y="318"/>
                    <a:pt x="792" y="318"/>
                  </a:cubicBezTo>
                  <a:close/>
                  <a:moveTo>
                    <a:pt x="682" y="1"/>
                  </a:moveTo>
                  <a:cubicBezTo>
                    <a:pt x="636" y="1"/>
                    <a:pt x="585" y="5"/>
                    <a:pt x="527" y="14"/>
                  </a:cubicBezTo>
                  <a:cubicBezTo>
                    <a:pt x="336" y="45"/>
                    <a:pt x="181" y="155"/>
                    <a:pt x="113" y="309"/>
                  </a:cubicBezTo>
                  <a:cubicBezTo>
                    <a:pt x="1" y="564"/>
                    <a:pt x="11" y="676"/>
                    <a:pt x="163" y="877"/>
                  </a:cubicBezTo>
                  <a:cubicBezTo>
                    <a:pt x="293" y="1050"/>
                    <a:pt x="327" y="1070"/>
                    <a:pt x="535" y="1098"/>
                  </a:cubicBezTo>
                  <a:cubicBezTo>
                    <a:pt x="576" y="1103"/>
                    <a:pt x="616" y="1106"/>
                    <a:pt x="654" y="1106"/>
                  </a:cubicBezTo>
                  <a:cubicBezTo>
                    <a:pt x="1267" y="1106"/>
                    <a:pt x="1535" y="418"/>
                    <a:pt x="986" y="89"/>
                  </a:cubicBezTo>
                  <a:cubicBezTo>
                    <a:pt x="883" y="28"/>
                    <a:pt x="794" y="1"/>
                    <a:pt x="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  <p:grpSp>
        <p:nvGrpSpPr>
          <p:cNvPr id="1207" name="Google Shape;1207;p44"/>
          <p:cNvGrpSpPr/>
          <p:nvPr/>
        </p:nvGrpSpPr>
        <p:grpSpPr>
          <a:xfrm>
            <a:off x="7230819" y="3828276"/>
            <a:ext cx="467381" cy="453537"/>
            <a:chOff x="5244650" y="4666550"/>
            <a:chExt cx="154450" cy="149875"/>
          </a:xfrm>
        </p:grpSpPr>
        <p:sp>
          <p:nvSpPr>
            <p:cNvPr id="1208" name="Google Shape;1208;p44"/>
            <p:cNvSpPr/>
            <p:nvPr/>
          </p:nvSpPr>
          <p:spPr>
            <a:xfrm>
              <a:off x="5244650" y="4666550"/>
              <a:ext cx="154450" cy="149875"/>
            </a:xfrm>
            <a:custGeom>
              <a:avLst/>
              <a:gdLst/>
              <a:ahLst/>
              <a:cxnLst/>
              <a:rect l="l" t="t" r="r" b="b"/>
              <a:pathLst>
                <a:path w="6178" h="5995" extrusionOk="0">
                  <a:moveTo>
                    <a:pt x="4603" y="299"/>
                  </a:moveTo>
                  <a:lnTo>
                    <a:pt x="4574" y="634"/>
                  </a:lnTo>
                  <a:cubicBezTo>
                    <a:pt x="4558" y="819"/>
                    <a:pt x="4534" y="1194"/>
                    <a:pt x="4520" y="1474"/>
                  </a:cubicBezTo>
                  <a:lnTo>
                    <a:pt x="4496" y="1980"/>
                  </a:lnTo>
                  <a:lnTo>
                    <a:pt x="4791" y="1987"/>
                  </a:lnTo>
                  <a:cubicBezTo>
                    <a:pt x="4955" y="1992"/>
                    <a:pt x="5183" y="1998"/>
                    <a:pt x="5302" y="2000"/>
                  </a:cubicBezTo>
                  <a:lnTo>
                    <a:pt x="5518" y="2004"/>
                  </a:lnTo>
                  <a:lnTo>
                    <a:pt x="5511" y="2149"/>
                  </a:lnTo>
                  <a:cubicBezTo>
                    <a:pt x="5505" y="2232"/>
                    <a:pt x="5479" y="2310"/>
                    <a:pt x="5449" y="2329"/>
                  </a:cubicBezTo>
                  <a:cubicBezTo>
                    <a:pt x="5429" y="2341"/>
                    <a:pt x="5317" y="2348"/>
                    <a:pt x="5168" y="2348"/>
                  </a:cubicBezTo>
                  <a:cubicBezTo>
                    <a:pt x="5095" y="2348"/>
                    <a:pt x="5013" y="2346"/>
                    <a:pt x="4929" y="2343"/>
                  </a:cubicBezTo>
                  <a:lnTo>
                    <a:pt x="4463" y="2325"/>
                  </a:lnTo>
                  <a:lnTo>
                    <a:pt x="4483" y="2980"/>
                  </a:lnTo>
                  <a:cubicBezTo>
                    <a:pt x="4495" y="3342"/>
                    <a:pt x="4510" y="3642"/>
                    <a:pt x="4518" y="3649"/>
                  </a:cubicBezTo>
                  <a:cubicBezTo>
                    <a:pt x="4526" y="3658"/>
                    <a:pt x="4832" y="3672"/>
                    <a:pt x="5198" y="3680"/>
                  </a:cubicBezTo>
                  <a:cubicBezTo>
                    <a:pt x="5785" y="3695"/>
                    <a:pt x="5865" y="3706"/>
                    <a:pt x="5878" y="3771"/>
                  </a:cubicBezTo>
                  <a:cubicBezTo>
                    <a:pt x="5886" y="3812"/>
                    <a:pt x="5875" y="3862"/>
                    <a:pt x="5854" y="3884"/>
                  </a:cubicBezTo>
                  <a:cubicBezTo>
                    <a:pt x="5832" y="3906"/>
                    <a:pt x="5516" y="3927"/>
                    <a:pt x="5155" y="3931"/>
                  </a:cubicBezTo>
                  <a:lnTo>
                    <a:pt x="4496" y="3940"/>
                  </a:lnTo>
                  <a:lnTo>
                    <a:pt x="4510" y="4688"/>
                  </a:lnTo>
                  <a:cubicBezTo>
                    <a:pt x="4519" y="5168"/>
                    <a:pt x="4509" y="5436"/>
                    <a:pt x="4481" y="5436"/>
                  </a:cubicBezTo>
                  <a:cubicBezTo>
                    <a:pt x="4457" y="5436"/>
                    <a:pt x="4394" y="5446"/>
                    <a:pt x="4341" y="5460"/>
                  </a:cubicBezTo>
                  <a:cubicBezTo>
                    <a:pt x="4323" y="5465"/>
                    <a:pt x="4309" y="5468"/>
                    <a:pt x="4297" y="5468"/>
                  </a:cubicBezTo>
                  <a:cubicBezTo>
                    <a:pt x="4246" y="5468"/>
                    <a:pt x="4245" y="5405"/>
                    <a:pt x="4245" y="5098"/>
                  </a:cubicBezTo>
                  <a:cubicBezTo>
                    <a:pt x="4245" y="4885"/>
                    <a:pt x="4232" y="4535"/>
                    <a:pt x="4216" y="4317"/>
                  </a:cubicBezTo>
                  <a:lnTo>
                    <a:pt x="4187" y="3923"/>
                  </a:lnTo>
                  <a:lnTo>
                    <a:pt x="3924" y="3943"/>
                  </a:lnTo>
                  <a:cubicBezTo>
                    <a:pt x="3781" y="3955"/>
                    <a:pt x="3524" y="3973"/>
                    <a:pt x="3359" y="3985"/>
                  </a:cubicBezTo>
                  <a:cubicBezTo>
                    <a:pt x="3193" y="3997"/>
                    <a:pt x="2887" y="4019"/>
                    <a:pt x="2678" y="4036"/>
                  </a:cubicBezTo>
                  <a:lnTo>
                    <a:pt x="2297" y="4067"/>
                  </a:lnTo>
                  <a:lnTo>
                    <a:pt x="2322" y="4479"/>
                  </a:lnTo>
                  <a:cubicBezTo>
                    <a:pt x="2336" y="4706"/>
                    <a:pt x="2358" y="5071"/>
                    <a:pt x="2371" y="5287"/>
                  </a:cubicBezTo>
                  <a:lnTo>
                    <a:pt x="2397" y="5682"/>
                  </a:lnTo>
                  <a:lnTo>
                    <a:pt x="2244" y="5706"/>
                  </a:lnTo>
                  <a:cubicBezTo>
                    <a:pt x="2178" y="5716"/>
                    <a:pt x="2125" y="5723"/>
                    <a:pt x="2083" y="5723"/>
                  </a:cubicBezTo>
                  <a:cubicBezTo>
                    <a:pt x="1933" y="5723"/>
                    <a:pt x="1912" y="5642"/>
                    <a:pt x="1914" y="5374"/>
                  </a:cubicBezTo>
                  <a:cubicBezTo>
                    <a:pt x="1915" y="5205"/>
                    <a:pt x="1915" y="4844"/>
                    <a:pt x="1914" y="4577"/>
                  </a:cubicBezTo>
                  <a:lnTo>
                    <a:pt x="1912" y="4087"/>
                  </a:lnTo>
                  <a:lnTo>
                    <a:pt x="1751" y="4112"/>
                  </a:lnTo>
                  <a:cubicBezTo>
                    <a:pt x="1664" y="4126"/>
                    <a:pt x="1513" y="4147"/>
                    <a:pt x="1418" y="4159"/>
                  </a:cubicBezTo>
                  <a:cubicBezTo>
                    <a:pt x="1323" y="4172"/>
                    <a:pt x="1106" y="4218"/>
                    <a:pt x="933" y="4263"/>
                  </a:cubicBezTo>
                  <a:lnTo>
                    <a:pt x="621" y="4343"/>
                  </a:lnTo>
                  <a:lnTo>
                    <a:pt x="621" y="4159"/>
                  </a:lnTo>
                  <a:lnTo>
                    <a:pt x="621" y="3976"/>
                  </a:lnTo>
                  <a:lnTo>
                    <a:pt x="870" y="3950"/>
                  </a:lnTo>
                  <a:cubicBezTo>
                    <a:pt x="1006" y="3936"/>
                    <a:pt x="1293" y="3914"/>
                    <a:pt x="1503" y="3903"/>
                  </a:cubicBezTo>
                  <a:cubicBezTo>
                    <a:pt x="1712" y="3892"/>
                    <a:pt x="1896" y="3873"/>
                    <a:pt x="1905" y="3862"/>
                  </a:cubicBezTo>
                  <a:cubicBezTo>
                    <a:pt x="1930" y="3834"/>
                    <a:pt x="1931" y="3775"/>
                    <a:pt x="1913" y="2966"/>
                  </a:cubicBezTo>
                  <a:lnTo>
                    <a:pt x="1899" y="2333"/>
                  </a:lnTo>
                  <a:lnTo>
                    <a:pt x="1271" y="2328"/>
                  </a:lnTo>
                  <a:cubicBezTo>
                    <a:pt x="383" y="2320"/>
                    <a:pt x="363" y="2318"/>
                    <a:pt x="363" y="2230"/>
                  </a:cubicBezTo>
                  <a:cubicBezTo>
                    <a:pt x="363" y="2142"/>
                    <a:pt x="498" y="2122"/>
                    <a:pt x="1307" y="2092"/>
                  </a:cubicBezTo>
                  <a:cubicBezTo>
                    <a:pt x="1623" y="2080"/>
                    <a:pt x="1888" y="2064"/>
                    <a:pt x="1895" y="2058"/>
                  </a:cubicBezTo>
                  <a:cubicBezTo>
                    <a:pt x="1902" y="2051"/>
                    <a:pt x="1917" y="1679"/>
                    <a:pt x="1930" y="1232"/>
                  </a:cubicBezTo>
                  <a:cubicBezTo>
                    <a:pt x="1943" y="784"/>
                    <a:pt x="1963" y="408"/>
                    <a:pt x="1975" y="395"/>
                  </a:cubicBezTo>
                  <a:cubicBezTo>
                    <a:pt x="1980" y="390"/>
                    <a:pt x="1998" y="388"/>
                    <a:pt x="2025" y="388"/>
                  </a:cubicBezTo>
                  <a:cubicBezTo>
                    <a:pt x="2067" y="388"/>
                    <a:pt x="2130" y="394"/>
                    <a:pt x="2197" y="404"/>
                  </a:cubicBezTo>
                  <a:lnTo>
                    <a:pt x="2397" y="435"/>
                  </a:lnTo>
                  <a:lnTo>
                    <a:pt x="2382" y="1252"/>
                  </a:lnTo>
                  <a:lnTo>
                    <a:pt x="2368" y="2070"/>
                  </a:lnTo>
                  <a:lnTo>
                    <a:pt x="2368" y="2070"/>
                  </a:lnTo>
                  <a:lnTo>
                    <a:pt x="2778" y="2068"/>
                  </a:lnTo>
                  <a:cubicBezTo>
                    <a:pt x="3005" y="2067"/>
                    <a:pt x="3335" y="2046"/>
                    <a:pt x="3512" y="2020"/>
                  </a:cubicBezTo>
                  <a:cubicBezTo>
                    <a:pt x="3688" y="1996"/>
                    <a:pt x="3934" y="1966"/>
                    <a:pt x="4055" y="1953"/>
                  </a:cubicBezTo>
                  <a:lnTo>
                    <a:pt x="4274" y="1930"/>
                  </a:lnTo>
                  <a:lnTo>
                    <a:pt x="4303" y="1301"/>
                  </a:lnTo>
                  <a:cubicBezTo>
                    <a:pt x="4319" y="956"/>
                    <a:pt x="4351" y="650"/>
                    <a:pt x="4375" y="622"/>
                  </a:cubicBezTo>
                  <a:cubicBezTo>
                    <a:pt x="4399" y="593"/>
                    <a:pt x="4406" y="509"/>
                    <a:pt x="4391" y="435"/>
                  </a:cubicBezTo>
                  <a:cubicBezTo>
                    <a:pt x="4366" y="307"/>
                    <a:pt x="4372" y="299"/>
                    <a:pt x="4483" y="299"/>
                  </a:cubicBezTo>
                  <a:close/>
                  <a:moveTo>
                    <a:pt x="4285" y="0"/>
                  </a:moveTo>
                  <a:cubicBezTo>
                    <a:pt x="4175" y="0"/>
                    <a:pt x="4110" y="12"/>
                    <a:pt x="4095" y="36"/>
                  </a:cubicBezTo>
                  <a:cubicBezTo>
                    <a:pt x="4078" y="63"/>
                    <a:pt x="4070" y="168"/>
                    <a:pt x="4076" y="266"/>
                  </a:cubicBezTo>
                  <a:cubicBezTo>
                    <a:pt x="4093" y="525"/>
                    <a:pt x="4024" y="1721"/>
                    <a:pt x="3991" y="1729"/>
                  </a:cubicBezTo>
                  <a:cubicBezTo>
                    <a:pt x="3888" y="1749"/>
                    <a:pt x="3338" y="1771"/>
                    <a:pt x="2988" y="1771"/>
                  </a:cubicBezTo>
                  <a:cubicBezTo>
                    <a:pt x="2947" y="1771"/>
                    <a:pt x="2908" y="1771"/>
                    <a:pt x="2873" y="1770"/>
                  </a:cubicBezTo>
                  <a:lnTo>
                    <a:pt x="2642" y="1766"/>
                  </a:lnTo>
                  <a:lnTo>
                    <a:pt x="2649" y="1065"/>
                  </a:lnTo>
                  <a:cubicBezTo>
                    <a:pt x="2652" y="678"/>
                    <a:pt x="2653" y="339"/>
                    <a:pt x="2651" y="307"/>
                  </a:cubicBezTo>
                  <a:cubicBezTo>
                    <a:pt x="2644" y="203"/>
                    <a:pt x="2259" y="118"/>
                    <a:pt x="1980" y="118"/>
                  </a:cubicBezTo>
                  <a:cubicBezTo>
                    <a:pt x="1851" y="118"/>
                    <a:pt x="1744" y="137"/>
                    <a:pt x="1709" y="180"/>
                  </a:cubicBezTo>
                  <a:cubicBezTo>
                    <a:pt x="1682" y="212"/>
                    <a:pt x="1663" y="547"/>
                    <a:pt x="1661" y="1007"/>
                  </a:cubicBezTo>
                  <a:cubicBezTo>
                    <a:pt x="1659" y="1435"/>
                    <a:pt x="1648" y="1789"/>
                    <a:pt x="1638" y="1799"/>
                  </a:cubicBezTo>
                  <a:cubicBezTo>
                    <a:pt x="1628" y="1808"/>
                    <a:pt x="1311" y="1826"/>
                    <a:pt x="937" y="1840"/>
                  </a:cubicBezTo>
                  <a:cubicBezTo>
                    <a:pt x="564" y="1854"/>
                    <a:pt x="224" y="1880"/>
                    <a:pt x="185" y="1900"/>
                  </a:cubicBezTo>
                  <a:cubicBezTo>
                    <a:pt x="91" y="1948"/>
                    <a:pt x="1" y="2451"/>
                    <a:pt x="72" y="2526"/>
                  </a:cubicBezTo>
                  <a:cubicBezTo>
                    <a:pt x="107" y="2562"/>
                    <a:pt x="366" y="2584"/>
                    <a:pt x="880" y="2594"/>
                  </a:cubicBezTo>
                  <a:lnTo>
                    <a:pt x="1636" y="2608"/>
                  </a:lnTo>
                  <a:lnTo>
                    <a:pt x="1648" y="3112"/>
                  </a:lnTo>
                  <a:lnTo>
                    <a:pt x="1661" y="3615"/>
                  </a:lnTo>
                  <a:lnTo>
                    <a:pt x="1519" y="3638"/>
                  </a:lnTo>
                  <a:cubicBezTo>
                    <a:pt x="1441" y="3650"/>
                    <a:pt x="1176" y="3671"/>
                    <a:pt x="925" y="3685"/>
                  </a:cubicBezTo>
                  <a:cubicBezTo>
                    <a:pt x="341" y="3717"/>
                    <a:pt x="314" y="3739"/>
                    <a:pt x="325" y="4174"/>
                  </a:cubicBezTo>
                  <a:cubicBezTo>
                    <a:pt x="331" y="4392"/>
                    <a:pt x="355" y="4517"/>
                    <a:pt x="403" y="4577"/>
                  </a:cubicBezTo>
                  <a:lnTo>
                    <a:pt x="473" y="4663"/>
                  </a:lnTo>
                  <a:lnTo>
                    <a:pt x="818" y="4574"/>
                  </a:lnTo>
                  <a:cubicBezTo>
                    <a:pt x="1007" y="4526"/>
                    <a:pt x="1275" y="4473"/>
                    <a:pt x="1410" y="4457"/>
                  </a:cubicBezTo>
                  <a:lnTo>
                    <a:pt x="1656" y="4428"/>
                  </a:lnTo>
                  <a:lnTo>
                    <a:pt x="1659" y="4704"/>
                  </a:lnTo>
                  <a:cubicBezTo>
                    <a:pt x="1660" y="4855"/>
                    <a:pt x="1657" y="5164"/>
                    <a:pt x="1655" y="5390"/>
                  </a:cubicBezTo>
                  <a:cubicBezTo>
                    <a:pt x="1649" y="5918"/>
                    <a:pt x="1687" y="5972"/>
                    <a:pt x="2145" y="5972"/>
                  </a:cubicBezTo>
                  <a:cubicBezTo>
                    <a:pt x="2155" y="5972"/>
                    <a:pt x="2164" y="5972"/>
                    <a:pt x="2175" y="5972"/>
                  </a:cubicBezTo>
                  <a:cubicBezTo>
                    <a:pt x="2672" y="5970"/>
                    <a:pt x="2660" y="5994"/>
                    <a:pt x="2624" y="5090"/>
                  </a:cubicBezTo>
                  <a:lnTo>
                    <a:pt x="2593" y="4326"/>
                  </a:lnTo>
                  <a:lnTo>
                    <a:pt x="2825" y="4297"/>
                  </a:lnTo>
                  <a:cubicBezTo>
                    <a:pt x="2953" y="4282"/>
                    <a:pt x="3263" y="4269"/>
                    <a:pt x="3514" y="4269"/>
                  </a:cubicBezTo>
                  <a:lnTo>
                    <a:pt x="3970" y="4269"/>
                  </a:lnTo>
                  <a:lnTo>
                    <a:pt x="3980" y="4946"/>
                  </a:lnTo>
                  <a:cubicBezTo>
                    <a:pt x="3986" y="5349"/>
                    <a:pt x="4010" y="5647"/>
                    <a:pt x="4038" y="5680"/>
                  </a:cubicBezTo>
                  <a:cubicBezTo>
                    <a:pt x="4068" y="5715"/>
                    <a:pt x="4191" y="5736"/>
                    <a:pt x="4376" y="5736"/>
                  </a:cubicBezTo>
                  <a:cubicBezTo>
                    <a:pt x="4821" y="5736"/>
                    <a:pt x="4821" y="5736"/>
                    <a:pt x="4796" y="4926"/>
                  </a:cubicBezTo>
                  <a:cubicBezTo>
                    <a:pt x="4781" y="4466"/>
                    <a:pt x="4790" y="4255"/>
                    <a:pt x="4823" y="4243"/>
                  </a:cubicBezTo>
                  <a:cubicBezTo>
                    <a:pt x="4848" y="4235"/>
                    <a:pt x="5114" y="4219"/>
                    <a:pt x="5410" y="4209"/>
                  </a:cubicBezTo>
                  <a:cubicBezTo>
                    <a:pt x="5706" y="4198"/>
                    <a:pt x="5983" y="4177"/>
                    <a:pt x="6022" y="4161"/>
                  </a:cubicBezTo>
                  <a:cubicBezTo>
                    <a:pt x="6069" y="4143"/>
                    <a:pt x="6105" y="4063"/>
                    <a:pt x="6125" y="3931"/>
                  </a:cubicBezTo>
                  <a:cubicBezTo>
                    <a:pt x="6142" y="3820"/>
                    <a:pt x="6162" y="3692"/>
                    <a:pt x="6170" y="3646"/>
                  </a:cubicBezTo>
                  <a:cubicBezTo>
                    <a:pt x="6177" y="3601"/>
                    <a:pt x="6157" y="3518"/>
                    <a:pt x="6125" y="3469"/>
                  </a:cubicBezTo>
                  <a:cubicBezTo>
                    <a:pt x="6084" y="3405"/>
                    <a:pt x="6059" y="3385"/>
                    <a:pt x="5815" y="3385"/>
                  </a:cubicBezTo>
                  <a:cubicBezTo>
                    <a:pt x="5720" y="3385"/>
                    <a:pt x="5591" y="3388"/>
                    <a:pt x="5415" y="3393"/>
                  </a:cubicBezTo>
                  <a:lnTo>
                    <a:pt x="4763" y="3409"/>
                  </a:lnTo>
                  <a:lnTo>
                    <a:pt x="4758" y="3246"/>
                  </a:lnTo>
                  <a:cubicBezTo>
                    <a:pt x="4749" y="3015"/>
                    <a:pt x="4768" y="2655"/>
                    <a:pt x="4789" y="2633"/>
                  </a:cubicBezTo>
                  <a:cubicBezTo>
                    <a:pt x="4798" y="2624"/>
                    <a:pt x="4931" y="2617"/>
                    <a:pt x="5103" y="2617"/>
                  </a:cubicBezTo>
                  <a:cubicBezTo>
                    <a:pt x="5135" y="2617"/>
                    <a:pt x="5169" y="2617"/>
                    <a:pt x="5203" y="2617"/>
                  </a:cubicBezTo>
                  <a:cubicBezTo>
                    <a:pt x="5228" y="2618"/>
                    <a:pt x="5251" y="2618"/>
                    <a:pt x="5274" y="2618"/>
                  </a:cubicBezTo>
                  <a:cubicBezTo>
                    <a:pt x="5719" y="2618"/>
                    <a:pt x="5777" y="2550"/>
                    <a:pt x="5821" y="2111"/>
                  </a:cubicBezTo>
                  <a:cubicBezTo>
                    <a:pt x="5845" y="1869"/>
                    <a:pt x="5839" y="1791"/>
                    <a:pt x="5793" y="1762"/>
                  </a:cubicBezTo>
                  <a:cubicBezTo>
                    <a:pt x="5760" y="1741"/>
                    <a:pt x="5521" y="1724"/>
                    <a:pt x="5266" y="1723"/>
                  </a:cubicBezTo>
                  <a:lnTo>
                    <a:pt x="4800" y="1721"/>
                  </a:lnTo>
                  <a:lnTo>
                    <a:pt x="4829" y="1020"/>
                  </a:lnTo>
                  <a:cubicBezTo>
                    <a:pt x="4844" y="634"/>
                    <a:pt x="4864" y="296"/>
                    <a:pt x="4872" y="268"/>
                  </a:cubicBezTo>
                  <a:cubicBezTo>
                    <a:pt x="4879" y="239"/>
                    <a:pt x="4852" y="173"/>
                    <a:pt x="4808" y="120"/>
                  </a:cubicBezTo>
                  <a:cubicBezTo>
                    <a:pt x="4744" y="40"/>
                    <a:pt x="4679" y="20"/>
                    <a:pt x="4429" y="5"/>
                  </a:cubicBezTo>
                  <a:cubicBezTo>
                    <a:pt x="4374" y="2"/>
                    <a:pt x="4326" y="0"/>
                    <a:pt x="4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09" name="Google Shape;1209;p44"/>
            <p:cNvSpPr/>
            <p:nvPr/>
          </p:nvSpPr>
          <p:spPr>
            <a:xfrm>
              <a:off x="5300100" y="4724150"/>
              <a:ext cx="48200" cy="38525"/>
            </a:xfrm>
            <a:custGeom>
              <a:avLst/>
              <a:gdLst/>
              <a:ahLst/>
              <a:cxnLst/>
              <a:rect l="l" t="t" r="r" b="b"/>
              <a:pathLst>
                <a:path w="1928" h="1541" extrusionOk="0">
                  <a:moveTo>
                    <a:pt x="730" y="302"/>
                  </a:moveTo>
                  <a:cubicBezTo>
                    <a:pt x="813" y="302"/>
                    <a:pt x="904" y="303"/>
                    <a:pt x="998" y="305"/>
                  </a:cubicBezTo>
                  <a:lnTo>
                    <a:pt x="1648" y="317"/>
                  </a:lnTo>
                  <a:lnTo>
                    <a:pt x="1660" y="715"/>
                  </a:lnTo>
                  <a:cubicBezTo>
                    <a:pt x="1669" y="1011"/>
                    <a:pt x="1657" y="1119"/>
                    <a:pt x="1615" y="1134"/>
                  </a:cubicBezTo>
                  <a:cubicBezTo>
                    <a:pt x="1565" y="1151"/>
                    <a:pt x="1105" y="1194"/>
                    <a:pt x="920" y="1198"/>
                  </a:cubicBezTo>
                  <a:cubicBezTo>
                    <a:pt x="871" y="1199"/>
                    <a:pt x="854" y="1219"/>
                    <a:pt x="873" y="1251"/>
                  </a:cubicBezTo>
                  <a:cubicBezTo>
                    <a:pt x="886" y="1273"/>
                    <a:pt x="885" y="1284"/>
                    <a:pt x="871" y="1284"/>
                  </a:cubicBezTo>
                  <a:cubicBezTo>
                    <a:pt x="862" y="1284"/>
                    <a:pt x="849" y="1280"/>
                    <a:pt x="830" y="1272"/>
                  </a:cubicBezTo>
                  <a:cubicBezTo>
                    <a:pt x="790" y="1256"/>
                    <a:pt x="649" y="1242"/>
                    <a:pt x="522" y="1242"/>
                  </a:cubicBezTo>
                  <a:lnTo>
                    <a:pt x="288" y="1242"/>
                  </a:lnTo>
                  <a:lnTo>
                    <a:pt x="288" y="795"/>
                  </a:lnTo>
                  <a:cubicBezTo>
                    <a:pt x="288" y="548"/>
                    <a:pt x="302" y="337"/>
                    <a:pt x="319" y="321"/>
                  </a:cubicBezTo>
                  <a:cubicBezTo>
                    <a:pt x="331" y="309"/>
                    <a:pt x="500" y="302"/>
                    <a:pt x="730" y="302"/>
                  </a:cubicBezTo>
                  <a:close/>
                  <a:moveTo>
                    <a:pt x="1790" y="1"/>
                  </a:moveTo>
                  <a:cubicBezTo>
                    <a:pt x="1787" y="1"/>
                    <a:pt x="1784" y="1"/>
                    <a:pt x="1783" y="3"/>
                  </a:cubicBezTo>
                  <a:cubicBezTo>
                    <a:pt x="1779" y="8"/>
                    <a:pt x="1393" y="19"/>
                    <a:pt x="924" y="25"/>
                  </a:cubicBezTo>
                  <a:cubicBezTo>
                    <a:pt x="83" y="38"/>
                    <a:pt x="74" y="39"/>
                    <a:pt x="54" y="134"/>
                  </a:cubicBezTo>
                  <a:cubicBezTo>
                    <a:pt x="42" y="187"/>
                    <a:pt x="26" y="524"/>
                    <a:pt x="16" y="886"/>
                  </a:cubicBezTo>
                  <a:lnTo>
                    <a:pt x="0" y="1541"/>
                  </a:lnTo>
                  <a:lnTo>
                    <a:pt x="306" y="1518"/>
                  </a:lnTo>
                  <a:cubicBezTo>
                    <a:pt x="476" y="1506"/>
                    <a:pt x="795" y="1477"/>
                    <a:pt x="1022" y="1453"/>
                  </a:cubicBezTo>
                  <a:cubicBezTo>
                    <a:pt x="1247" y="1429"/>
                    <a:pt x="1541" y="1400"/>
                    <a:pt x="1679" y="1387"/>
                  </a:cubicBezTo>
                  <a:lnTo>
                    <a:pt x="1928" y="1365"/>
                  </a:lnTo>
                  <a:lnTo>
                    <a:pt x="1928" y="705"/>
                  </a:lnTo>
                  <a:cubicBezTo>
                    <a:pt x="1928" y="142"/>
                    <a:pt x="1917" y="42"/>
                    <a:pt x="1859" y="19"/>
                  </a:cubicBezTo>
                  <a:cubicBezTo>
                    <a:pt x="1831" y="8"/>
                    <a:pt x="1803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  <p:grpSp>
        <p:nvGrpSpPr>
          <p:cNvPr id="1210" name="Google Shape;1210;p44"/>
          <p:cNvGrpSpPr/>
          <p:nvPr/>
        </p:nvGrpSpPr>
        <p:grpSpPr>
          <a:xfrm>
            <a:off x="486863" y="3200391"/>
            <a:ext cx="924382" cy="1002619"/>
            <a:chOff x="4427950" y="2495000"/>
            <a:chExt cx="259250" cy="281200"/>
          </a:xfrm>
        </p:grpSpPr>
        <p:sp>
          <p:nvSpPr>
            <p:cNvPr id="1211" name="Google Shape;1211;p44"/>
            <p:cNvSpPr/>
            <p:nvPr/>
          </p:nvSpPr>
          <p:spPr>
            <a:xfrm>
              <a:off x="4427950" y="2495000"/>
              <a:ext cx="259250" cy="281200"/>
            </a:xfrm>
            <a:custGeom>
              <a:avLst/>
              <a:gdLst/>
              <a:ahLst/>
              <a:cxnLst/>
              <a:rect l="l" t="t" r="r" b="b"/>
              <a:pathLst>
                <a:path w="10370" h="11248" extrusionOk="0">
                  <a:moveTo>
                    <a:pt x="5063" y="285"/>
                  </a:moveTo>
                  <a:cubicBezTo>
                    <a:pt x="5067" y="285"/>
                    <a:pt x="5072" y="286"/>
                    <a:pt x="5076" y="286"/>
                  </a:cubicBezTo>
                  <a:cubicBezTo>
                    <a:pt x="5081" y="287"/>
                    <a:pt x="5088" y="286"/>
                    <a:pt x="5094" y="288"/>
                  </a:cubicBezTo>
                  <a:cubicBezTo>
                    <a:pt x="5099" y="289"/>
                    <a:pt x="5105" y="289"/>
                    <a:pt x="5110" y="290"/>
                  </a:cubicBezTo>
                  <a:lnTo>
                    <a:pt x="5113" y="290"/>
                  </a:lnTo>
                  <a:cubicBezTo>
                    <a:pt x="5119" y="292"/>
                    <a:pt x="5124" y="293"/>
                    <a:pt x="5129" y="296"/>
                  </a:cubicBezTo>
                  <a:lnTo>
                    <a:pt x="5138" y="298"/>
                  </a:lnTo>
                  <a:lnTo>
                    <a:pt x="5145" y="301"/>
                  </a:lnTo>
                  <a:lnTo>
                    <a:pt x="5162" y="307"/>
                  </a:lnTo>
                  <a:lnTo>
                    <a:pt x="5374" y="392"/>
                  </a:lnTo>
                  <a:lnTo>
                    <a:pt x="5583" y="478"/>
                  </a:lnTo>
                  <a:cubicBezTo>
                    <a:pt x="5583" y="478"/>
                    <a:pt x="6155" y="742"/>
                    <a:pt x="6226" y="770"/>
                  </a:cubicBezTo>
                  <a:cubicBezTo>
                    <a:pt x="6537" y="895"/>
                    <a:pt x="6724" y="881"/>
                    <a:pt x="6878" y="897"/>
                  </a:cubicBezTo>
                  <a:cubicBezTo>
                    <a:pt x="6955" y="906"/>
                    <a:pt x="7032" y="913"/>
                    <a:pt x="7108" y="925"/>
                  </a:cubicBezTo>
                  <a:cubicBezTo>
                    <a:pt x="7184" y="936"/>
                    <a:pt x="7258" y="949"/>
                    <a:pt x="7332" y="966"/>
                  </a:cubicBezTo>
                  <a:cubicBezTo>
                    <a:pt x="7407" y="983"/>
                    <a:pt x="7480" y="1003"/>
                    <a:pt x="7552" y="1024"/>
                  </a:cubicBezTo>
                  <a:cubicBezTo>
                    <a:pt x="7625" y="1045"/>
                    <a:pt x="7697" y="1067"/>
                    <a:pt x="7769" y="1089"/>
                  </a:cubicBezTo>
                  <a:cubicBezTo>
                    <a:pt x="7914" y="1133"/>
                    <a:pt x="8059" y="1179"/>
                    <a:pt x="8202" y="1225"/>
                  </a:cubicBezTo>
                  <a:cubicBezTo>
                    <a:pt x="8490" y="1318"/>
                    <a:pt x="8775" y="1417"/>
                    <a:pt x="9060" y="1520"/>
                  </a:cubicBezTo>
                  <a:lnTo>
                    <a:pt x="9166" y="1558"/>
                  </a:lnTo>
                  <a:lnTo>
                    <a:pt x="9220" y="1577"/>
                  </a:lnTo>
                  <a:lnTo>
                    <a:pt x="9246" y="1587"/>
                  </a:lnTo>
                  <a:lnTo>
                    <a:pt x="9253" y="1590"/>
                  </a:lnTo>
                  <a:lnTo>
                    <a:pt x="9258" y="1592"/>
                  </a:lnTo>
                  <a:lnTo>
                    <a:pt x="9268" y="1596"/>
                  </a:lnTo>
                  <a:cubicBezTo>
                    <a:pt x="9319" y="1618"/>
                    <a:pt x="9363" y="1655"/>
                    <a:pt x="9392" y="1701"/>
                  </a:cubicBezTo>
                  <a:cubicBezTo>
                    <a:pt x="9422" y="1746"/>
                    <a:pt x="9438" y="1800"/>
                    <a:pt x="9438" y="1852"/>
                  </a:cubicBezTo>
                  <a:lnTo>
                    <a:pt x="9438" y="1872"/>
                  </a:lnTo>
                  <a:lnTo>
                    <a:pt x="9436" y="1900"/>
                  </a:lnTo>
                  <a:lnTo>
                    <a:pt x="9433" y="1957"/>
                  </a:lnTo>
                  <a:lnTo>
                    <a:pt x="9427" y="2070"/>
                  </a:lnTo>
                  <a:cubicBezTo>
                    <a:pt x="9412" y="2372"/>
                    <a:pt x="9400" y="2675"/>
                    <a:pt x="9392" y="2977"/>
                  </a:cubicBezTo>
                  <a:cubicBezTo>
                    <a:pt x="9383" y="3279"/>
                    <a:pt x="9381" y="3582"/>
                    <a:pt x="9377" y="3884"/>
                  </a:cubicBezTo>
                  <a:cubicBezTo>
                    <a:pt x="9369" y="4489"/>
                    <a:pt x="9365" y="5093"/>
                    <a:pt x="9364" y="5698"/>
                  </a:cubicBezTo>
                  <a:cubicBezTo>
                    <a:pt x="9365" y="6907"/>
                    <a:pt x="9356" y="8116"/>
                    <a:pt x="9354" y="9326"/>
                  </a:cubicBezTo>
                  <a:lnTo>
                    <a:pt x="9353" y="9389"/>
                  </a:lnTo>
                  <a:cubicBezTo>
                    <a:pt x="9353" y="9404"/>
                    <a:pt x="9364" y="9418"/>
                    <a:pt x="9379" y="9422"/>
                  </a:cubicBezTo>
                  <a:lnTo>
                    <a:pt x="9437" y="9441"/>
                  </a:lnTo>
                  <a:lnTo>
                    <a:pt x="9693" y="9526"/>
                  </a:lnTo>
                  <a:cubicBezTo>
                    <a:pt x="9731" y="9538"/>
                    <a:pt x="10114" y="9696"/>
                    <a:pt x="10102" y="9735"/>
                  </a:cubicBezTo>
                  <a:lnTo>
                    <a:pt x="10058" y="9870"/>
                  </a:lnTo>
                  <a:cubicBezTo>
                    <a:pt x="10057" y="9872"/>
                    <a:pt x="10057" y="9875"/>
                    <a:pt x="10056" y="9877"/>
                  </a:cubicBezTo>
                  <a:lnTo>
                    <a:pt x="9934" y="10462"/>
                  </a:lnTo>
                  <a:lnTo>
                    <a:pt x="9846" y="10738"/>
                  </a:lnTo>
                  <a:lnTo>
                    <a:pt x="9823" y="10807"/>
                  </a:lnTo>
                  <a:lnTo>
                    <a:pt x="9820" y="10816"/>
                  </a:lnTo>
                  <a:lnTo>
                    <a:pt x="9818" y="10822"/>
                  </a:lnTo>
                  <a:lnTo>
                    <a:pt x="9814" y="10834"/>
                  </a:lnTo>
                  <a:cubicBezTo>
                    <a:pt x="9811" y="10843"/>
                    <a:pt x="9806" y="10849"/>
                    <a:pt x="9803" y="10857"/>
                  </a:cubicBezTo>
                  <a:cubicBezTo>
                    <a:pt x="9788" y="10888"/>
                    <a:pt x="9767" y="10914"/>
                    <a:pt x="9742" y="10937"/>
                  </a:cubicBezTo>
                  <a:cubicBezTo>
                    <a:pt x="9693" y="10981"/>
                    <a:pt x="9628" y="11007"/>
                    <a:pt x="9562" y="11007"/>
                  </a:cubicBezTo>
                  <a:cubicBezTo>
                    <a:pt x="9561" y="11007"/>
                    <a:pt x="9560" y="11007"/>
                    <a:pt x="9558" y="11007"/>
                  </a:cubicBezTo>
                  <a:cubicBezTo>
                    <a:pt x="9550" y="11007"/>
                    <a:pt x="9541" y="11006"/>
                    <a:pt x="9533" y="11006"/>
                  </a:cubicBezTo>
                  <a:cubicBezTo>
                    <a:pt x="9525" y="11006"/>
                    <a:pt x="9517" y="11003"/>
                    <a:pt x="9508" y="11002"/>
                  </a:cubicBezTo>
                  <a:cubicBezTo>
                    <a:pt x="9500" y="11002"/>
                    <a:pt x="9492" y="10999"/>
                    <a:pt x="9484" y="10997"/>
                  </a:cubicBezTo>
                  <a:lnTo>
                    <a:pt x="9477" y="10994"/>
                  </a:lnTo>
                  <a:cubicBezTo>
                    <a:pt x="9475" y="10994"/>
                    <a:pt x="9474" y="10994"/>
                    <a:pt x="9471" y="10993"/>
                  </a:cubicBezTo>
                  <a:lnTo>
                    <a:pt x="9454" y="10987"/>
                  </a:lnTo>
                  <a:lnTo>
                    <a:pt x="9316" y="10942"/>
                  </a:lnTo>
                  <a:lnTo>
                    <a:pt x="9309" y="10940"/>
                  </a:lnTo>
                  <a:cubicBezTo>
                    <a:pt x="9053" y="10827"/>
                    <a:pt x="8795" y="10718"/>
                    <a:pt x="8536" y="10610"/>
                  </a:cubicBezTo>
                  <a:lnTo>
                    <a:pt x="8342" y="10529"/>
                  </a:lnTo>
                  <a:lnTo>
                    <a:pt x="8146" y="10449"/>
                  </a:lnTo>
                  <a:cubicBezTo>
                    <a:pt x="8016" y="10395"/>
                    <a:pt x="7885" y="10343"/>
                    <a:pt x="7755" y="10290"/>
                  </a:cubicBezTo>
                  <a:cubicBezTo>
                    <a:pt x="7689" y="10264"/>
                    <a:pt x="7625" y="10237"/>
                    <a:pt x="7559" y="10211"/>
                  </a:cubicBezTo>
                  <a:cubicBezTo>
                    <a:pt x="7493" y="10187"/>
                    <a:pt x="7427" y="10162"/>
                    <a:pt x="7360" y="10141"/>
                  </a:cubicBezTo>
                  <a:cubicBezTo>
                    <a:pt x="7294" y="10119"/>
                    <a:pt x="7226" y="10100"/>
                    <a:pt x="7159" y="10079"/>
                  </a:cubicBezTo>
                  <a:lnTo>
                    <a:pt x="6957" y="10018"/>
                  </a:lnTo>
                  <a:cubicBezTo>
                    <a:pt x="6824" y="9978"/>
                    <a:pt x="6688" y="9939"/>
                    <a:pt x="6553" y="9899"/>
                  </a:cubicBezTo>
                  <a:lnTo>
                    <a:pt x="6150" y="9782"/>
                  </a:lnTo>
                  <a:lnTo>
                    <a:pt x="5340" y="9548"/>
                  </a:lnTo>
                  <a:lnTo>
                    <a:pt x="5314" y="9540"/>
                  </a:lnTo>
                  <a:cubicBezTo>
                    <a:pt x="5310" y="9539"/>
                    <a:pt x="5307" y="9538"/>
                    <a:pt x="5302" y="9537"/>
                  </a:cubicBezTo>
                  <a:cubicBezTo>
                    <a:pt x="5295" y="9536"/>
                    <a:pt x="5290" y="9532"/>
                    <a:pt x="5282" y="9530"/>
                  </a:cubicBezTo>
                  <a:cubicBezTo>
                    <a:pt x="5281" y="9529"/>
                    <a:pt x="5279" y="9528"/>
                    <a:pt x="5277" y="9527"/>
                  </a:cubicBezTo>
                  <a:cubicBezTo>
                    <a:pt x="5264" y="9519"/>
                    <a:pt x="5249" y="9513"/>
                    <a:pt x="5237" y="9501"/>
                  </a:cubicBezTo>
                  <a:lnTo>
                    <a:pt x="5233" y="9498"/>
                  </a:lnTo>
                  <a:lnTo>
                    <a:pt x="5229" y="9492"/>
                  </a:lnTo>
                  <a:cubicBezTo>
                    <a:pt x="5225" y="9489"/>
                    <a:pt x="5222" y="9487"/>
                    <a:pt x="5219" y="9484"/>
                  </a:cubicBezTo>
                  <a:cubicBezTo>
                    <a:pt x="5214" y="9476"/>
                    <a:pt x="5207" y="9471"/>
                    <a:pt x="5203" y="9462"/>
                  </a:cubicBezTo>
                  <a:cubicBezTo>
                    <a:pt x="5193" y="9450"/>
                    <a:pt x="5186" y="9434"/>
                    <a:pt x="5180" y="9418"/>
                  </a:cubicBezTo>
                  <a:cubicBezTo>
                    <a:pt x="5180" y="9417"/>
                    <a:pt x="5178" y="9415"/>
                    <a:pt x="5178" y="9414"/>
                  </a:cubicBezTo>
                  <a:cubicBezTo>
                    <a:pt x="5176" y="9406"/>
                    <a:pt x="5173" y="9398"/>
                    <a:pt x="5172" y="9390"/>
                  </a:cubicBezTo>
                  <a:cubicBezTo>
                    <a:pt x="5170" y="9382"/>
                    <a:pt x="5170" y="9374"/>
                    <a:pt x="5169" y="9365"/>
                  </a:cubicBezTo>
                  <a:cubicBezTo>
                    <a:pt x="5168" y="9364"/>
                    <a:pt x="5168" y="9363"/>
                    <a:pt x="5168" y="9362"/>
                  </a:cubicBezTo>
                  <a:cubicBezTo>
                    <a:pt x="5168" y="9345"/>
                    <a:pt x="5168" y="9327"/>
                    <a:pt x="5172" y="9310"/>
                  </a:cubicBezTo>
                  <a:lnTo>
                    <a:pt x="5173" y="9302"/>
                  </a:lnTo>
                  <a:lnTo>
                    <a:pt x="5173" y="9299"/>
                  </a:lnTo>
                  <a:lnTo>
                    <a:pt x="5175" y="9293"/>
                  </a:lnTo>
                  <a:lnTo>
                    <a:pt x="5182" y="9268"/>
                  </a:lnTo>
                  <a:lnTo>
                    <a:pt x="5197" y="9217"/>
                  </a:lnTo>
                  <a:lnTo>
                    <a:pt x="5224" y="9115"/>
                  </a:lnTo>
                  <a:lnTo>
                    <a:pt x="5340" y="8710"/>
                  </a:lnTo>
                  <a:lnTo>
                    <a:pt x="5397" y="8509"/>
                  </a:lnTo>
                  <a:lnTo>
                    <a:pt x="5411" y="8457"/>
                  </a:lnTo>
                  <a:lnTo>
                    <a:pt x="5419" y="8432"/>
                  </a:lnTo>
                  <a:lnTo>
                    <a:pt x="5422" y="8420"/>
                  </a:lnTo>
                  <a:lnTo>
                    <a:pt x="5425" y="8412"/>
                  </a:lnTo>
                  <a:lnTo>
                    <a:pt x="5428" y="8400"/>
                  </a:lnTo>
                  <a:cubicBezTo>
                    <a:pt x="5429" y="8397"/>
                    <a:pt x="5429" y="8396"/>
                    <a:pt x="5431" y="8395"/>
                  </a:cubicBezTo>
                  <a:cubicBezTo>
                    <a:pt x="5433" y="8391"/>
                    <a:pt x="5434" y="8387"/>
                    <a:pt x="5436" y="8382"/>
                  </a:cubicBezTo>
                  <a:lnTo>
                    <a:pt x="5439" y="8375"/>
                  </a:lnTo>
                  <a:lnTo>
                    <a:pt x="5443" y="8367"/>
                  </a:lnTo>
                  <a:lnTo>
                    <a:pt x="5450" y="8356"/>
                  </a:lnTo>
                  <a:cubicBezTo>
                    <a:pt x="5450" y="8355"/>
                    <a:pt x="5451" y="8354"/>
                    <a:pt x="5452" y="8353"/>
                  </a:cubicBezTo>
                  <a:cubicBezTo>
                    <a:pt x="5474" y="8317"/>
                    <a:pt x="5507" y="8285"/>
                    <a:pt x="5547" y="8266"/>
                  </a:cubicBezTo>
                  <a:cubicBezTo>
                    <a:pt x="5556" y="8261"/>
                    <a:pt x="5565" y="8257"/>
                    <a:pt x="5575" y="8253"/>
                  </a:cubicBezTo>
                  <a:cubicBezTo>
                    <a:pt x="5577" y="8252"/>
                    <a:pt x="5578" y="8252"/>
                    <a:pt x="5579" y="8251"/>
                  </a:cubicBezTo>
                  <a:lnTo>
                    <a:pt x="5593" y="8247"/>
                  </a:lnTo>
                  <a:lnTo>
                    <a:pt x="5601" y="8245"/>
                  </a:lnTo>
                  <a:lnTo>
                    <a:pt x="5610" y="8244"/>
                  </a:lnTo>
                  <a:cubicBezTo>
                    <a:pt x="5631" y="8238"/>
                    <a:pt x="5653" y="8238"/>
                    <a:pt x="5675" y="8238"/>
                  </a:cubicBezTo>
                  <a:lnTo>
                    <a:pt x="5678" y="8238"/>
                  </a:lnTo>
                  <a:cubicBezTo>
                    <a:pt x="5689" y="8239"/>
                    <a:pt x="5701" y="8239"/>
                    <a:pt x="5710" y="8243"/>
                  </a:cubicBezTo>
                  <a:lnTo>
                    <a:pt x="5719" y="8245"/>
                  </a:lnTo>
                  <a:lnTo>
                    <a:pt x="5723" y="8246"/>
                  </a:lnTo>
                  <a:lnTo>
                    <a:pt x="5725" y="8246"/>
                  </a:lnTo>
                  <a:lnTo>
                    <a:pt x="5729" y="8247"/>
                  </a:lnTo>
                  <a:lnTo>
                    <a:pt x="5754" y="8254"/>
                  </a:lnTo>
                  <a:lnTo>
                    <a:pt x="5855" y="8283"/>
                  </a:lnTo>
                  <a:lnTo>
                    <a:pt x="6058" y="8342"/>
                  </a:lnTo>
                  <a:lnTo>
                    <a:pt x="6075" y="8347"/>
                  </a:lnTo>
                  <a:lnTo>
                    <a:pt x="6278" y="8410"/>
                  </a:lnTo>
                  <a:lnTo>
                    <a:pt x="6537" y="8366"/>
                  </a:lnTo>
                  <a:cubicBezTo>
                    <a:pt x="6549" y="8370"/>
                    <a:pt x="6561" y="8372"/>
                    <a:pt x="6572" y="8372"/>
                  </a:cubicBezTo>
                  <a:cubicBezTo>
                    <a:pt x="6634" y="8372"/>
                    <a:pt x="6688" y="8322"/>
                    <a:pt x="6689" y="8255"/>
                  </a:cubicBezTo>
                  <a:lnTo>
                    <a:pt x="6682" y="8078"/>
                  </a:lnTo>
                  <a:lnTo>
                    <a:pt x="6686" y="7455"/>
                  </a:lnTo>
                  <a:lnTo>
                    <a:pt x="6686" y="7410"/>
                  </a:lnTo>
                  <a:cubicBezTo>
                    <a:pt x="6686" y="7396"/>
                    <a:pt x="6678" y="7384"/>
                    <a:pt x="6665" y="7377"/>
                  </a:cubicBezTo>
                  <a:lnTo>
                    <a:pt x="6611" y="7352"/>
                  </a:lnTo>
                  <a:cubicBezTo>
                    <a:pt x="6511" y="7303"/>
                    <a:pt x="6408" y="7260"/>
                    <a:pt x="6305" y="7218"/>
                  </a:cubicBezTo>
                  <a:cubicBezTo>
                    <a:pt x="6203" y="7176"/>
                    <a:pt x="6099" y="7137"/>
                    <a:pt x="5995" y="7099"/>
                  </a:cubicBezTo>
                  <a:cubicBezTo>
                    <a:pt x="5786" y="7024"/>
                    <a:pt x="5577" y="6953"/>
                    <a:pt x="5365" y="6888"/>
                  </a:cubicBezTo>
                  <a:cubicBezTo>
                    <a:pt x="5154" y="6822"/>
                    <a:pt x="4941" y="6759"/>
                    <a:pt x="4728" y="6700"/>
                  </a:cubicBezTo>
                  <a:cubicBezTo>
                    <a:pt x="4621" y="6670"/>
                    <a:pt x="4513" y="6642"/>
                    <a:pt x="4406" y="6616"/>
                  </a:cubicBezTo>
                  <a:cubicBezTo>
                    <a:pt x="4298" y="6588"/>
                    <a:pt x="4371" y="6603"/>
                    <a:pt x="4262" y="6580"/>
                  </a:cubicBezTo>
                  <a:lnTo>
                    <a:pt x="4070" y="6538"/>
                  </a:lnTo>
                  <a:cubicBezTo>
                    <a:pt x="4069" y="6537"/>
                    <a:pt x="4068" y="6537"/>
                    <a:pt x="4067" y="6537"/>
                  </a:cubicBezTo>
                  <a:cubicBezTo>
                    <a:pt x="4028" y="6537"/>
                    <a:pt x="3880" y="6716"/>
                    <a:pt x="3867" y="6733"/>
                  </a:cubicBezTo>
                  <a:cubicBezTo>
                    <a:pt x="3866" y="6733"/>
                    <a:pt x="3866" y="6734"/>
                    <a:pt x="3864" y="6735"/>
                  </a:cubicBezTo>
                  <a:lnTo>
                    <a:pt x="3713" y="6956"/>
                  </a:lnTo>
                  <a:cubicBezTo>
                    <a:pt x="3625" y="7083"/>
                    <a:pt x="3536" y="7211"/>
                    <a:pt x="3449" y="7337"/>
                  </a:cubicBezTo>
                  <a:lnTo>
                    <a:pt x="3407" y="7395"/>
                  </a:lnTo>
                  <a:cubicBezTo>
                    <a:pt x="3394" y="7416"/>
                    <a:pt x="3403" y="7442"/>
                    <a:pt x="3425" y="7450"/>
                  </a:cubicBezTo>
                  <a:lnTo>
                    <a:pt x="3631" y="7581"/>
                  </a:lnTo>
                  <a:lnTo>
                    <a:pt x="3916" y="7610"/>
                  </a:lnTo>
                  <a:lnTo>
                    <a:pt x="4020" y="7644"/>
                  </a:lnTo>
                  <a:cubicBezTo>
                    <a:pt x="4048" y="7655"/>
                    <a:pt x="4076" y="7666"/>
                    <a:pt x="4101" y="7683"/>
                  </a:cubicBezTo>
                  <a:cubicBezTo>
                    <a:pt x="4107" y="7687"/>
                    <a:pt x="4113" y="7690"/>
                    <a:pt x="4120" y="7694"/>
                  </a:cubicBezTo>
                  <a:lnTo>
                    <a:pt x="4137" y="7708"/>
                  </a:lnTo>
                  <a:lnTo>
                    <a:pt x="4146" y="7716"/>
                  </a:lnTo>
                  <a:lnTo>
                    <a:pt x="4154" y="7723"/>
                  </a:lnTo>
                  <a:lnTo>
                    <a:pt x="4170" y="7738"/>
                  </a:lnTo>
                  <a:cubicBezTo>
                    <a:pt x="4175" y="7744"/>
                    <a:pt x="4180" y="7750"/>
                    <a:pt x="4185" y="7755"/>
                  </a:cubicBezTo>
                  <a:cubicBezTo>
                    <a:pt x="4189" y="7761"/>
                    <a:pt x="4195" y="7766"/>
                    <a:pt x="4199" y="7772"/>
                  </a:cubicBezTo>
                  <a:cubicBezTo>
                    <a:pt x="4207" y="7785"/>
                    <a:pt x="4217" y="7797"/>
                    <a:pt x="4223" y="7810"/>
                  </a:cubicBezTo>
                  <a:cubicBezTo>
                    <a:pt x="4227" y="7816"/>
                    <a:pt x="4230" y="7823"/>
                    <a:pt x="4233" y="7828"/>
                  </a:cubicBezTo>
                  <a:cubicBezTo>
                    <a:pt x="4234" y="7829"/>
                    <a:pt x="4234" y="7830"/>
                    <a:pt x="4235" y="7831"/>
                  </a:cubicBezTo>
                  <a:lnTo>
                    <a:pt x="4243" y="7850"/>
                  </a:lnTo>
                  <a:lnTo>
                    <a:pt x="4248" y="7860"/>
                  </a:lnTo>
                  <a:lnTo>
                    <a:pt x="4251" y="7871"/>
                  </a:lnTo>
                  <a:lnTo>
                    <a:pt x="4259" y="7892"/>
                  </a:lnTo>
                  <a:cubicBezTo>
                    <a:pt x="4261" y="7900"/>
                    <a:pt x="4262" y="7907"/>
                    <a:pt x="4263" y="7915"/>
                  </a:cubicBezTo>
                  <a:cubicBezTo>
                    <a:pt x="4265" y="7921"/>
                    <a:pt x="4267" y="7928"/>
                    <a:pt x="4268" y="7936"/>
                  </a:cubicBezTo>
                  <a:cubicBezTo>
                    <a:pt x="4269" y="7951"/>
                    <a:pt x="4273" y="7966"/>
                    <a:pt x="4273" y="7981"/>
                  </a:cubicBezTo>
                  <a:lnTo>
                    <a:pt x="4273" y="8001"/>
                  </a:lnTo>
                  <a:cubicBezTo>
                    <a:pt x="4273" y="8002"/>
                    <a:pt x="4273" y="8003"/>
                    <a:pt x="4273" y="8004"/>
                  </a:cubicBezTo>
                  <a:lnTo>
                    <a:pt x="4271" y="8025"/>
                  </a:lnTo>
                  <a:cubicBezTo>
                    <a:pt x="4271" y="8040"/>
                    <a:pt x="4267" y="8054"/>
                    <a:pt x="4265" y="8069"/>
                  </a:cubicBezTo>
                  <a:cubicBezTo>
                    <a:pt x="4264" y="8077"/>
                    <a:pt x="4262" y="8083"/>
                    <a:pt x="4260" y="8091"/>
                  </a:cubicBezTo>
                  <a:lnTo>
                    <a:pt x="4254" y="8112"/>
                  </a:lnTo>
                  <a:lnTo>
                    <a:pt x="4236" y="8166"/>
                  </a:lnTo>
                  <a:lnTo>
                    <a:pt x="4098" y="8586"/>
                  </a:lnTo>
                  <a:lnTo>
                    <a:pt x="4029" y="8797"/>
                  </a:lnTo>
                  <a:lnTo>
                    <a:pt x="3825" y="8983"/>
                  </a:lnTo>
                  <a:cubicBezTo>
                    <a:pt x="3751" y="9019"/>
                    <a:pt x="3671" y="9037"/>
                    <a:pt x="3590" y="9037"/>
                  </a:cubicBezTo>
                  <a:cubicBezTo>
                    <a:pt x="3531" y="9037"/>
                    <a:pt x="3472" y="9027"/>
                    <a:pt x="3415" y="9007"/>
                  </a:cubicBezTo>
                  <a:lnTo>
                    <a:pt x="3270" y="8989"/>
                  </a:lnTo>
                  <a:lnTo>
                    <a:pt x="2850" y="8847"/>
                  </a:lnTo>
                  <a:lnTo>
                    <a:pt x="2835" y="8842"/>
                  </a:lnTo>
                  <a:lnTo>
                    <a:pt x="2832" y="8842"/>
                  </a:lnTo>
                  <a:lnTo>
                    <a:pt x="2362" y="8683"/>
                  </a:lnTo>
                  <a:lnTo>
                    <a:pt x="1876" y="8518"/>
                  </a:lnTo>
                  <a:lnTo>
                    <a:pt x="1861" y="8513"/>
                  </a:lnTo>
                  <a:cubicBezTo>
                    <a:pt x="1705" y="8453"/>
                    <a:pt x="1547" y="8396"/>
                    <a:pt x="1389" y="8341"/>
                  </a:cubicBezTo>
                  <a:cubicBezTo>
                    <a:pt x="1226" y="8284"/>
                    <a:pt x="1062" y="8230"/>
                    <a:pt x="899" y="8176"/>
                  </a:cubicBezTo>
                  <a:lnTo>
                    <a:pt x="554" y="8098"/>
                  </a:lnTo>
                  <a:cubicBezTo>
                    <a:pt x="401" y="8048"/>
                    <a:pt x="284" y="7924"/>
                    <a:pt x="243" y="7768"/>
                  </a:cubicBezTo>
                  <a:lnTo>
                    <a:pt x="436" y="7266"/>
                  </a:lnTo>
                  <a:lnTo>
                    <a:pt x="513" y="7019"/>
                  </a:lnTo>
                  <a:lnTo>
                    <a:pt x="552" y="6896"/>
                  </a:lnTo>
                  <a:lnTo>
                    <a:pt x="561" y="6865"/>
                  </a:lnTo>
                  <a:lnTo>
                    <a:pt x="566" y="6849"/>
                  </a:lnTo>
                  <a:lnTo>
                    <a:pt x="569" y="6842"/>
                  </a:lnTo>
                  <a:lnTo>
                    <a:pt x="570" y="6838"/>
                  </a:lnTo>
                  <a:cubicBezTo>
                    <a:pt x="573" y="6831"/>
                    <a:pt x="575" y="6826"/>
                    <a:pt x="577" y="6820"/>
                  </a:cubicBezTo>
                  <a:cubicBezTo>
                    <a:pt x="577" y="6818"/>
                    <a:pt x="578" y="6817"/>
                    <a:pt x="578" y="6815"/>
                  </a:cubicBezTo>
                  <a:cubicBezTo>
                    <a:pt x="582" y="6810"/>
                    <a:pt x="584" y="6804"/>
                    <a:pt x="587" y="6798"/>
                  </a:cubicBezTo>
                  <a:cubicBezTo>
                    <a:pt x="617" y="6740"/>
                    <a:pt x="785" y="6727"/>
                    <a:pt x="924" y="6727"/>
                  </a:cubicBezTo>
                  <a:cubicBezTo>
                    <a:pt x="1028" y="6727"/>
                    <a:pt x="1116" y="6734"/>
                    <a:pt x="1116" y="6734"/>
                  </a:cubicBezTo>
                  <a:lnTo>
                    <a:pt x="1363" y="6811"/>
                  </a:lnTo>
                  <a:lnTo>
                    <a:pt x="1424" y="6829"/>
                  </a:lnTo>
                  <a:cubicBezTo>
                    <a:pt x="1428" y="6830"/>
                    <a:pt x="1432" y="6831"/>
                    <a:pt x="1435" y="6831"/>
                  </a:cubicBezTo>
                  <a:cubicBezTo>
                    <a:pt x="1447" y="6831"/>
                    <a:pt x="1458" y="6825"/>
                    <a:pt x="1465" y="6815"/>
                  </a:cubicBezTo>
                  <a:lnTo>
                    <a:pt x="1499" y="6765"/>
                  </a:lnTo>
                  <a:cubicBezTo>
                    <a:pt x="1780" y="6354"/>
                    <a:pt x="2062" y="5945"/>
                    <a:pt x="2345" y="5535"/>
                  </a:cubicBezTo>
                  <a:cubicBezTo>
                    <a:pt x="2628" y="5126"/>
                    <a:pt x="2913" y="4718"/>
                    <a:pt x="3198" y="4310"/>
                  </a:cubicBezTo>
                  <a:lnTo>
                    <a:pt x="3626" y="3699"/>
                  </a:lnTo>
                  <a:cubicBezTo>
                    <a:pt x="3697" y="3598"/>
                    <a:pt x="3769" y="3496"/>
                    <a:pt x="3844" y="3397"/>
                  </a:cubicBezTo>
                  <a:lnTo>
                    <a:pt x="4068" y="3098"/>
                  </a:lnTo>
                  <a:cubicBezTo>
                    <a:pt x="4142" y="2998"/>
                    <a:pt x="4216" y="2897"/>
                    <a:pt x="4286" y="2795"/>
                  </a:cubicBezTo>
                  <a:cubicBezTo>
                    <a:pt x="4357" y="2693"/>
                    <a:pt x="4426" y="2589"/>
                    <a:pt x="4494" y="2484"/>
                  </a:cubicBezTo>
                  <a:cubicBezTo>
                    <a:pt x="4561" y="2380"/>
                    <a:pt x="4626" y="2274"/>
                    <a:pt x="4690" y="2167"/>
                  </a:cubicBezTo>
                  <a:cubicBezTo>
                    <a:pt x="4753" y="2059"/>
                    <a:pt x="4815" y="1950"/>
                    <a:pt x="4872" y="1838"/>
                  </a:cubicBezTo>
                  <a:lnTo>
                    <a:pt x="4889" y="1803"/>
                  </a:lnTo>
                  <a:cubicBezTo>
                    <a:pt x="4900" y="1783"/>
                    <a:pt x="4889" y="1759"/>
                    <a:pt x="4869" y="1753"/>
                  </a:cubicBezTo>
                  <a:lnTo>
                    <a:pt x="4843" y="1744"/>
                  </a:lnTo>
                  <a:cubicBezTo>
                    <a:pt x="4841" y="1743"/>
                    <a:pt x="4838" y="1742"/>
                    <a:pt x="4836" y="1741"/>
                  </a:cubicBezTo>
                  <a:cubicBezTo>
                    <a:pt x="4810" y="1726"/>
                    <a:pt x="4630" y="1622"/>
                    <a:pt x="4606" y="1569"/>
                  </a:cubicBezTo>
                  <a:cubicBezTo>
                    <a:pt x="4592" y="1541"/>
                    <a:pt x="4584" y="1510"/>
                    <a:pt x="4579" y="1479"/>
                  </a:cubicBezTo>
                  <a:cubicBezTo>
                    <a:pt x="4575" y="1450"/>
                    <a:pt x="4630" y="985"/>
                    <a:pt x="4636" y="935"/>
                  </a:cubicBezTo>
                  <a:cubicBezTo>
                    <a:pt x="4637" y="932"/>
                    <a:pt x="4637" y="930"/>
                    <a:pt x="4638" y="927"/>
                  </a:cubicBezTo>
                  <a:lnTo>
                    <a:pt x="4716" y="719"/>
                  </a:lnTo>
                  <a:lnTo>
                    <a:pt x="4796" y="506"/>
                  </a:lnTo>
                  <a:cubicBezTo>
                    <a:pt x="4802" y="489"/>
                    <a:pt x="4810" y="471"/>
                    <a:pt x="4816" y="455"/>
                  </a:cubicBezTo>
                  <a:cubicBezTo>
                    <a:pt x="4816" y="454"/>
                    <a:pt x="4816" y="453"/>
                    <a:pt x="4817" y="451"/>
                  </a:cubicBezTo>
                  <a:cubicBezTo>
                    <a:pt x="4823" y="441"/>
                    <a:pt x="4828" y="428"/>
                    <a:pt x="4836" y="417"/>
                  </a:cubicBezTo>
                  <a:cubicBezTo>
                    <a:pt x="4848" y="394"/>
                    <a:pt x="4865" y="373"/>
                    <a:pt x="4885" y="356"/>
                  </a:cubicBezTo>
                  <a:cubicBezTo>
                    <a:pt x="4923" y="320"/>
                    <a:pt x="4971" y="298"/>
                    <a:pt x="5020" y="289"/>
                  </a:cubicBezTo>
                  <a:cubicBezTo>
                    <a:pt x="5027" y="289"/>
                    <a:pt x="5032" y="288"/>
                    <a:pt x="5037" y="287"/>
                  </a:cubicBezTo>
                  <a:lnTo>
                    <a:pt x="5041" y="287"/>
                  </a:lnTo>
                  <a:cubicBezTo>
                    <a:pt x="5047" y="286"/>
                    <a:pt x="5052" y="286"/>
                    <a:pt x="5058" y="286"/>
                  </a:cubicBezTo>
                  <a:cubicBezTo>
                    <a:pt x="5060" y="286"/>
                    <a:pt x="5061" y="285"/>
                    <a:pt x="5063" y="285"/>
                  </a:cubicBezTo>
                  <a:close/>
                  <a:moveTo>
                    <a:pt x="5111" y="1"/>
                  </a:moveTo>
                  <a:cubicBezTo>
                    <a:pt x="5109" y="1"/>
                    <a:pt x="5106" y="1"/>
                    <a:pt x="5103" y="1"/>
                  </a:cubicBezTo>
                  <a:cubicBezTo>
                    <a:pt x="5090" y="1"/>
                    <a:pt x="5077" y="2"/>
                    <a:pt x="5064" y="3"/>
                  </a:cubicBezTo>
                  <a:cubicBezTo>
                    <a:pt x="5051" y="4"/>
                    <a:pt x="5038" y="5"/>
                    <a:pt x="5026" y="8"/>
                  </a:cubicBezTo>
                  <a:lnTo>
                    <a:pt x="4990" y="15"/>
                  </a:lnTo>
                  <a:cubicBezTo>
                    <a:pt x="4989" y="15"/>
                    <a:pt x="4988" y="15"/>
                    <a:pt x="4987" y="16"/>
                  </a:cubicBezTo>
                  <a:lnTo>
                    <a:pt x="4952" y="25"/>
                  </a:lnTo>
                  <a:cubicBezTo>
                    <a:pt x="4855" y="55"/>
                    <a:pt x="4768" y="114"/>
                    <a:pt x="4704" y="190"/>
                  </a:cubicBezTo>
                  <a:cubicBezTo>
                    <a:pt x="4672" y="227"/>
                    <a:pt x="4645" y="269"/>
                    <a:pt x="4626" y="314"/>
                  </a:cubicBezTo>
                  <a:cubicBezTo>
                    <a:pt x="4615" y="336"/>
                    <a:pt x="4609" y="359"/>
                    <a:pt x="4602" y="382"/>
                  </a:cubicBezTo>
                  <a:cubicBezTo>
                    <a:pt x="4602" y="382"/>
                    <a:pt x="4602" y="383"/>
                    <a:pt x="4601" y="384"/>
                  </a:cubicBezTo>
                  <a:lnTo>
                    <a:pt x="4587" y="438"/>
                  </a:lnTo>
                  <a:lnTo>
                    <a:pt x="4528" y="658"/>
                  </a:lnTo>
                  <a:lnTo>
                    <a:pt x="4468" y="877"/>
                  </a:lnTo>
                  <a:lnTo>
                    <a:pt x="4407" y="1095"/>
                  </a:lnTo>
                  <a:lnTo>
                    <a:pt x="4376" y="1205"/>
                  </a:lnTo>
                  <a:lnTo>
                    <a:pt x="4368" y="1231"/>
                  </a:lnTo>
                  <a:cubicBezTo>
                    <a:pt x="4367" y="1236"/>
                    <a:pt x="4365" y="1241"/>
                    <a:pt x="4364" y="1246"/>
                  </a:cubicBezTo>
                  <a:lnTo>
                    <a:pt x="4360" y="1263"/>
                  </a:lnTo>
                  <a:cubicBezTo>
                    <a:pt x="4354" y="1284"/>
                    <a:pt x="4352" y="1306"/>
                    <a:pt x="4348" y="1327"/>
                  </a:cubicBezTo>
                  <a:cubicBezTo>
                    <a:pt x="4348" y="1329"/>
                    <a:pt x="4348" y="1330"/>
                    <a:pt x="4348" y="1331"/>
                  </a:cubicBezTo>
                  <a:cubicBezTo>
                    <a:pt x="4345" y="1374"/>
                    <a:pt x="4347" y="1419"/>
                    <a:pt x="4356" y="1462"/>
                  </a:cubicBezTo>
                  <a:cubicBezTo>
                    <a:pt x="4364" y="1506"/>
                    <a:pt x="4378" y="1549"/>
                    <a:pt x="4399" y="1587"/>
                  </a:cubicBezTo>
                  <a:cubicBezTo>
                    <a:pt x="4420" y="1627"/>
                    <a:pt x="4443" y="1663"/>
                    <a:pt x="4474" y="1695"/>
                  </a:cubicBezTo>
                  <a:cubicBezTo>
                    <a:pt x="4481" y="1704"/>
                    <a:pt x="4489" y="1711"/>
                    <a:pt x="4498" y="1718"/>
                  </a:cubicBezTo>
                  <a:cubicBezTo>
                    <a:pt x="4505" y="1726"/>
                    <a:pt x="4514" y="1733"/>
                    <a:pt x="4523" y="1740"/>
                  </a:cubicBezTo>
                  <a:lnTo>
                    <a:pt x="4547" y="1759"/>
                  </a:lnTo>
                  <a:cubicBezTo>
                    <a:pt x="4548" y="1759"/>
                    <a:pt x="4549" y="1760"/>
                    <a:pt x="4550" y="1761"/>
                  </a:cubicBezTo>
                  <a:lnTo>
                    <a:pt x="4577" y="1777"/>
                  </a:lnTo>
                  <a:cubicBezTo>
                    <a:pt x="4586" y="1784"/>
                    <a:pt x="4595" y="1788"/>
                    <a:pt x="4606" y="1793"/>
                  </a:cubicBezTo>
                  <a:cubicBezTo>
                    <a:pt x="4615" y="1798"/>
                    <a:pt x="4625" y="1803"/>
                    <a:pt x="4635" y="1807"/>
                  </a:cubicBezTo>
                  <a:lnTo>
                    <a:pt x="4666" y="1819"/>
                  </a:lnTo>
                  <a:cubicBezTo>
                    <a:pt x="4671" y="1821"/>
                    <a:pt x="4676" y="1822"/>
                    <a:pt x="4681" y="1823"/>
                  </a:cubicBezTo>
                  <a:lnTo>
                    <a:pt x="4693" y="1827"/>
                  </a:lnTo>
                  <a:lnTo>
                    <a:pt x="4709" y="1833"/>
                  </a:lnTo>
                  <a:cubicBezTo>
                    <a:pt x="4645" y="1904"/>
                    <a:pt x="4584" y="1977"/>
                    <a:pt x="4524" y="2051"/>
                  </a:cubicBezTo>
                  <a:cubicBezTo>
                    <a:pt x="4445" y="2147"/>
                    <a:pt x="4368" y="2245"/>
                    <a:pt x="4292" y="2343"/>
                  </a:cubicBezTo>
                  <a:cubicBezTo>
                    <a:pt x="4141" y="2542"/>
                    <a:pt x="3998" y="2745"/>
                    <a:pt x="3863" y="2954"/>
                  </a:cubicBezTo>
                  <a:lnTo>
                    <a:pt x="3659" y="3267"/>
                  </a:lnTo>
                  <a:cubicBezTo>
                    <a:pt x="3592" y="3372"/>
                    <a:pt x="3522" y="3475"/>
                    <a:pt x="3450" y="3576"/>
                  </a:cubicBezTo>
                  <a:lnTo>
                    <a:pt x="3024" y="4188"/>
                  </a:lnTo>
                  <a:lnTo>
                    <a:pt x="2167" y="5410"/>
                  </a:lnTo>
                  <a:cubicBezTo>
                    <a:pt x="1902" y="5785"/>
                    <a:pt x="1637" y="6159"/>
                    <a:pt x="1371" y="6532"/>
                  </a:cubicBezTo>
                  <a:cubicBezTo>
                    <a:pt x="1365" y="6542"/>
                    <a:pt x="1354" y="6547"/>
                    <a:pt x="1342" y="6547"/>
                  </a:cubicBezTo>
                  <a:cubicBezTo>
                    <a:pt x="1338" y="6547"/>
                    <a:pt x="1334" y="6546"/>
                    <a:pt x="1330" y="6545"/>
                  </a:cubicBezTo>
                  <a:cubicBezTo>
                    <a:pt x="1286" y="6529"/>
                    <a:pt x="1240" y="6513"/>
                    <a:pt x="1195" y="6498"/>
                  </a:cubicBezTo>
                  <a:lnTo>
                    <a:pt x="1072" y="6456"/>
                  </a:lnTo>
                  <a:lnTo>
                    <a:pt x="1011" y="6436"/>
                  </a:lnTo>
                  <a:lnTo>
                    <a:pt x="980" y="6425"/>
                  </a:lnTo>
                  <a:lnTo>
                    <a:pt x="939" y="6414"/>
                  </a:lnTo>
                  <a:cubicBezTo>
                    <a:pt x="403" y="6535"/>
                    <a:pt x="335" y="6708"/>
                    <a:pt x="335" y="6708"/>
                  </a:cubicBezTo>
                  <a:cubicBezTo>
                    <a:pt x="334" y="6708"/>
                    <a:pt x="334" y="6710"/>
                    <a:pt x="333" y="6711"/>
                  </a:cubicBezTo>
                  <a:cubicBezTo>
                    <a:pt x="327" y="6723"/>
                    <a:pt x="323" y="6736"/>
                    <a:pt x="318" y="6750"/>
                  </a:cubicBezTo>
                  <a:lnTo>
                    <a:pt x="313" y="6760"/>
                  </a:lnTo>
                  <a:lnTo>
                    <a:pt x="311" y="6767"/>
                  </a:lnTo>
                  <a:lnTo>
                    <a:pt x="306" y="6783"/>
                  </a:lnTo>
                  <a:lnTo>
                    <a:pt x="295" y="6814"/>
                  </a:lnTo>
                  <a:lnTo>
                    <a:pt x="256" y="6937"/>
                  </a:lnTo>
                  <a:lnTo>
                    <a:pt x="175" y="7183"/>
                  </a:lnTo>
                  <a:lnTo>
                    <a:pt x="94" y="7427"/>
                  </a:lnTo>
                  <a:lnTo>
                    <a:pt x="54" y="7550"/>
                  </a:lnTo>
                  <a:lnTo>
                    <a:pt x="34" y="7612"/>
                  </a:lnTo>
                  <a:lnTo>
                    <a:pt x="31" y="7620"/>
                  </a:lnTo>
                  <a:cubicBezTo>
                    <a:pt x="30" y="7622"/>
                    <a:pt x="29" y="7624"/>
                    <a:pt x="28" y="7628"/>
                  </a:cubicBezTo>
                  <a:lnTo>
                    <a:pt x="23" y="7649"/>
                  </a:lnTo>
                  <a:cubicBezTo>
                    <a:pt x="19" y="7663"/>
                    <a:pt x="14" y="7676"/>
                    <a:pt x="13" y="7691"/>
                  </a:cubicBezTo>
                  <a:cubicBezTo>
                    <a:pt x="2" y="7748"/>
                    <a:pt x="0" y="7808"/>
                    <a:pt x="8" y="7865"/>
                  </a:cubicBezTo>
                  <a:cubicBezTo>
                    <a:pt x="16" y="7923"/>
                    <a:pt x="33" y="7980"/>
                    <a:pt x="59" y="8032"/>
                  </a:cubicBezTo>
                  <a:cubicBezTo>
                    <a:pt x="85" y="8084"/>
                    <a:pt x="120" y="8132"/>
                    <a:pt x="161" y="8173"/>
                  </a:cubicBezTo>
                  <a:cubicBezTo>
                    <a:pt x="171" y="8184"/>
                    <a:pt x="182" y="8194"/>
                    <a:pt x="194" y="8203"/>
                  </a:cubicBezTo>
                  <a:lnTo>
                    <a:pt x="227" y="8230"/>
                  </a:lnTo>
                  <a:cubicBezTo>
                    <a:pt x="228" y="8230"/>
                    <a:pt x="229" y="8231"/>
                    <a:pt x="229" y="8231"/>
                  </a:cubicBezTo>
                  <a:cubicBezTo>
                    <a:pt x="241" y="8239"/>
                    <a:pt x="254" y="8247"/>
                    <a:pt x="265" y="8254"/>
                  </a:cubicBezTo>
                  <a:cubicBezTo>
                    <a:pt x="277" y="8262"/>
                    <a:pt x="291" y="8268"/>
                    <a:pt x="304" y="8275"/>
                  </a:cubicBezTo>
                  <a:cubicBezTo>
                    <a:pt x="310" y="8278"/>
                    <a:pt x="317" y="8281"/>
                    <a:pt x="324" y="8284"/>
                  </a:cubicBezTo>
                  <a:lnTo>
                    <a:pt x="344" y="8292"/>
                  </a:lnTo>
                  <a:lnTo>
                    <a:pt x="365" y="8300"/>
                  </a:lnTo>
                  <a:lnTo>
                    <a:pt x="374" y="8303"/>
                  </a:lnTo>
                  <a:lnTo>
                    <a:pt x="382" y="8306"/>
                  </a:lnTo>
                  <a:lnTo>
                    <a:pt x="444" y="8326"/>
                  </a:lnTo>
                  <a:lnTo>
                    <a:pt x="567" y="8366"/>
                  </a:lnTo>
                  <a:lnTo>
                    <a:pt x="811" y="8447"/>
                  </a:lnTo>
                  <a:cubicBezTo>
                    <a:pt x="976" y="8500"/>
                    <a:pt x="1140" y="8552"/>
                    <a:pt x="1305" y="8603"/>
                  </a:cubicBezTo>
                  <a:cubicBezTo>
                    <a:pt x="1469" y="8653"/>
                    <a:pt x="1635" y="8702"/>
                    <a:pt x="1802" y="8747"/>
                  </a:cubicBezTo>
                  <a:lnTo>
                    <a:pt x="1813" y="8750"/>
                  </a:lnTo>
                  <a:lnTo>
                    <a:pt x="2293" y="8898"/>
                  </a:lnTo>
                  <a:lnTo>
                    <a:pt x="2782" y="9052"/>
                  </a:lnTo>
                  <a:lnTo>
                    <a:pt x="2799" y="9058"/>
                  </a:lnTo>
                  <a:lnTo>
                    <a:pt x="2802" y="9058"/>
                  </a:lnTo>
                  <a:lnTo>
                    <a:pt x="3206" y="9186"/>
                  </a:lnTo>
                  <a:lnTo>
                    <a:pt x="3418" y="9252"/>
                  </a:lnTo>
                  <a:lnTo>
                    <a:pt x="3524" y="9286"/>
                  </a:lnTo>
                  <a:lnTo>
                    <a:pt x="3550" y="9295"/>
                  </a:lnTo>
                  <a:lnTo>
                    <a:pt x="3583" y="9303"/>
                  </a:lnTo>
                  <a:lnTo>
                    <a:pt x="3598" y="9308"/>
                  </a:lnTo>
                  <a:cubicBezTo>
                    <a:pt x="3600" y="9308"/>
                    <a:pt x="3601" y="9308"/>
                    <a:pt x="3602" y="9309"/>
                  </a:cubicBezTo>
                  <a:lnTo>
                    <a:pt x="3618" y="9311"/>
                  </a:lnTo>
                  <a:cubicBezTo>
                    <a:pt x="3628" y="9313"/>
                    <a:pt x="3640" y="9315"/>
                    <a:pt x="3652" y="9316"/>
                  </a:cubicBezTo>
                  <a:cubicBezTo>
                    <a:pt x="3669" y="9318"/>
                    <a:pt x="3686" y="9319"/>
                    <a:pt x="3703" y="9319"/>
                  </a:cubicBezTo>
                  <a:cubicBezTo>
                    <a:pt x="3733" y="9319"/>
                    <a:pt x="3762" y="9316"/>
                    <a:pt x="3790" y="9311"/>
                  </a:cubicBezTo>
                  <a:cubicBezTo>
                    <a:pt x="3836" y="9302"/>
                    <a:pt x="3879" y="9288"/>
                    <a:pt x="3921" y="9268"/>
                  </a:cubicBezTo>
                  <a:cubicBezTo>
                    <a:pt x="4003" y="9226"/>
                    <a:pt x="4075" y="9162"/>
                    <a:pt x="4122" y="9083"/>
                  </a:cubicBezTo>
                  <a:cubicBezTo>
                    <a:pt x="4135" y="9065"/>
                    <a:pt x="4143" y="9045"/>
                    <a:pt x="4153" y="9024"/>
                  </a:cubicBezTo>
                  <a:cubicBezTo>
                    <a:pt x="4154" y="9023"/>
                    <a:pt x="4154" y="9022"/>
                    <a:pt x="4155" y="9021"/>
                  </a:cubicBezTo>
                  <a:cubicBezTo>
                    <a:pt x="4158" y="9012"/>
                    <a:pt x="4163" y="9001"/>
                    <a:pt x="4166" y="8990"/>
                  </a:cubicBezTo>
                  <a:lnTo>
                    <a:pt x="4172" y="8974"/>
                  </a:lnTo>
                  <a:lnTo>
                    <a:pt x="4176" y="8961"/>
                  </a:lnTo>
                  <a:lnTo>
                    <a:pt x="4210" y="8856"/>
                  </a:lnTo>
                  <a:lnTo>
                    <a:pt x="4277" y="8644"/>
                  </a:lnTo>
                  <a:lnTo>
                    <a:pt x="4410" y="8221"/>
                  </a:lnTo>
                  <a:lnTo>
                    <a:pt x="4427" y="8169"/>
                  </a:lnTo>
                  <a:lnTo>
                    <a:pt x="4436" y="8137"/>
                  </a:lnTo>
                  <a:cubicBezTo>
                    <a:pt x="4439" y="8126"/>
                    <a:pt x="4442" y="8115"/>
                    <a:pt x="4443" y="8105"/>
                  </a:cubicBezTo>
                  <a:cubicBezTo>
                    <a:pt x="4447" y="8082"/>
                    <a:pt x="4452" y="8061"/>
                    <a:pt x="4452" y="8038"/>
                  </a:cubicBezTo>
                  <a:lnTo>
                    <a:pt x="4454" y="8007"/>
                  </a:lnTo>
                  <a:cubicBezTo>
                    <a:pt x="4454" y="8006"/>
                    <a:pt x="4454" y="8005"/>
                    <a:pt x="4454" y="8004"/>
                  </a:cubicBezTo>
                  <a:lnTo>
                    <a:pt x="4453" y="7972"/>
                  </a:lnTo>
                  <a:cubicBezTo>
                    <a:pt x="4453" y="7951"/>
                    <a:pt x="4449" y="7928"/>
                    <a:pt x="4446" y="7907"/>
                  </a:cubicBezTo>
                  <a:cubicBezTo>
                    <a:pt x="4445" y="7896"/>
                    <a:pt x="4441" y="7886"/>
                    <a:pt x="4439" y="7874"/>
                  </a:cubicBezTo>
                  <a:cubicBezTo>
                    <a:pt x="4437" y="7863"/>
                    <a:pt x="4435" y="7853"/>
                    <a:pt x="4432" y="7842"/>
                  </a:cubicBezTo>
                  <a:lnTo>
                    <a:pt x="4421" y="7811"/>
                  </a:lnTo>
                  <a:lnTo>
                    <a:pt x="4416" y="7797"/>
                  </a:lnTo>
                  <a:cubicBezTo>
                    <a:pt x="4416" y="7796"/>
                    <a:pt x="4415" y="7795"/>
                    <a:pt x="4415" y="7794"/>
                  </a:cubicBezTo>
                  <a:lnTo>
                    <a:pt x="4408" y="7780"/>
                  </a:lnTo>
                  <a:lnTo>
                    <a:pt x="4394" y="7750"/>
                  </a:lnTo>
                  <a:cubicBezTo>
                    <a:pt x="4390" y="7740"/>
                    <a:pt x="4384" y="7731"/>
                    <a:pt x="4378" y="7721"/>
                  </a:cubicBezTo>
                  <a:cubicBezTo>
                    <a:pt x="4369" y="7702"/>
                    <a:pt x="4355" y="7684"/>
                    <a:pt x="4342" y="7667"/>
                  </a:cubicBezTo>
                  <a:cubicBezTo>
                    <a:pt x="4336" y="7657"/>
                    <a:pt x="4328" y="7650"/>
                    <a:pt x="4322" y="7641"/>
                  </a:cubicBezTo>
                  <a:cubicBezTo>
                    <a:pt x="4314" y="7633"/>
                    <a:pt x="4307" y="7624"/>
                    <a:pt x="4299" y="7615"/>
                  </a:cubicBezTo>
                  <a:lnTo>
                    <a:pt x="4276" y="7593"/>
                  </a:lnTo>
                  <a:lnTo>
                    <a:pt x="4265" y="7582"/>
                  </a:lnTo>
                  <a:cubicBezTo>
                    <a:pt x="4264" y="7582"/>
                    <a:pt x="4263" y="7581"/>
                    <a:pt x="4262" y="7580"/>
                  </a:cubicBezTo>
                  <a:lnTo>
                    <a:pt x="4250" y="7572"/>
                  </a:lnTo>
                  <a:lnTo>
                    <a:pt x="4224" y="7550"/>
                  </a:lnTo>
                  <a:cubicBezTo>
                    <a:pt x="4216" y="7544"/>
                    <a:pt x="4206" y="7539"/>
                    <a:pt x="4197" y="7532"/>
                  </a:cubicBezTo>
                  <a:cubicBezTo>
                    <a:pt x="4159" y="7509"/>
                    <a:pt x="4119" y="7490"/>
                    <a:pt x="4077" y="7477"/>
                  </a:cubicBezTo>
                  <a:lnTo>
                    <a:pt x="3971" y="7441"/>
                  </a:lnTo>
                  <a:lnTo>
                    <a:pt x="3711" y="7356"/>
                  </a:lnTo>
                  <a:cubicBezTo>
                    <a:pt x="3687" y="7348"/>
                    <a:pt x="3679" y="7322"/>
                    <a:pt x="3692" y="7301"/>
                  </a:cubicBezTo>
                  <a:lnTo>
                    <a:pt x="3862" y="7061"/>
                  </a:lnTo>
                  <a:lnTo>
                    <a:pt x="3931" y="6964"/>
                  </a:lnTo>
                  <a:cubicBezTo>
                    <a:pt x="3995" y="6874"/>
                    <a:pt x="4097" y="6824"/>
                    <a:pt x="4202" y="6824"/>
                  </a:cubicBezTo>
                  <a:cubicBezTo>
                    <a:pt x="4244" y="6824"/>
                    <a:pt x="4286" y="6832"/>
                    <a:pt x="4327" y="6848"/>
                  </a:cubicBezTo>
                  <a:cubicBezTo>
                    <a:pt x="4328" y="6849"/>
                    <a:pt x="4329" y="6849"/>
                    <a:pt x="4330" y="6849"/>
                  </a:cubicBezTo>
                  <a:cubicBezTo>
                    <a:pt x="4433" y="6891"/>
                    <a:pt x="4536" y="6932"/>
                    <a:pt x="4640" y="6971"/>
                  </a:cubicBezTo>
                  <a:cubicBezTo>
                    <a:pt x="4847" y="7049"/>
                    <a:pt x="5056" y="7124"/>
                    <a:pt x="5266" y="7196"/>
                  </a:cubicBezTo>
                  <a:cubicBezTo>
                    <a:pt x="5475" y="7267"/>
                    <a:pt x="5686" y="7334"/>
                    <a:pt x="5898" y="7396"/>
                  </a:cubicBezTo>
                  <a:cubicBezTo>
                    <a:pt x="6005" y="7426"/>
                    <a:pt x="6112" y="7456"/>
                    <a:pt x="6220" y="7483"/>
                  </a:cubicBezTo>
                  <a:cubicBezTo>
                    <a:pt x="6247" y="7489"/>
                    <a:pt x="6275" y="7496"/>
                    <a:pt x="6301" y="7502"/>
                  </a:cubicBezTo>
                  <a:cubicBezTo>
                    <a:pt x="6399" y="7526"/>
                    <a:pt x="6468" y="7614"/>
                    <a:pt x="6466" y="7716"/>
                  </a:cubicBezTo>
                  <a:lnTo>
                    <a:pt x="6460" y="7951"/>
                  </a:lnTo>
                  <a:cubicBezTo>
                    <a:pt x="6458" y="8062"/>
                    <a:pt x="6365" y="8145"/>
                    <a:pt x="6262" y="8145"/>
                  </a:cubicBezTo>
                  <a:cubicBezTo>
                    <a:pt x="6241" y="8145"/>
                    <a:pt x="6220" y="8142"/>
                    <a:pt x="6199" y="8135"/>
                  </a:cubicBezTo>
                  <a:lnTo>
                    <a:pt x="6135" y="8113"/>
                  </a:lnTo>
                  <a:lnTo>
                    <a:pt x="6121" y="8108"/>
                  </a:lnTo>
                  <a:lnTo>
                    <a:pt x="5936" y="8040"/>
                  </a:lnTo>
                  <a:lnTo>
                    <a:pt x="5838" y="8003"/>
                  </a:lnTo>
                  <a:lnTo>
                    <a:pt x="5813" y="7994"/>
                  </a:lnTo>
                  <a:lnTo>
                    <a:pt x="5810" y="7993"/>
                  </a:lnTo>
                  <a:lnTo>
                    <a:pt x="5806" y="7991"/>
                  </a:lnTo>
                  <a:lnTo>
                    <a:pt x="5797" y="7988"/>
                  </a:lnTo>
                  <a:lnTo>
                    <a:pt x="5780" y="7983"/>
                  </a:lnTo>
                  <a:cubicBezTo>
                    <a:pt x="5759" y="7975"/>
                    <a:pt x="5735" y="7972"/>
                    <a:pt x="5713" y="7968"/>
                  </a:cubicBezTo>
                  <a:lnTo>
                    <a:pt x="5709" y="7967"/>
                  </a:lnTo>
                  <a:cubicBezTo>
                    <a:pt x="5683" y="7964"/>
                    <a:pt x="5657" y="7962"/>
                    <a:pt x="5630" y="7962"/>
                  </a:cubicBezTo>
                  <a:cubicBezTo>
                    <a:pt x="5609" y="7962"/>
                    <a:pt x="5589" y="7963"/>
                    <a:pt x="5568" y="7966"/>
                  </a:cubicBezTo>
                  <a:lnTo>
                    <a:pt x="5552" y="7968"/>
                  </a:lnTo>
                  <a:lnTo>
                    <a:pt x="5549" y="7968"/>
                  </a:lnTo>
                  <a:lnTo>
                    <a:pt x="5533" y="7971"/>
                  </a:lnTo>
                  <a:cubicBezTo>
                    <a:pt x="5521" y="7974"/>
                    <a:pt x="5511" y="7977"/>
                    <a:pt x="5499" y="7979"/>
                  </a:cubicBezTo>
                  <a:cubicBezTo>
                    <a:pt x="5498" y="7979"/>
                    <a:pt x="5498" y="7980"/>
                    <a:pt x="5497" y="7980"/>
                  </a:cubicBezTo>
                  <a:cubicBezTo>
                    <a:pt x="5474" y="7986"/>
                    <a:pt x="5452" y="7993"/>
                    <a:pt x="5431" y="8002"/>
                  </a:cubicBezTo>
                  <a:cubicBezTo>
                    <a:pt x="5341" y="8038"/>
                    <a:pt x="5263" y="8100"/>
                    <a:pt x="5204" y="8177"/>
                  </a:cubicBezTo>
                  <a:cubicBezTo>
                    <a:pt x="5197" y="8188"/>
                    <a:pt x="5190" y="8198"/>
                    <a:pt x="5183" y="8208"/>
                  </a:cubicBezTo>
                  <a:lnTo>
                    <a:pt x="5174" y="8222"/>
                  </a:lnTo>
                  <a:cubicBezTo>
                    <a:pt x="5173" y="8223"/>
                    <a:pt x="5173" y="8223"/>
                    <a:pt x="5172" y="8224"/>
                  </a:cubicBezTo>
                  <a:lnTo>
                    <a:pt x="5165" y="8239"/>
                  </a:lnTo>
                  <a:lnTo>
                    <a:pt x="5147" y="8270"/>
                  </a:lnTo>
                  <a:cubicBezTo>
                    <a:pt x="5147" y="8271"/>
                    <a:pt x="5146" y="8272"/>
                    <a:pt x="5146" y="8273"/>
                  </a:cubicBezTo>
                  <a:cubicBezTo>
                    <a:pt x="5142" y="8284"/>
                    <a:pt x="5138" y="8295"/>
                    <a:pt x="5133" y="8306"/>
                  </a:cubicBezTo>
                  <a:lnTo>
                    <a:pt x="5126" y="8323"/>
                  </a:lnTo>
                  <a:lnTo>
                    <a:pt x="5121" y="8335"/>
                  </a:lnTo>
                  <a:lnTo>
                    <a:pt x="5112" y="8360"/>
                  </a:lnTo>
                  <a:lnTo>
                    <a:pt x="5094" y="8409"/>
                  </a:lnTo>
                  <a:lnTo>
                    <a:pt x="5021" y="8607"/>
                  </a:lnTo>
                  <a:lnTo>
                    <a:pt x="4877" y="9003"/>
                  </a:lnTo>
                  <a:cubicBezTo>
                    <a:pt x="4877" y="9003"/>
                    <a:pt x="4705" y="9451"/>
                    <a:pt x="4731" y="9497"/>
                  </a:cubicBezTo>
                  <a:cubicBezTo>
                    <a:pt x="4743" y="9520"/>
                    <a:pt x="4759" y="9542"/>
                    <a:pt x="4772" y="9563"/>
                  </a:cubicBezTo>
                  <a:cubicBezTo>
                    <a:pt x="4774" y="9564"/>
                    <a:pt x="4774" y="9564"/>
                    <a:pt x="4775" y="9565"/>
                  </a:cubicBezTo>
                  <a:cubicBezTo>
                    <a:pt x="4782" y="9576"/>
                    <a:pt x="4791" y="9585"/>
                    <a:pt x="4798" y="9595"/>
                  </a:cubicBezTo>
                  <a:lnTo>
                    <a:pt x="4811" y="9610"/>
                  </a:lnTo>
                  <a:cubicBezTo>
                    <a:pt x="4811" y="9610"/>
                    <a:pt x="4812" y="9611"/>
                    <a:pt x="4812" y="9611"/>
                  </a:cubicBezTo>
                  <a:lnTo>
                    <a:pt x="4825" y="9625"/>
                  </a:lnTo>
                  <a:cubicBezTo>
                    <a:pt x="4861" y="9663"/>
                    <a:pt x="4904" y="9695"/>
                    <a:pt x="4950" y="9724"/>
                  </a:cubicBezTo>
                  <a:cubicBezTo>
                    <a:pt x="4950" y="9724"/>
                    <a:pt x="4951" y="9724"/>
                    <a:pt x="4952" y="9725"/>
                  </a:cubicBezTo>
                  <a:cubicBezTo>
                    <a:pt x="4974" y="9738"/>
                    <a:pt x="5121" y="9921"/>
                    <a:pt x="5145" y="9930"/>
                  </a:cubicBezTo>
                  <a:cubicBezTo>
                    <a:pt x="5157" y="9936"/>
                    <a:pt x="5171" y="9941"/>
                    <a:pt x="5183" y="9945"/>
                  </a:cubicBezTo>
                  <a:lnTo>
                    <a:pt x="5207" y="9955"/>
                  </a:lnTo>
                  <a:lnTo>
                    <a:pt x="5999" y="10242"/>
                  </a:lnTo>
                  <a:lnTo>
                    <a:pt x="6395" y="10387"/>
                  </a:lnTo>
                  <a:cubicBezTo>
                    <a:pt x="6528" y="10434"/>
                    <a:pt x="6660" y="10482"/>
                    <a:pt x="6793" y="10528"/>
                  </a:cubicBezTo>
                  <a:cubicBezTo>
                    <a:pt x="6925" y="10574"/>
                    <a:pt x="7058" y="10621"/>
                    <a:pt x="7190" y="10665"/>
                  </a:cubicBezTo>
                  <a:cubicBezTo>
                    <a:pt x="7257" y="10688"/>
                    <a:pt x="7325" y="10708"/>
                    <a:pt x="7392" y="10726"/>
                  </a:cubicBezTo>
                  <a:cubicBezTo>
                    <a:pt x="7460" y="10743"/>
                    <a:pt x="7529" y="10760"/>
                    <a:pt x="7597" y="10778"/>
                  </a:cubicBezTo>
                  <a:cubicBezTo>
                    <a:pt x="7733" y="10812"/>
                    <a:pt x="7869" y="10847"/>
                    <a:pt x="8006" y="10880"/>
                  </a:cubicBezTo>
                  <a:lnTo>
                    <a:pt x="8211" y="10931"/>
                  </a:lnTo>
                  <a:lnTo>
                    <a:pt x="8416" y="10981"/>
                  </a:lnTo>
                  <a:cubicBezTo>
                    <a:pt x="8690" y="11046"/>
                    <a:pt x="8964" y="11110"/>
                    <a:pt x="9240" y="11170"/>
                  </a:cubicBezTo>
                  <a:lnTo>
                    <a:pt x="9244" y="11171"/>
                  </a:lnTo>
                  <a:lnTo>
                    <a:pt x="9379" y="11216"/>
                  </a:lnTo>
                  <a:lnTo>
                    <a:pt x="9397" y="11221"/>
                  </a:lnTo>
                  <a:cubicBezTo>
                    <a:pt x="9399" y="11222"/>
                    <a:pt x="9404" y="11223"/>
                    <a:pt x="9407" y="11224"/>
                  </a:cubicBezTo>
                  <a:lnTo>
                    <a:pt x="9418" y="11227"/>
                  </a:lnTo>
                  <a:cubicBezTo>
                    <a:pt x="9433" y="11232"/>
                    <a:pt x="9448" y="11236"/>
                    <a:pt x="9464" y="11238"/>
                  </a:cubicBezTo>
                  <a:cubicBezTo>
                    <a:pt x="9479" y="11240"/>
                    <a:pt x="9495" y="11244"/>
                    <a:pt x="9511" y="11245"/>
                  </a:cubicBezTo>
                  <a:cubicBezTo>
                    <a:pt x="9526" y="11245"/>
                    <a:pt x="9542" y="11248"/>
                    <a:pt x="9558" y="11248"/>
                  </a:cubicBezTo>
                  <a:cubicBezTo>
                    <a:pt x="9560" y="11248"/>
                    <a:pt x="9561" y="11248"/>
                    <a:pt x="9562" y="11248"/>
                  </a:cubicBezTo>
                  <a:cubicBezTo>
                    <a:pt x="9688" y="11248"/>
                    <a:pt x="9812" y="11199"/>
                    <a:pt x="9905" y="11115"/>
                  </a:cubicBezTo>
                  <a:cubicBezTo>
                    <a:pt x="9952" y="11072"/>
                    <a:pt x="9990" y="11021"/>
                    <a:pt x="10019" y="10966"/>
                  </a:cubicBezTo>
                  <a:cubicBezTo>
                    <a:pt x="10025" y="10951"/>
                    <a:pt x="10033" y="10937"/>
                    <a:pt x="10038" y="10922"/>
                  </a:cubicBezTo>
                  <a:lnTo>
                    <a:pt x="10046" y="10900"/>
                  </a:lnTo>
                  <a:lnTo>
                    <a:pt x="10050" y="10889"/>
                  </a:lnTo>
                  <a:lnTo>
                    <a:pt x="10053" y="10880"/>
                  </a:lnTo>
                  <a:lnTo>
                    <a:pt x="10075" y="10812"/>
                  </a:lnTo>
                  <a:lnTo>
                    <a:pt x="10164" y="10535"/>
                  </a:lnTo>
                  <a:lnTo>
                    <a:pt x="10253" y="10259"/>
                  </a:lnTo>
                  <a:lnTo>
                    <a:pt x="10298" y="10122"/>
                  </a:lnTo>
                  <a:lnTo>
                    <a:pt x="10320" y="10052"/>
                  </a:lnTo>
                  <a:lnTo>
                    <a:pt x="10325" y="10035"/>
                  </a:lnTo>
                  <a:cubicBezTo>
                    <a:pt x="10328" y="10030"/>
                    <a:pt x="10330" y="10024"/>
                    <a:pt x="10332" y="10016"/>
                  </a:cubicBezTo>
                  <a:cubicBezTo>
                    <a:pt x="10336" y="10001"/>
                    <a:pt x="10340" y="9986"/>
                    <a:pt x="10344" y="9970"/>
                  </a:cubicBezTo>
                  <a:cubicBezTo>
                    <a:pt x="10369" y="9847"/>
                    <a:pt x="10348" y="9715"/>
                    <a:pt x="10285" y="9606"/>
                  </a:cubicBezTo>
                  <a:cubicBezTo>
                    <a:pt x="10253" y="9551"/>
                    <a:pt x="10212" y="9502"/>
                    <a:pt x="10163" y="9462"/>
                  </a:cubicBezTo>
                  <a:cubicBezTo>
                    <a:pt x="10114" y="9423"/>
                    <a:pt x="10057" y="9392"/>
                    <a:pt x="9997" y="9373"/>
                  </a:cubicBezTo>
                  <a:lnTo>
                    <a:pt x="9621" y="9250"/>
                  </a:lnTo>
                  <a:cubicBezTo>
                    <a:pt x="9606" y="9245"/>
                    <a:pt x="9597" y="9231"/>
                    <a:pt x="9597" y="9215"/>
                  </a:cubicBezTo>
                  <a:lnTo>
                    <a:pt x="9630" y="7516"/>
                  </a:lnTo>
                  <a:lnTo>
                    <a:pt x="9667" y="5702"/>
                  </a:lnTo>
                  <a:cubicBezTo>
                    <a:pt x="9680" y="5097"/>
                    <a:pt x="9690" y="4493"/>
                    <a:pt x="9696" y="3888"/>
                  </a:cubicBezTo>
                  <a:cubicBezTo>
                    <a:pt x="9698" y="3586"/>
                    <a:pt x="9702" y="3284"/>
                    <a:pt x="9700" y="2981"/>
                  </a:cubicBezTo>
                  <a:cubicBezTo>
                    <a:pt x="9698" y="2679"/>
                    <a:pt x="9693" y="2377"/>
                    <a:pt x="9686" y="2074"/>
                  </a:cubicBezTo>
                  <a:lnTo>
                    <a:pt x="9683" y="1961"/>
                  </a:lnTo>
                  <a:lnTo>
                    <a:pt x="9681" y="1904"/>
                  </a:lnTo>
                  <a:lnTo>
                    <a:pt x="9681" y="1876"/>
                  </a:lnTo>
                  <a:lnTo>
                    <a:pt x="9679" y="1839"/>
                  </a:lnTo>
                  <a:cubicBezTo>
                    <a:pt x="9671" y="1741"/>
                    <a:pt x="9633" y="1646"/>
                    <a:pt x="9573" y="1570"/>
                  </a:cubicBezTo>
                  <a:cubicBezTo>
                    <a:pt x="9515" y="1492"/>
                    <a:pt x="9432" y="1434"/>
                    <a:pt x="9343" y="1403"/>
                  </a:cubicBezTo>
                  <a:lnTo>
                    <a:pt x="9326" y="1397"/>
                  </a:lnTo>
                  <a:lnTo>
                    <a:pt x="9317" y="1395"/>
                  </a:lnTo>
                  <a:lnTo>
                    <a:pt x="9311" y="1393"/>
                  </a:lnTo>
                  <a:lnTo>
                    <a:pt x="9283" y="1385"/>
                  </a:lnTo>
                  <a:lnTo>
                    <a:pt x="9228" y="1369"/>
                  </a:lnTo>
                  <a:lnTo>
                    <a:pt x="9119" y="1337"/>
                  </a:lnTo>
                  <a:cubicBezTo>
                    <a:pt x="8830" y="1253"/>
                    <a:pt x="8540" y="1164"/>
                    <a:pt x="8253" y="1070"/>
                  </a:cubicBezTo>
                  <a:cubicBezTo>
                    <a:pt x="8110" y="1023"/>
                    <a:pt x="7967" y="974"/>
                    <a:pt x="7824" y="925"/>
                  </a:cubicBezTo>
                  <a:cubicBezTo>
                    <a:pt x="7752" y="899"/>
                    <a:pt x="7681" y="875"/>
                    <a:pt x="7610" y="849"/>
                  </a:cubicBezTo>
                  <a:cubicBezTo>
                    <a:pt x="7538" y="824"/>
                    <a:pt x="7468" y="797"/>
                    <a:pt x="7398" y="766"/>
                  </a:cubicBezTo>
                  <a:cubicBezTo>
                    <a:pt x="7329" y="736"/>
                    <a:pt x="7261" y="701"/>
                    <a:pt x="7192" y="667"/>
                  </a:cubicBezTo>
                  <a:cubicBezTo>
                    <a:pt x="6876" y="505"/>
                    <a:pt x="6266" y="412"/>
                    <a:pt x="6199" y="373"/>
                  </a:cubicBezTo>
                  <a:cubicBezTo>
                    <a:pt x="6069" y="298"/>
                    <a:pt x="5515" y="89"/>
                    <a:pt x="5479" y="77"/>
                  </a:cubicBezTo>
                  <a:cubicBezTo>
                    <a:pt x="5478" y="75"/>
                    <a:pt x="5476" y="75"/>
                    <a:pt x="5475" y="75"/>
                  </a:cubicBezTo>
                  <a:lnTo>
                    <a:pt x="5256" y="20"/>
                  </a:lnTo>
                  <a:cubicBezTo>
                    <a:pt x="5210" y="9"/>
                    <a:pt x="5161" y="1"/>
                    <a:pt x="5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12" name="Google Shape;1212;p44"/>
            <p:cNvSpPr/>
            <p:nvPr/>
          </p:nvSpPr>
          <p:spPr>
            <a:xfrm>
              <a:off x="4551650" y="2571825"/>
              <a:ext cx="45550" cy="69825"/>
            </a:xfrm>
            <a:custGeom>
              <a:avLst/>
              <a:gdLst/>
              <a:ahLst/>
              <a:cxnLst/>
              <a:rect l="l" t="t" r="r" b="b"/>
              <a:pathLst>
                <a:path w="1822" h="2793" extrusionOk="0">
                  <a:moveTo>
                    <a:pt x="1525" y="191"/>
                  </a:moveTo>
                  <a:cubicBezTo>
                    <a:pt x="1531" y="191"/>
                    <a:pt x="1537" y="194"/>
                    <a:pt x="1542" y="198"/>
                  </a:cubicBezTo>
                  <a:cubicBezTo>
                    <a:pt x="1553" y="208"/>
                    <a:pt x="1559" y="222"/>
                    <a:pt x="1560" y="233"/>
                  </a:cubicBezTo>
                  <a:cubicBezTo>
                    <a:pt x="1563" y="244"/>
                    <a:pt x="1562" y="249"/>
                    <a:pt x="1564" y="249"/>
                  </a:cubicBezTo>
                  <a:cubicBezTo>
                    <a:pt x="1564" y="250"/>
                    <a:pt x="1564" y="250"/>
                    <a:pt x="1564" y="250"/>
                  </a:cubicBezTo>
                  <a:cubicBezTo>
                    <a:pt x="1564" y="251"/>
                    <a:pt x="1564" y="251"/>
                    <a:pt x="1565" y="251"/>
                  </a:cubicBezTo>
                  <a:cubicBezTo>
                    <a:pt x="1565" y="251"/>
                    <a:pt x="1565" y="251"/>
                    <a:pt x="1566" y="250"/>
                  </a:cubicBezTo>
                  <a:cubicBezTo>
                    <a:pt x="1566" y="250"/>
                    <a:pt x="1566" y="250"/>
                    <a:pt x="1567" y="249"/>
                  </a:cubicBezTo>
                  <a:cubicBezTo>
                    <a:pt x="1569" y="248"/>
                    <a:pt x="1569" y="248"/>
                    <a:pt x="1572" y="248"/>
                  </a:cubicBezTo>
                  <a:cubicBezTo>
                    <a:pt x="1574" y="247"/>
                    <a:pt x="1575" y="247"/>
                    <a:pt x="1579" y="247"/>
                  </a:cubicBezTo>
                  <a:cubicBezTo>
                    <a:pt x="1580" y="248"/>
                    <a:pt x="1581" y="248"/>
                    <a:pt x="1582" y="249"/>
                  </a:cubicBezTo>
                  <a:cubicBezTo>
                    <a:pt x="1583" y="249"/>
                    <a:pt x="1584" y="250"/>
                    <a:pt x="1585" y="251"/>
                  </a:cubicBezTo>
                  <a:lnTo>
                    <a:pt x="1586" y="254"/>
                  </a:lnTo>
                  <a:lnTo>
                    <a:pt x="1588" y="255"/>
                  </a:lnTo>
                  <a:cubicBezTo>
                    <a:pt x="1588" y="256"/>
                    <a:pt x="1588" y="260"/>
                    <a:pt x="1588" y="262"/>
                  </a:cubicBezTo>
                  <a:cubicBezTo>
                    <a:pt x="1589" y="280"/>
                    <a:pt x="1589" y="297"/>
                    <a:pt x="1589" y="315"/>
                  </a:cubicBezTo>
                  <a:lnTo>
                    <a:pt x="1588" y="369"/>
                  </a:lnTo>
                  <a:cubicBezTo>
                    <a:pt x="1587" y="439"/>
                    <a:pt x="1585" y="510"/>
                    <a:pt x="1582" y="580"/>
                  </a:cubicBezTo>
                  <a:lnTo>
                    <a:pt x="1570" y="793"/>
                  </a:lnTo>
                  <a:cubicBezTo>
                    <a:pt x="1567" y="863"/>
                    <a:pt x="1564" y="934"/>
                    <a:pt x="1557" y="1004"/>
                  </a:cubicBezTo>
                  <a:cubicBezTo>
                    <a:pt x="1552" y="1075"/>
                    <a:pt x="1545" y="1145"/>
                    <a:pt x="1541" y="1216"/>
                  </a:cubicBezTo>
                  <a:lnTo>
                    <a:pt x="1538" y="1269"/>
                  </a:lnTo>
                  <a:lnTo>
                    <a:pt x="1537" y="1323"/>
                  </a:lnTo>
                  <a:cubicBezTo>
                    <a:pt x="1536" y="1340"/>
                    <a:pt x="1536" y="1358"/>
                    <a:pt x="1537" y="1375"/>
                  </a:cubicBezTo>
                  <a:cubicBezTo>
                    <a:pt x="1539" y="1393"/>
                    <a:pt x="1541" y="1410"/>
                    <a:pt x="1544" y="1428"/>
                  </a:cubicBezTo>
                  <a:cubicBezTo>
                    <a:pt x="1549" y="1447"/>
                    <a:pt x="1551" y="1464"/>
                    <a:pt x="1553" y="1482"/>
                  </a:cubicBezTo>
                  <a:cubicBezTo>
                    <a:pt x="1555" y="1499"/>
                    <a:pt x="1556" y="1517"/>
                    <a:pt x="1557" y="1535"/>
                  </a:cubicBezTo>
                  <a:lnTo>
                    <a:pt x="1564" y="1641"/>
                  </a:lnTo>
                  <a:lnTo>
                    <a:pt x="1569" y="1747"/>
                  </a:lnTo>
                  <a:lnTo>
                    <a:pt x="1573" y="1854"/>
                  </a:lnTo>
                  <a:lnTo>
                    <a:pt x="1578" y="2065"/>
                  </a:lnTo>
                  <a:cubicBezTo>
                    <a:pt x="1579" y="2137"/>
                    <a:pt x="1582" y="2207"/>
                    <a:pt x="1576" y="2278"/>
                  </a:cubicBezTo>
                  <a:cubicBezTo>
                    <a:pt x="1573" y="2313"/>
                    <a:pt x="1570" y="2348"/>
                    <a:pt x="1563" y="2383"/>
                  </a:cubicBezTo>
                  <a:cubicBezTo>
                    <a:pt x="1558" y="2402"/>
                    <a:pt x="1553" y="2419"/>
                    <a:pt x="1545" y="2436"/>
                  </a:cubicBezTo>
                  <a:cubicBezTo>
                    <a:pt x="1538" y="2454"/>
                    <a:pt x="1529" y="2471"/>
                    <a:pt x="1522" y="2489"/>
                  </a:cubicBezTo>
                  <a:cubicBezTo>
                    <a:pt x="1513" y="2506"/>
                    <a:pt x="1507" y="2524"/>
                    <a:pt x="1502" y="2542"/>
                  </a:cubicBezTo>
                  <a:cubicBezTo>
                    <a:pt x="1502" y="2544"/>
                    <a:pt x="1502" y="2545"/>
                    <a:pt x="1501" y="2547"/>
                  </a:cubicBezTo>
                  <a:cubicBezTo>
                    <a:pt x="1502" y="2546"/>
                    <a:pt x="1503" y="2546"/>
                    <a:pt x="1504" y="2546"/>
                  </a:cubicBezTo>
                  <a:cubicBezTo>
                    <a:pt x="1505" y="2546"/>
                    <a:pt x="1506" y="2546"/>
                    <a:pt x="1507" y="2547"/>
                  </a:cubicBezTo>
                  <a:cubicBezTo>
                    <a:pt x="1513" y="2549"/>
                    <a:pt x="1521" y="2556"/>
                    <a:pt x="1524" y="2564"/>
                  </a:cubicBezTo>
                  <a:cubicBezTo>
                    <a:pt x="1527" y="2573"/>
                    <a:pt x="1526" y="2580"/>
                    <a:pt x="1523" y="2584"/>
                  </a:cubicBezTo>
                  <a:cubicBezTo>
                    <a:pt x="1521" y="2590"/>
                    <a:pt x="1516" y="2590"/>
                    <a:pt x="1511" y="2590"/>
                  </a:cubicBezTo>
                  <a:cubicBezTo>
                    <a:pt x="1511" y="2590"/>
                    <a:pt x="1510" y="2590"/>
                    <a:pt x="1510" y="2591"/>
                  </a:cubicBezTo>
                  <a:lnTo>
                    <a:pt x="1504" y="2589"/>
                  </a:lnTo>
                  <a:lnTo>
                    <a:pt x="1491" y="2584"/>
                  </a:lnTo>
                  <a:cubicBezTo>
                    <a:pt x="1482" y="2582"/>
                    <a:pt x="1475" y="2579"/>
                    <a:pt x="1466" y="2577"/>
                  </a:cubicBezTo>
                  <a:cubicBezTo>
                    <a:pt x="1449" y="2570"/>
                    <a:pt x="1433" y="2563"/>
                    <a:pt x="1417" y="2555"/>
                  </a:cubicBezTo>
                  <a:cubicBezTo>
                    <a:pt x="1354" y="2523"/>
                    <a:pt x="1290" y="2490"/>
                    <a:pt x="1228" y="2451"/>
                  </a:cubicBezTo>
                  <a:cubicBezTo>
                    <a:pt x="1167" y="2412"/>
                    <a:pt x="1106" y="2371"/>
                    <a:pt x="1043" y="2333"/>
                  </a:cubicBezTo>
                  <a:cubicBezTo>
                    <a:pt x="981" y="2295"/>
                    <a:pt x="918" y="2258"/>
                    <a:pt x="856" y="2222"/>
                  </a:cubicBezTo>
                  <a:cubicBezTo>
                    <a:pt x="828" y="2206"/>
                    <a:pt x="525" y="2193"/>
                    <a:pt x="439" y="2193"/>
                  </a:cubicBezTo>
                  <a:cubicBezTo>
                    <a:pt x="430" y="2193"/>
                    <a:pt x="423" y="2193"/>
                    <a:pt x="420" y="2193"/>
                  </a:cubicBezTo>
                  <a:cubicBezTo>
                    <a:pt x="408" y="2195"/>
                    <a:pt x="397" y="2195"/>
                    <a:pt x="386" y="2195"/>
                  </a:cubicBezTo>
                  <a:cubicBezTo>
                    <a:pt x="378" y="2195"/>
                    <a:pt x="370" y="2195"/>
                    <a:pt x="363" y="2194"/>
                  </a:cubicBezTo>
                  <a:cubicBezTo>
                    <a:pt x="345" y="2193"/>
                    <a:pt x="327" y="2191"/>
                    <a:pt x="309" y="2188"/>
                  </a:cubicBezTo>
                  <a:cubicBezTo>
                    <a:pt x="291" y="2186"/>
                    <a:pt x="274" y="2182"/>
                    <a:pt x="257" y="2177"/>
                  </a:cubicBezTo>
                  <a:lnTo>
                    <a:pt x="251" y="2175"/>
                  </a:lnTo>
                  <a:lnTo>
                    <a:pt x="248" y="2174"/>
                  </a:lnTo>
                  <a:lnTo>
                    <a:pt x="246" y="2174"/>
                  </a:lnTo>
                  <a:cubicBezTo>
                    <a:pt x="245" y="2174"/>
                    <a:pt x="243" y="2174"/>
                    <a:pt x="242" y="2173"/>
                  </a:cubicBezTo>
                  <a:cubicBezTo>
                    <a:pt x="241" y="2172"/>
                    <a:pt x="239" y="2172"/>
                    <a:pt x="238" y="2170"/>
                  </a:cubicBezTo>
                  <a:cubicBezTo>
                    <a:pt x="233" y="2164"/>
                    <a:pt x="233" y="2155"/>
                    <a:pt x="235" y="2149"/>
                  </a:cubicBezTo>
                  <a:cubicBezTo>
                    <a:pt x="236" y="2146"/>
                    <a:pt x="237" y="2144"/>
                    <a:pt x="239" y="2142"/>
                  </a:cubicBezTo>
                  <a:cubicBezTo>
                    <a:pt x="240" y="2141"/>
                    <a:pt x="241" y="2139"/>
                    <a:pt x="243" y="2137"/>
                  </a:cubicBezTo>
                  <a:cubicBezTo>
                    <a:pt x="262" y="2107"/>
                    <a:pt x="283" y="2077"/>
                    <a:pt x="304" y="2049"/>
                  </a:cubicBezTo>
                  <a:cubicBezTo>
                    <a:pt x="326" y="2021"/>
                    <a:pt x="347" y="1993"/>
                    <a:pt x="369" y="1966"/>
                  </a:cubicBezTo>
                  <a:cubicBezTo>
                    <a:pt x="413" y="1910"/>
                    <a:pt x="455" y="1852"/>
                    <a:pt x="499" y="1797"/>
                  </a:cubicBezTo>
                  <a:cubicBezTo>
                    <a:pt x="585" y="1685"/>
                    <a:pt x="676" y="1576"/>
                    <a:pt x="757" y="1459"/>
                  </a:cubicBezTo>
                  <a:cubicBezTo>
                    <a:pt x="777" y="1431"/>
                    <a:pt x="798" y="1402"/>
                    <a:pt x="817" y="1372"/>
                  </a:cubicBezTo>
                  <a:cubicBezTo>
                    <a:pt x="836" y="1343"/>
                    <a:pt x="856" y="1313"/>
                    <a:pt x="874" y="1282"/>
                  </a:cubicBezTo>
                  <a:cubicBezTo>
                    <a:pt x="908" y="1220"/>
                    <a:pt x="933" y="1152"/>
                    <a:pt x="960" y="1083"/>
                  </a:cubicBezTo>
                  <a:cubicBezTo>
                    <a:pt x="985" y="1015"/>
                    <a:pt x="1013" y="949"/>
                    <a:pt x="1055" y="891"/>
                  </a:cubicBezTo>
                  <a:cubicBezTo>
                    <a:pt x="1075" y="862"/>
                    <a:pt x="1099" y="835"/>
                    <a:pt x="1124" y="810"/>
                  </a:cubicBezTo>
                  <a:cubicBezTo>
                    <a:pt x="1136" y="797"/>
                    <a:pt x="1153" y="787"/>
                    <a:pt x="1176" y="781"/>
                  </a:cubicBezTo>
                  <a:cubicBezTo>
                    <a:pt x="1198" y="776"/>
                    <a:pt x="1406" y="446"/>
                    <a:pt x="1430" y="376"/>
                  </a:cubicBezTo>
                  <a:cubicBezTo>
                    <a:pt x="1442" y="342"/>
                    <a:pt x="1456" y="309"/>
                    <a:pt x="1471" y="276"/>
                  </a:cubicBezTo>
                  <a:cubicBezTo>
                    <a:pt x="1479" y="260"/>
                    <a:pt x="1487" y="244"/>
                    <a:pt x="1495" y="228"/>
                  </a:cubicBezTo>
                  <a:lnTo>
                    <a:pt x="1502" y="216"/>
                  </a:lnTo>
                  <a:cubicBezTo>
                    <a:pt x="1503" y="214"/>
                    <a:pt x="1503" y="213"/>
                    <a:pt x="1504" y="212"/>
                  </a:cubicBezTo>
                  <a:lnTo>
                    <a:pt x="1505" y="208"/>
                  </a:lnTo>
                  <a:cubicBezTo>
                    <a:pt x="1507" y="206"/>
                    <a:pt x="1508" y="204"/>
                    <a:pt x="1509" y="202"/>
                  </a:cubicBezTo>
                  <a:cubicBezTo>
                    <a:pt x="1510" y="200"/>
                    <a:pt x="1511" y="198"/>
                    <a:pt x="1513" y="197"/>
                  </a:cubicBezTo>
                  <a:cubicBezTo>
                    <a:pt x="1516" y="193"/>
                    <a:pt x="1521" y="191"/>
                    <a:pt x="1525" y="191"/>
                  </a:cubicBezTo>
                  <a:close/>
                  <a:moveTo>
                    <a:pt x="1607" y="0"/>
                  </a:moveTo>
                  <a:cubicBezTo>
                    <a:pt x="1599" y="0"/>
                    <a:pt x="1590" y="2"/>
                    <a:pt x="1583" y="4"/>
                  </a:cubicBezTo>
                  <a:cubicBezTo>
                    <a:pt x="1549" y="11"/>
                    <a:pt x="1520" y="30"/>
                    <a:pt x="1496" y="49"/>
                  </a:cubicBezTo>
                  <a:cubicBezTo>
                    <a:pt x="1485" y="60"/>
                    <a:pt x="1473" y="67"/>
                    <a:pt x="1463" y="77"/>
                  </a:cubicBezTo>
                  <a:cubicBezTo>
                    <a:pt x="1454" y="87"/>
                    <a:pt x="1443" y="94"/>
                    <a:pt x="1433" y="103"/>
                  </a:cubicBezTo>
                  <a:lnTo>
                    <a:pt x="1417" y="114"/>
                  </a:lnTo>
                  <a:lnTo>
                    <a:pt x="1404" y="128"/>
                  </a:lnTo>
                  <a:lnTo>
                    <a:pt x="1392" y="141"/>
                  </a:lnTo>
                  <a:lnTo>
                    <a:pt x="1383" y="152"/>
                  </a:lnTo>
                  <a:cubicBezTo>
                    <a:pt x="1371" y="165"/>
                    <a:pt x="1360" y="177"/>
                    <a:pt x="1347" y="191"/>
                  </a:cubicBezTo>
                  <a:cubicBezTo>
                    <a:pt x="1322" y="217"/>
                    <a:pt x="1296" y="241"/>
                    <a:pt x="1268" y="265"/>
                  </a:cubicBezTo>
                  <a:cubicBezTo>
                    <a:pt x="1212" y="313"/>
                    <a:pt x="940" y="769"/>
                    <a:pt x="919" y="799"/>
                  </a:cubicBezTo>
                  <a:cubicBezTo>
                    <a:pt x="881" y="858"/>
                    <a:pt x="830" y="908"/>
                    <a:pt x="774" y="956"/>
                  </a:cubicBezTo>
                  <a:cubicBezTo>
                    <a:pt x="720" y="1004"/>
                    <a:pt x="665" y="1052"/>
                    <a:pt x="619" y="1107"/>
                  </a:cubicBezTo>
                  <a:cubicBezTo>
                    <a:pt x="597" y="1135"/>
                    <a:pt x="577" y="1163"/>
                    <a:pt x="555" y="1191"/>
                  </a:cubicBezTo>
                  <a:cubicBezTo>
                    <a:pt x="535" y="1220"/>
                    <a:pt x="515" y="1249"/>
                    <a:pt x="495" y="1279"/>
                  </a:cubicBezTo>
                  <a:cubicBezTo>
                    <a:pt x="415" y="1396"/>
                    <a:pt x="347" y="1520"/>
                    <a:pt x="272" y="1641"/>
                  </a:cubicBezTo>
                  <a:cubicBezTo>
                    <a:pt x="235" y="1701"/>
                    <a:pt x="197" y="1761"/>
                    <a:pt x="160" y="1821"/>
                  </a:cubicBezTo>
                  <a:cubicBezTo>
                    <a:pt x="142" y="1852"/>
                    <a:pt x="124" y="1882"/>
                    <a:pt x="104" y="1912"/>
                  </a:cubicBezTo>
                  <a:cubicBezTo>
                    <a:pt x="86" y="1942"/>
                    <a:pt x="66" y="1971"/>
                    <a:pt x="46" y="2000"/>
                  </a:cubicBezTo>
                  <a:cubicBezTo>
                    <a:pt x="27" y="2027"/>
                    <a:pt x="14" y="2058"/>
                    <a:pt x="7" y="2091"/>
                  </a:cubicBezTo>
                  <a:cubicBezTo>
                    <a:pt x="1" y="2124"/>
                    <a:pt x="2" y="2157"/>
                    <a:pt x="8" y="2189"/>
                  </a:cubicBezTo>
                  <a:cubicBezTo>
                    <a:pt x="16" y="2221"/>
                    <a:pt x="29" y="2251"/>
                    <a:pt x="47" y="2277"/>
                  </a:cubicBezTo>
                  <a:cubicBezTo>
                    <a:pt x="66" y="2303"/>
                    <a:pt x="88" y="2326"/>
                    <a:pt x="115" y="2344"/>
                  </a:cubicBezTo>
                  <a:cubicBezTo>
                    <a:pt x="128" y="2352"/>
                    <a:pt x="142" y="2360"/>
                    <a:pt x="156" y="2366"/>
                  </a:cubicBezTo>
                  <a:cubicBezTo>
                    <a:pt x="156" y="2366"/>
                    <a:pt x="845" y="2715"/>
                    <a:pt x="917" y="2720"/>
                  </a:cubicBezTo>
                  <a:cubicBezTo>
                    <a:pt x="990" y="2726"/>
                    <a:pt x="1064" y="2728"/>
                    <a:pt x="1136" y="2733"/>
                  </a:cubicBezTo>
                  <a:cubicBezTo>
                    <a:pt x="1204" y="2738"/>
                    <a:pt x="1561" y="2792"/>
                    <a:pt x="1639" y="2792"/>
                  </a:cubicBezTo>
                  <a:cubicBezTo>
                    <a:pt x="1645" y="2792"/>
                    <a:pt x="1649" y="2792"/>
                    <a:pt x="1651" y="2791"/>
                  </a:cubicBezTo>
                  <a:cubicBezTo>
                    <a:pt x="1660" y="2789"/>
                    <a:pt x="1668" y="2786"/>
                    <a:pt x="1677" y="2783"/>
                  </a:cubicBezTo>
                  <a:cubicBezTo>
                    <a:pt x="1685" y="2781"/>
                    <a:pt x="1693" y="2777"/>
                    <a:pt x="1701" y="2772"/>
                  </a:cubicBezTo>
                  <a:cubicBezTo>
                    <a:pt x="1717" y="2764"/>
                    <a:pt x="1735" y="2754"/>
                    <a:pt x="1748" y="2740"/>
                  </a:cubicBezTo>
                  <a:cubicBezTo>
                    <a:pt x="1776" y="2716"/>
                    <a:pt x="1799" y="2680"/>
                    <a:pt x="1808" y="2643"/>
                  </a:cubicBezTo>
                  <a:cubicBezTo>
                    <a:pt x="1812" y="2633"/>
                    <a:pt x="1814" y="2624"/>
                    <a:pt x="1815" y="2614"/>
                  </a:cubicBezTo>
                  <a:cubicBezTo>
                    <a:pt x="1817" y="2605"/>
                    <a:pt x="1817" y="2595"/>
                    <a:pt x="1817" y="2585"/>
                  </a:cubicBezTo>
                  <a:lnTo>
                    <a:pt x="1817" y="2571"/>
                  </a:lnTo>
                  <a:lnTo>
                    <a:pt x="1817" y="2564"/>
                  </a:lnTo>
                  <a:lnTo>
                    <a:pt x="1817" y="2561"/>
                  </a:lnTo>
                  <a:cubicBezTo>
                    <a:pt x="1816" y="2556"/>
                    <a:pt x="1815" y="2552"/>
                    <a:pt x="1814" y="2548"/>
                  </a:cubicBezTo>
                  <a:cubicBezTo>
                    <a:pt x="1809" y="2530"/>
                    <a:pt x="1803" y="2512"/>
                    <a:pt x="1795" y="2495"/>
                  </a:cubicBezTo>
                  <a:cubicBezTo>
                    <a:pt x="1789" y="2476"/>
                    <a:pt x="1781" y="2458"/>
                    <a:pt x="1774" y="2441"/>
                  </a:cubicBezTo>
                  <a:cubicBezTo>
                    <a:pt x="1768" y="2423"/>
                    <a:pt x="1762" y="2405"/>
                    <a:pt x="1758" y="2388"/>
                  </a:cubicBezTo>
                  <a:cubicBezTo>
                    <a:pt x="1753" y="2351"/>
                    <a:pt x="1751" y="2316"/>
                    <a:pt x="1748" y="2281"/>
                  </a:cubicBezTo>
                  <a:cubicBezTo>
                    <a:pt x="1745" y="2210"/>
                    <a:pt x="1751" y="2140"/>
                    <a:pt x="1755" y="2069"/>
                  </a:cubicBezTo>
                  <a:lnTo>
                    <a:pt x="1767" y="1857"/>
                  </a:lnTo>
                  <a:lnTo>
                    <a:pt x="1774" y="1751"/>
                  </a:lnTo>
                  <a:lnTo>
                    <a:pt x="1784" y="1645"/>
                  </a:lnTo>
                  <a:lnTo>
                    <a:pt x="1793" y="1538"/>
                  </a:lnTo>
                  <a:cubicBezTo>
                    <a:pt x="1794" y="1521"/>
                    <a:pt x="1797" y="1503"/>
                    <a:pt x="1799" y="1486"/>
                  </a:cubicBezTo>
                  <a:cubicBezTo>
                    <a:pt x="1802" y="1468"/>
                    <a:pt x="1805" y="1451"/>
                    <a:pt x="1809" y="1433"/>
                  </a:cubicBezTo>
                  <a:cubicBezTo>
                    <a:pt x="1813" y="1416"/>
                    <a:pt x="1817" y="1397"/>
                    <a:pt x="1819" y="1380"/>
                  </a:cubicBezTo>
                  <a:cubicBezTo>
                    <a:pt x="1820" y="1362"/>
                    <a:pt x="1821" y="1345"/>
                    <a:pt x="1821" y="1327"/>
                  </a:cubicBezTo>
                  <a:lnTo>
                    <a:pt x="1821" y="1273"/>
                  </a:lnTo>
                  <a:lnTo>
                    <a:pt x="1820" y="1221"/>
                  </a:lnTo>
                  <a:cubicBezTo>
                    <a:pt x="1819" y="1150"/>
                    <a:pt x="1815" y="1079"/>
                    <a:pt x="1812" y="1009"/>
                  </a:cubicBezTo>
                  <a:cubicBezTo>
                    <a:pt x="1808" y="937"/>
                    <a:pt x="1807" y="866"/>
                    <a:pt x="1805" y="796"/>
                  </a:cubicBezTo>
                  <a:lnTo>
                    <a:pt x="1802" y="583"/>
                  </a:lnTo>
                  <a:cubicBezTo>
                    <a:pt x="1801" y="513"/>
                    <a:pt x="1801" y="442"/>
                    <a:pt x="1803" y="371"/>
                  </a:cubicBezTo>
                  <a:lnTo>
                    <a:pt x="1804" y="318"/>
                  </a:lnTo>
                  <a:cubicBezTo>
                    <a:pt x="1804" y="300"/>
                    <a:pt x="1804" y="283"/>
                    <a:pt x="1806" y="265"/>
                  </a:cubicBezTo>
                  <a:cubicBezTo>
                    <a:pt x="1806" y="263"/>
                    <a:pt x="1806" y="262"/>
                    <a:pt x="1806" y="258"/>
                  </a:cubicBezTo>
                  <a:lnTo>
                    <a:pt x="1806" y="247"/>
                  </a:lnTo>
                  <a:lnTo>
                    <a:pt x="1807" y="223"/>
                  </a:lnTo>
                  <a:cubicBezTo>
                    <a:pt x="1806" y="207"/>
                    <a:pt x="1804" y="191"/>
                    <a:pt x="1802" y="175"/>
                  </a:cubicBezTo>
                  <a:cubicBezTo>
                    <a:pt x="1798" y="159"/>
                    <a:pt x="1793" y="142"/>
                    <a:pt x="1787" y="126"/>
                  </a:cubicBezTo>
                  <a:cubicBezTo>
                    <a:pt x="1779" y="111"/>
                    <a:pt x="1772" y="95"/>
                    <a:pt x="1761" y="81"/>
                  </a:cubicBezTo>
                  <a:cubicBezTo>
                    <a:pt x="1756" y="75"/>
                    <a:pt x="1751" y="67"/>
                    <a:pt x="1744" y="61"/>
                  </a:cubicBezTo>
                  <a:cubicBezTo>
                    <a:pt x="1738" y="55"/>
                    <a:pt x="1731" y="49"/>
                    <a:pt x="1725" y="44"/>
                  </a:cubicBezTo>
                  <a:cubicBezTo>
                    <a:pt x="1722" y="41"/>
                    <a:pt x="1719" y="39"/>
                    <a:pt x="1715" y="35"/>
                  </a:cubicBezTo>
                  <a:cubicBezTo>
                    <a:pt x="1711" y="33"/>
                    <a:pt x="1708" y="31"/>
                    <a:pt x="1704" y="29"/>
                  </a:cubicBezTo>
                  <a:cubicBezTo>
                    <a:pt x="1697" y="25"/>
                    <a:pt x="1690" y="20"/>
                    <a:pt x="1681" y="16"/>
                  </a:cubicBezTo>
                  <a:cubicBezTo>
                    <a:pt x="1674" y="13"/>
                    <a:pt x="1666" y="10"/>
                    <a:pt x="1658" y="8"/>
                  </a:cubicBezTo>
                  <a:cubicBezTo>
                    <a:pt x="1650" y="4"/>
                    <a:pt x="1642" y="2"/>
                    <a:pt x="1633" y="2"/>
                  </a:cubicBezTo>
                  <a:cubicBezTo>
                    <a:pt x="1625" y="1"/>
                    <a:pt x="1616" y="0"/>
                    <a:pt x="1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13" name="Google Shape;1213;p44"/>
            <p:cNvSpPr/>
            <p:nvPr/>
          </p:nvSpPr>
          <p:spPr>
            <a:xfrm>
              <a:off x="4589025" y="2635475"/>
              <a:ext cx="150" cy="325"/>
            </a:xfrm>
            <a:custGeom>
              <a:avLst/>
              <a:gdLst/>
              <a:ahLst/>
              <a:cxnLst/>
              <a:rect l="l" t="t" r="r" b="b"/>
              <a:pathLst>
                <a:path w="6" h="13" extrusionOk="0">
                  <a:moveTo>
                    <a:pt x="6" y="1"/>
                  </a:moveTo>
                  <a:lnTo>
                    <a:pt x="6" y="1"/>
                  </a:lnTo>
                  <a:cubicBezTo>
                    <a:pt x="3" y="2"/>
                    <a:pt x="1" y="3"/>
                    <a:pt x="0" y="6"/>
                  </a:cubicBezTo>
                  <a:cubicBezTo>
                    <a:pt x="1" y="7"/>
                    <a:pt x="0" y="7"/>
                    <a:pt x="0" y="8"/>
                  </a:cubicBezTo>
                  <a:cubicBezTo>
                    <a:pt x="1" y="9"/>
                    <a:pt x="1" y="10"/>
                    <a:pt x="1" y="12"/>
                  </a:cubicBezTo>
                  <a:cubicBezTo>
                    <a:pt x="2" y="12"/>
                    <a:pt x="2" y="12"/>
                    <a:pt x="2" y="13"/>
                  </a:cubicBezTo>
                  <a:lnTo>
                    <a:pt x="3" y="13"/>
                  </a:lnTo>
                  <a:lnTo>
                    <a:pt x="3" y="9"/>
                  </a:lnTo>
                  <a:cubicBezTo>
                    <a:pt x="5" y="6"/>
                    <a:pt x="6" y="4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  <p:grpSp>
        <p:nvGrpSpPr>
          <p:cNvPr id="1214" name="Google Shape;1214;p44"/>
          <p:cNvGrpSpPr/>
          <p:nvPr/>
        </p:nvGrpSpPr>
        <p:grpSpPr>
          <a:xfrm rot="-1464194">
            <a:off x="312281" y="766925"/>
            <a:ext cx="400890" cy="308761"/>
            <a:chOff x="6060100" y="2504357"/>
            <a:chExt cx="256950" cy="197900"/>
          </a:xfrm>
        </p:grpSpPr>
        <p:sp>
          <p:nvSpPr>
            <p:cNvPr id="1215" name="Google Shape;1215;p44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16" name="Google Shape;1216;p44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  <p:grpSp>
        <p:nvGrpSpPr>
          <p:cNvPr id="1217" name="Google Shape;1217;p44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218" name="Google Shape;1218;p44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19" name="Google Shape;1219;p44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20" name="Google Shape;1220;p44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1221" name="Google Shape;1221;p44">
              <a:hlinkClick r:id="rId3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95D296C5-60E3-4472-AFB0-54ABC6B71343}"/>
              </a:ext>
            </a:extLst>
          </p:cNvPr>
          <p:cNvSpPr txBox="1"/>
          <p:nvPr/>
        </p:nvSpPr>
        <p:spPr>
          <a:xfrm>
            <a:off x="1276593" y="2979580"/>
            <a:ext cx="7691561" cy="1280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Thay</a:t>
            </a: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= 4 </a:t>
            </a:r>
            <a:r>
              <a:rPr lang="fr-FR" sz="28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 = -2 </a:t>
            </a:r>
            <a:r>
              <a:rPr lang="fr-FR" sz="28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vào</a:t>
            </a: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biểu</a:t>
            </a: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thức</a:t>
            </a: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ta </a:t>
            </a:r>
            <a:r>
              <a:rPr lang="fr-FR" sz="28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được</a:t>
            </a: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 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= 5.4. (-3) – 3.(4-3) = -63.</a:t>
            </a:r>
            <a:endParaRPr lang="en-US" sz="28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FE63D90-61A1-4FC4-92A9-C14F132C97C4}"/>
              </a:ext>
            </a:extLst>
          </p:cNvPr>
          <p:cNvSpPr txBox="1"/>
          <p:nvPr/>
        </p:nvSpPr>
        <p:spPr>
          <a:xfrm>
            <a:off x="2124219" y="169351"/>
            <a:ext cx="5020572" cy="1232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3.46.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Tính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giá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trị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biểu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thức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67F0937-730C-4288-8772-B8545CA3785F}"/>
              </a:ext>
            </a:extLst>
          </p:cNvPr>
          <p:cNvSpPr txBox="1"/>
          <p:nvPr/>
        </p:nvSpPr>
        <p:spPr>
          <a:xfrm>
            <a:off x="1538645" y="1454093"/>
            <a:ext cx="5867914" cy="561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 = 5ab – 3(a +b)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với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= 4, b = -3.</a:t>
            </a:r>
            <a:endParaRPr lang="en-US" sz="2800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70CE668-611E-4504-BCE1-1A3C89FE3B0F}"/>
              </a:ext>
            </a:extLst>
          </p:cNvPr>
          <p:cNvSpPr txBox="1"/>
          <p:nvPr/>
        </p:nvSpPr>
        <p:spPr>
          <a:xfrm>
            <a:off x="3610765" y="2269411"/>
            <a:ext cx="1240061" cy="561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build="allAtOnce"/>
      <p:bldP spid="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239" y="-28811"/>
            <a:ext cx="829447" cy="81853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97" y="3496394"/>
            <a:ext cx="2756055" cy="1121385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924" y="2969717"/>
            <a:ext cx="984298" cy="9842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050" y="3140266"/>
            <a:ext cx="813749" cy="81374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49" y="2951232"/>
            <a:ext cx="1550194" cy="985838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028701" y="497455"/>
            <a:ext cx="779318" cy="461084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vi-VN" sz="1350" kern="1200">
              <a:solidFill>
                <a:prstClr val="white"/>
              </a:solidFill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20" y="727997"/>
            <a:ext cx="2717511" cy="9181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158" y="-6059"/>
            <a:ext cx="1485900" cy="1300163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9263091" y="1230820"/>
            <a:ext cx="779318" cy="461084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vi-VN" sz="1350" kern="1200">
              <a:solidFill>
                <a:prstClr val="white"/>
              </a:solidFill>
            </a:endParaRPr>
          </a:p>
        </p:txBody>
      </p:sp>
      <p:sp>
        <p:nvSpPr>
          <p:cNvPr id="27" name="Cloud 26"/>
          <p:cNvSpPr/>
          <p:nvPr/>
        </p:nvSpPr>
        <p:spPr>
          <a:xfrm>
            <a:off x="-1473023" y="3597514"/>
            <a:ext cx="1438134" cy="722631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vi-VN" sz="1350" kern="1200">
              <a:solidFill>
                <a:prstClr val="white"/>
              </a:solidFill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441" y="1703921"/>
            <a:ext cx="1183344" cy="40641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319" y="2383870"/>
            <a:ext cx="1285544" cy="447972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21" y="3037610"/>
            <a:ext cx="1512818" cy="53253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231" y="3641586"/>
            <a:ext cx="1737425" cy="63448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582" y="4317117"/>
            <a:ext cx="1849220" cy="82638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50" y="3696932"/>
            <a:ext cx="1518770" cy="73351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81" y="1738212"/>
            <a:ext cx="1011908" cy="44750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31" y="2404323"/>
            <a:ext cx="1117550" cy="46032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35" y="3037610"/>
            <a:ext cx="1392186" cy="56645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97" y="4414488"/>
            <a:ext cx="1664270" cy="7290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875" y="3208011"/>
            <a:ext cx="1293560" cy="1373052"/>
          </a:xfrm>
          <a:prstGeom prst="rect">
            <a:avLst/>
          </a:prstGeom>
        </p:spPr>
      </p:pic>
      <p:sp>
        <p:nvSpPr>
          <p:cNvPr id="42" name="Oval 41">
            <a:hlinkClick r:id="rId25" action="ppaction://hlinksldjump"/>
          </p:cNvPr>
          <p:cNvSpPr/>
          <p:nvPr/>
        </p:nvSpPr>
        <p:spPr>
          <a:xfrm>
            <a:off x="83229" y="2430138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23" y="3691171"/>
            <a:ext cx="980675" cy="1150489"/>
          </a:xfrm>
          <a:prstGeom prst="rect">
            <a:avLst/>
          </a:prstGeom>
        </p:spPr>
      </p:pic>
      <p:sp>
        <p:nvSpPr>
          <p:cNvPr id="66" name="Oval 65">
            <a:hlinkClick r:id="rId27" action="ppaction://hlinksldjump"/>
          </p:cNvPr>
          <p:cNvSpPr/>
          <p:nvPr/>
        </p:nvSpPr>
        <p:spPr>
          <a:xfrm>
            <a:off x="83229" y="1903769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8" action="ppaction://hlinksldjump"/>
          </p:cNvPr>
          <p:cNvSpPr/>
          <p:nvPr/>
        </p:nvSpPr>
        <p:spPr>
          <a:xfrm>
            <a:off x="83229" y="1369172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9" action="ppaction://hlinksldjump"/>
          </p:cNvPr>
          <p:cNvSpPr/>
          <p:nvPr/>
        </p:nvSpPr>
        <p:spPr>
          <a:xfrm>
            <a:off x="83229" y="834576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0" action="ppaction://hlinksldjump"/>
          </p:cNvPr>
          <p:cNvSpPr/>
          <p:nvPr/>
        </p:nvSpPr>
        <p:spPr>
          <a:xfrm>
            <a:off x="83229" y="299980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1" action="ppaction://hlinksldjump"/>
          </p:cNvPr>
          <p:cNvSpPr/>
          <p:nvPr/>
        </p:nvSpPr>
        <p:spPr>
          <a:xfrm>
            <a:off x="8571374" y="2430138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2" action="ppaction://hlinksldjump"/>
          </p:cNvPr>
          <p:cNvSpPr/>
          <p:nvPr/>
        </p:nvSpPr>
        <p:spPr>
          <a:xfrm>
            <a:off x="8571374" y="1903769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3" action="ppaction://hlinksldjump"/>
          </p:cNvPr>
          <p:cNvSpPr/>
          <p:nvPr/>
        </p:nvSpPr>
        <p:spPr>
          <a:xfrm>
            <a:off x="8571374" y="1369172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4" action="ppaction://hlinksldjump"/>
          </p:cNvPr>
          <p:cNvSpPr/>
          <p:nvPr/>
        </p:nvSpPr>
        <p:spPr>
          <a:xfrm>
            <a:off x="8571374" y="834576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5" action="ppaction://hlinksldjump"/>
          </p:cNvPr>
          <p:cNvSpPr/>
          <p:nvPr/>
        </p:nvSpPr>
        <p:spPr>
          <a:xfrm>
            <a:off x="8571374" y="299980"/>
            <a:ext cx="481551" cy="4815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18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96552" y="77443"/>
            <a:ext cx="3205621" cy="60016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100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CHÚC MỪNG ĐỘI BẠN THỎ</a:t>
            </a:r>
          </a:p>
          <a:p>
            <a:pPr algn="ctr">
              <a:buClrTx/>
              <a:buFontTx/>
              <a:buNone/>
            </a:pPr>
            <a:r>
              <a:rPr lang="en-US" sz="1350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CONGRATULATIONS RABBIT TEAM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355335" y="77443"/>
            <a:ext cx="3186000" cy="60016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100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CHÚC MỪNG ĐỘI BẠN CỌP</a:t>
            </a:r>
          </a:p>
          <a:p>
            <a:pPr algn="ctr">
              <a:buClrTx/>
              <a:buFontTx/>
              <a:buNone/>
            </a:pPr>
            <a:r>
              <a:rPr lang="en-US" sz="1350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CONGRATULATIONS TIGER TEAM</a:t>
            </a:r>
            <a:endParaRPr lang="en-US" sz="3300" b="1" kern="120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alibri" panose="020F0502020204030204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1676912" y="814318"/>
            <a:ext cx="695528" cy="444185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vi-VN" sz="1350" kern="1200">
              <a:solidFill>
                <a:prstClr val="white"/>
              </a:solidFill>
            </a:endParaRPr>
          </a:p>
        </p:txBody>
      </p:sp>
      <p:sp>
        <p:nvSpPr>
          <p:cNvPr id="20" name="Cloud 19"/>
          <p:cNvSpPr/>
          <p:nvPr/>
        </p:nvSpPr>
        <p:spPr>
          <a:xfrm>
            <a:off x="6937863" y="791221"/>
            <a:ext cx="688275" cy="438635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vi-VN" sz="1350" kern="1200">
              <a:solidFill>
                <a:prstClr val="white"/>
              </a:solidFill>
            </a:endParaRPr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9263091" y="139960"/>
            <a:ext cx="457200" cy="45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1454" y="1727004"/>
            <a:ext cx="7841093" cy="2461194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vi-VN" sz="1350" kern="12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6997" y="1812644"/>
            <a:ext cx="7990008" cy="11772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7200" b="1" kern="120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  <p:sp>
        <p:nvSpPr>
          <p:cNvPr id="6" name="Rectangle 5"/>
          <p:cNvSpPr/>
          <p:nvPr/>
        </p:nvSpPr>
        <p:spPr>
          <a:xfrm>
            <a:off x="3223876" y="2606206"/>
            <a:ext cx="27510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vi-VN" sz="6000" kern="1200" dirty="0">
                <a:solidFill>
                  <a:prstClr val="black"/>
                </a:solidFill>
                <a:latin typeface="Arial" panose="020B0604020202020204" pitchFamily="34" charset="0"/>
              </a:rPr>
              <a:t>overtop</a:t>
            </a:r>
          </a:p>
        </p:txBody>
      </p:sp>
    </p:spTree>
    <p:extLst>
      <p:ext uri="{BB962C8B-B14F-4D97-AF65-F5344CB8AC3E}">
        <p14:creationId xmlns:p14="http://schemas.microsoft.com/office/powerpoint/2010/main" val="317575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5" grpId="0"/>
      <p:bldP spid="5" grpId="1"/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42"/>
          <p:cNvSpPr/>
          <p:nvPr/>
        </p:nvSpPr>
        <p:spPr>
          <a:xfrm>
            <a:off x="-537923" y="3506050"/>
            <a:ext cx="2000005" cy="2084189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1288;p46">
            <a:extLst>
              <a:ext uri="{FF2B5EF4-FFF2-40B4-BE49-F238E27FC236}">
                <a16:creationId xmlns:a16="http://schemas.microsoft.com/office/drawing/2014/main" id="{E69ACBB0-0CB0-4A80-B9B3-1AC6BF713343}"/>
              </a:ext>
            </a:extLst>
          </p:cNvPr>
          <p:cNvGrpSpPr/>
          <p:nvPr/>
        </p:nvGrpSpPr>
        <p:grpSpPr>
          <a:xfrm>
            <a:off x="0" y="189567"/>
            <a:ext cx="8781691" cy="1345814"/>
            <a:chOff x="7728915" y="1917859"/>
            <a:chExt cx="1034486" cy="222599"/>
          </a:xfrm>
        </p:grpSpPr>
        <p:sp>
          <p:nvSpPr>
            <p:cNvPr id="54" name="Google Shape;1289;p46">
              <a:extLst>
                <a:ext uri="{FF2B5EF4-FFF2-40B4-BE49-F238E27FC236}">
                  <a16:creationId xmlns:a16="http://schemas.microsoft.com/office/drawing/2014/main" id="{7CCF0A6F-D2BA-48A7-9E34-45A7E9892D7C}"/>
                </a:ext>
              </a:extLst>
            </p:cNvPr>
            <p:cNvSpPr/>
            <p:nvPr/>
          </p:nvSpPr>
          <p:spPr>
            <a:xfrm>
              <a:off x="8619035" y="1957671"/>
              <a:ext cx="135129" cy="175206"/>
            </a:xfrm>
            <a:custGeom>
              <a:avLst/>
              <a:gdLst/>
              <a:ahLst/>
              <a:cxnLst/>
              <a:rect l="l" t="t" r="r" b="b"/>
              <a:pathLst>
                <a:path w="2549" h="3305" extrusionOk="0">
                  <a:moveTo>
                    <a:pt x="2549" y="0"/>
                  </a:moveTo>
                  <a:cubicBezTo>
                    <a:pt x="2549" y="0"/>
                    <a:pt x="2548" y="0"/>
                    <a:pt x="2548" y="1"/>
                  </a:cubicBezTo>
                  <a:lnTo>
                    <a:pt x="2548" y="1"/>
                  </a:lnTo>
                  <a:cubicBezTo>
                    <a:pt x="2548" y="0"/>
                    <a:pt x="2549" y="0"/>
                    <a:pt x="2549" y="0"/>
                  </a:cubicBezTo>
                  <a:close/>
                  <a:moveTo>
                    <a:pt x="999" y="255"/>
                  </a:moveTo>
                  <a:cubicBezTo>
                    <a:pt x="1054" y="255"/>
                    <a:pt x="1109" y="256"/>
                    <a:pt x="1163" y="259"/>
                  </a:cubicBezTo>
                  <a:cubicBezTo>
                    <a:pt x="1206" y="261"/>
                    <a:pt x="1206" y="322"/>
                    <a:pt x="1163" y="325"/>
                  </a:cubicBezTo>
                  <a:cubicBezTo>
                    <a:pt x="1109" y="327"/>
                    <a:pt x="1054" y="328"/>
                    <a:pt x="999" y="328"/>
                  </a:cubicBezTo>
                  <a:cubicBezTo>
                    <a:pt x="889" y="328"/>
                    <a:pt x="778" y="325"/>
                    <a:pt x="668" y="322"/>
                  </a:cubicBezTo>
                  <a:cubicBezTo>
                    <a:pt x="628" y="321"/>
                    <a:pt x="629" y="263"/>
                    <a:pt x="668" y="262"/>
                  </a:cubicBezTo>
                  <a:cubicBezTo>
                    <a:pt x="778" y="259"/>
                    <a:pt x="889" y="255"/>
                    <a:pt x="999" y="255"/>
                  </a:cubicBezTo>
                  <a:close/>
                  <a:moveTo>
                    <a:pt x="1958" y="347"/>
                  </a:moveTo>
                  <a:cubicBezTo>
                    <a:pt x="2042" y="347"/>
                    <a:pt x="2125" y="350"/>
                    <a:pt x="2207" y="360"/>
                  </a:cubicBezTo>
                  <a:cubicBezTo>
                    <a:pt x="2247" y="366"/>
                    <a:pt x="2247" y="417"/>
                    <a:pt x="2207" y="422"/>
                  </a:cubicBezTo>
                  <a:cubicBezTo>
                    <a:pt x="2127" y="432"/>
                    <a:pt x="2045" y="435"/>
                    <a:pt x="1963" y="435"/>
                  </a:cubicBezTo>
                  <a:cubicBezTo>
                    <a:pt x="1829" y="435"/>
                    <a:pt x="1694" y="427"/>
                    <a:pt x="1562" y="425"/>
                  </a:cubicBezTo>
                  <a:cubicBezTo>
                    <a:pt x="1517" y="425"/>
                    <a:pt x="1517" y="357"/>
                    <a:pt x="1562" y="357"/>
                  </a:cubicBezTo>
                  <a:cubicBezTo>
                    <a:pt x="1692" y="355"/>
                    <a:pt x="1825" y="347"/>
                    <a:pt x="1958" y="347"/>
                  </a:cubicBezTo>
                  <a:close/>
                  <a:moveTo>
                    <a:pt x="1261" y="2801"/>
                  </a:moveTo>
                  <a:cubicBezTo>
                    <a:pt x="1263" y="2801"/>
                    <a:pt x="1266" y="2802"/>
                    <a:pt x="1269" y="2802"/>
                  </a:cubicBezTo>
                  <a:cubicBezTo>
                    <a:pt x="1481" y="2855"/>
                    <a:pt x="1692" y="2877"/>
                    <a:pt x="1909" y="2894"/>
                  </a:cubicBezTo>
                  <a:cubicBezTo>
                    <a:pt x="1949" y="2897"/>
                    <a:pt x="1950" y="2955"/>
                    <a:pt x="1909" y="2957"/>
                  </a:cubicBezTo>
                  <a:cubicBezTo>
                    <a:pt x="1891" y="2958"/>
                    <a:pt x="1873" y="2958"/>
                    <a:pt x="1855" y="2958"/>
                  </a:cubicBezTo>
                  <a:cubicBezTo>
                    <a:pt x="1652" y="2958"/>
                    <a:pt x="1447" y="2920"/>
                    <a:pt x="1253" y="2864"/>
                  </a:cubicBezTo>
                  <a:cubicBezTo>
                    <a:pt x="1216" y="2853"/>
                    <a:pt x="1227" y="2801"/>
                    <a:pt x="1261" y="2801"/>
                  </a:cubicBezTo>
                  <a:close/>
                  <a:moveTo>
                    <a:pt x="2548" y="1"/>
                  </a:moveTo>
                  <a:cubicBezTo>
                    <a:pt x="2390" y="75"/>
                    <a:pt x="2206" y="93"/>
                    <a:pt x="2020" y="93"/>
                  </a:cubicBezTo>
                  <a:cubicBezTo>
                    <a:pt x="1861" y="93"/>
                    <a:pt x="1699" y="80"/>
                    <a:pt x="1549" y="77"/>
                  </a:cubicBezTo>
                  <a:cubicBezTo>
                    <a:pt x="1232" y="74"/>
                    <a:pt x="916" y="70"/>
                    <a:pt x="599" y="48"/>
                  </a:cubicBezTo>
                  <a:lnTo>
                    <a:pt x="599" y="48"/>
                  </a:lnTo>
                  <a:cubicBezTo>
                    <a:pt x="661" y="876"/>
                    <a:pt x="712" y="1715"/>
                    <a:pt x="658" y="2537"/>
                  </a:cubicBezTo>
                  <a:cubicBezTo>
                    <a:pt x="663" y="2549"/>
                    <a:pt x="663" y="2564"/>
                    <a:pt x="652" y="2579"/>
                  </a:cubicBezTo>
                  <a:cubicBezTo>
                    <a:pt x="574" y="2685"/>
                    <a:pt x="489" y="2787"/>
                    <a:pt x="401" y="2889"/>
                  </a:cubicBezTo>
                  <a:cubicBezTo>
                    <a:pt x="554" y="2867"/>
                    <a:pt x="709" y="2844"/>
                    <a:pt x="865" y="2841"/>
                  </a:cubicBezTo>
                  <a:cubicBezTo>
                    <a:pt x="895" y="2841"/>
                    <a:pt x="903" y="2889"/>
                    <a:pt x="873" y="2895"/>
                  </a:cubicBezTo>
                  <a:cubicBezTo>
                    <a:pt x="707" y="2928"/>
                    <a:pt x="537" y="2940"/>
                    <a:pt x="370" y="2955"/>
                  </a:cubicBezTo>
                  <a:cubicBezTo>
                    <a:pt x="368" y="2955"/>
                    <a:pt x="367" y="2955"/>
                    <a:pt x="366" y="2955"/>
                  </a:cubicBezTo>
                  <a:cubicBezTo>
                    <a:pt x="358" y="2955"/>
                    <a:pt x="353" y="2952"/>
                    <a:pt x="348" y="2949"/>
                  </a:cubicBezTo>
                  <a:cubicBezTo>
                    <a:pt x="236" y="3073"/>
                    <a:pt x="120" y="3192"/>
                    <a:pt x="0" y="3304"/>
                  </a:cubicBezTo>
                  <a:cubicBezTo>
                    <a:pt x="511" y="3250"/>
                    <a:pt x="1027" y="3229"/>
                    <a:pt x="1542" y="3229"/>
                  </a:cubicBezTo>
                  <a:cubicBezTo>
                    <a:pt x="1872" y="3229"/>
                    <a:pt x="2202" y="3238"/>
                    <a:pt x="2530" y="3252"/>
                  </a:cubicBezTo>
                  <a:cubicBezTo>
                    <a:pt x="2365" y="3054"/>
                    <a:pt x="2233" y="2833"/>
                    <a:pt x="2080" y="2626"/>
                  </a:cubicBezTo>
                  <a:cubicBezTo>
                    <a:pt x="1864" y="2331"/>
                    <a:pt x="1625" y="2061"/>
                    <a:pt x="1376" y="1793"/>
                  </a:cubicBezTo>
                  <a:cubicBezTo>
                    <a:pt x="1336" y="1751"/>
                    <a:pt x="1365" y="1698"/>
                    <a:pt x="1407" y="1685"/>
                  </a:cubicBezTo>
                  <a:cubicBezTo>
                    <a:pt x="1379" y="1670"/>
                    <a:pt x="1363" y="1630"/>
                    <a:pt x="1391" y="1598"/>
                  </a:cubicBezTo>
                  <a:cubicBezTo>
                    <a:pt x="1796" y="1111"/>
                    <a:pt x="2189" y="625"/>
                    <a:pt x="2534" y="93"/>
                  </a:cubicBezTo>
                  <a:cubicBezTo>
                    <a:pt x="2511" y="64"/>
                    <a:pt x="2507" y="20"/>
                    <a:pt x="2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90;p46">
              <a:extLst>
                <a:ext uri="{FF2B5EF4-FFF2-40B4-BE49-F238E27FC236}">
                  <a16:creationId xmlns:a16="http://schemas.microsoft.com/office/drawing/2014/main" id="{49505399-D3B4-4584-A175-292F79003940}"/>
                </a:ext>
              </a:extLst>
            </p:cNvPr>
            <p:cNvSpPr/>
            <p:nvPr/>
          </p:nvSpPr>
          <p:spPr>
            <a:xfrm>
              <a:off x="8615165" y="2098841"/>
              <a:ext cx="25234" cy="25128"/>
            </a:xfrm>
            <a:custGeom>
              <a:avLst/>
              <a:gdLst/>
              <a:ahLst/>
              <a:cxnLst/>
              <a:rect l="l" t="t" r="r" b="b"/>
              <a:pathLst>
                <a:path w="476" h="474" extrusionOk="0">
                  <a:moveTo>
                    <a:pt x="476" y="0"/>
                  </a:moveTo>
                  <a:cubicBezTo>
                    <a:pt x="470" y="4"/>
                    <a:pt x="464" y="7"/>
                    <a:pt x="458" y="7"/>
                  </a:cubicBezTo>
                  <a:cubicBezTo>
                    <a:pt x="305" y="5"/>
                    <a:pt x="152" y="4"/>
                    <a:pt x="0" y="3"/>
                  </a:cubicBezTo>
                  <a:lnTo>
                    <a:pt x="0" y="3"/>
                  </a:lnTo>
                  <a:cubicBezTo>
                    <a:pt x="24" y="157"/>
                    <a:pt x="29" y="317"/>
                    <a:pt x="15" y="474"/>
                  </a:cubicBezTo>
                  <a:cubicBezTo>
                    <a:pt x="159" y="309"/>
                    <a:pt x="313" y="149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91;p46">
              <a:extLst>
                <a:ext uri="{FF2B5EF4-FFF2-40B4-BE49-F238E27FC236}">
                  <a16:creationId xmlns:a16="http://schemas.microsoft.com/office/drawing/2014/main" id="{7CD1D7D0-9593-4E01-9CED-6B4D4ED1399A}"/>
                </a:ext>
              </a:extLst>
            </p:cNvPr>
            <p:cNvSpPr/>
            <p:nvPr/>
          </p:nvSpPr>
          <p:spPr>
            <a:xfrm>
              <a:off x="7873160" y="2103135"/>
              <a:ext cx="41032" cy="27513"/>
            </a:xfrm>
            <a:custGeom>
              <a:avLst/>
              <a:gdLst/>
              <a:ahLst/>
              <a:cxnLst/>
              <a:rect l="l" t="t" r="r" b="b"/>
              <a:pathLst>
                <a:path w="774" h="519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74"/>
                    <a:pt x="512" y="350"/>
                    <a:pt x="773" y="519"/>
                  </a:cubicBezTo>
                  <a:cubicBezTo>
                    <a:pt x="753" y="348"/>
                    <a:pt x="747" y="175"/>
                    <a:pt x="761" y="4"/>
                  </a:cubicBezTo>
                  <a:cubicBezTo>
                    <a:pt x="507" y="4"/>
                    <a:pt x="255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92;p46">
              <a:extLst>
                <a:ext uri="{FF2B5EF4-FFF2-40B4-BE49-F238E27FC236}">
                  <a16:creationId xmlns:a16="http://schemas.microsoft.com/office/drawing/2014/main" id="{ACE0A0D8-C63C-44B7-8D8F-B2EECC792F93}"/>
                </a:ext>
              </a:extLst>
            </p:cNvPr>
            <p:cNvSpPr/>
            <p:nvPr/>
          </p:nvSpPr>
          <p:spPr>
            <a:xfrm>
              <a:off x="7869820" y="1922736"/>
              <a:ext cx="779814" cy="175047"/>
            </a:xfrm>
            <a:custGeom>
              <a:avLst/>
              <a:gdLst/>
              <a:ahLst/>
              <a:cxnLst/>
              <a:rect l="l" t="t" r="r" b="b"/>
              <a:pathLst>
                <a:path w="14710" h="3302" extrusionOk="0">
                  <a:moveTo>
                    <a:pt x="1575" y="266"/>
                  </a:moveTo>
                  <a:cubicBezTo>
                    <a:pt x="1647" y="266"/>
                    <a:pt x="1718" y="267"/>
                    <a:pt x="1789" y="272"/>
                  </a:cubicBezTo>
                  <a:cubicBezTo>
                    <a:pt x="1832" y="276"/>
                    <a:pt x="1832" y="334"/>
                    <a:pt x="1789" y="338"/>
                  </a:cubicBezTo>
                  <a:cubicBezTo>
                    <a:pt x="1717" y="343"/>
                    <a:pt x="1644" y="344"/>
                    <a:pt x="1572" y="344"/>
                  </a:cubicBezTo>
                  <a:cubicBezTo>
                    <a:pt x="1462" y="344"/>
                    <a:pt x="1353" y="341"/>
                    <a:pt x="1243" y="339"/>
                  </a:cubicBezTo>
                  <a:cubicBezTo>
                    <a:pt x="1200" y="338"/>
                    <a:pt x="1200" y="272"/>
                    <a:pt x="1243" y="272"/>
                  </a:cubicBezTo>
                  <a:cubicBezTo>
                    <a:pt x="1353" y="270"/>
                    <a:pt x="1465" y="266"/>
                    <a:pt x="1575" y="266"/>
                  </a:cubicBezTo>
                  <a:close/>
                  <a:moveTo>
                    <a:pt x="4373" y="242"/>
                  </a:moveTo>
                  <a:cubicBezTo>
                    <a:pt x="4393" y="242"/>
                    <a:pt x="4409" y="273"/>
                    <a:pt x="4385" y="283"/>
                  </a:cubicBezTo>
                  <a:cubicBezTo>
                    <a:pt x="4284" y="328"/>
                    <a:pt x="4176" y="345"/>
                    <a:pt x="4067" y="345"/>
                  </a:cubicBezTo>
                  <a:cubicBezTo>
                    <a:pt x="4001" y="345"/>
                    <a:pt x="3934" y="338"/>
                    <a:pt x="3868" y="328"/>
                  </a:cubicBezTo>
                  <a:cubicBezTo>
                    <a:pt x="3834" y="323"/>
                    <a:pt x="3847" y="274"/>
                    <a:pt x="3878" y="274"/>
                  </a:cubicBezTo>
                  <a:cubicBezTo>
                    <a:pt x="3880" y="274"/>
                    <a:pt x="3881" y="274"/>
                    <a:pt x="3883" y="275"/>
                  </a:cubicBezTo>
                  <a:cubicBezTo>
                    <a:pt x="3928" y="281"/>
                    <a:pt x="3973" y="284"/>
                    <a:pt x="4017" y="284"/>
                  </a:cubicBezTo>
                  <a:cubicBezTo>
                    <a:pt x="4135" y="284"/>
                    <a:pt x="4250" y="264"/>
                    <a:pt x="4369" y="243"/>
                  </a:cubicBezTo>
                  <a:cubicBezTo>
                    <a:pt x="4370" y="242"/>
                    <a:pt x="4372" y="242"/>
                    <a:pt x="4373" y="242"/>
                  </a:cubicBezTo>
                  <a:close/>
                  <a:moveTo>
                    <a:pt x="2907" y="327"/>
                  </a:moveTo>
                  <a:cubicBezTo>
                    <a:pt x="2965" y="327"/>
                    <a:pt x="3023" y="328"/>
                    <a:pt x="3081" y="330"/>
                  </a:cubicBezTo>
                  <a:cubicBezTo>
                    <a:pt x="3113" y="331"/>
                    <a:pt x="3113" y="379"/>
                    <a:pt x="3081" y="379"/>
                  </a:cubicBezTo>
                  <a:cubicBezTo>
                    <a:pt x="3017" y="382"/>
                    <a:pt x="2955" y="383"/>
                    <a:pt x="2892" y="383"/>
                  </a:cubicBezTo>
                  <a:cubicBezTo>
                    <a:pt x="2806" y="383"/>
                    <a:pt x="2720" y="381"/>
                    <a:pt x="2634" y="379"/>
                  </a:cubicBezTo>
                  <a:cubicBezTo>
                    <a:pt x="2603" y="379"/>
                    <a:pt x="2603" y="331"/>
                    <a:pt x="2634" y="331"/>
                  </a:cubicBezTo>
                  <a:cubicBezTo>
                    <a:pt x="2726" y="329"/>
                    <a:pt x="2816" y="327"/>
                    <a:pt x="2907" y="327"/>
                  </a:cubicBezTo>
                  <a:close/>
                  <a:moveTo>
                    <a:pt x="5330" y="318"/>
                  </a:moveTo>
                  <a:cubicBezTo>
                    <a:pt x="5408" y="318"/>
                    <a:pt x="5486" y="320"/>
                    <a:pt x="5563" y="324"/>
                  </a:cubicBezTo>
                  <a:cubicBezTo>
                    <a:pt x="5605" y="325"/>
                    <a:pt x="5605" y="385"/>
                    <a:pt x="5563" y="387"/>
                  </a:cubicBezTo>
                  <a:cubicBezTo>
                    <a:pt x="5492" y="390"/>
                    <a:pt x="5421" y="392"/>
                    <a:pt x="5350" y="392"/>
                  </a:cubicBezTo>
                  <a:cubicBezTo>
                    <a:pt x="5273" y="392"/>
                    <a:pt x="5195" y="390"/>
                    <a:pt x="5117" y="388"/>
                  </a:cubicBezTo>
                  <a:cubicBezTo>
                    <a:pt x="5074" y="386"/>
                    <a:pt x="5074" y="324"/>
                    <a:pt x="5117" y="322"/>
                  </a:cubicBezTo>
                  <a:cubicBezTo>
                    <a:pt x="5188" y="320"/>
                    <a:pt x="5259" y="318"/>
                    <a:pt x="5330" y="318"/>
                  </a:cubicBezTo>
                  <a:close/>
                  <a:moveTo>
                    <a:pt x="9432" y="313"/>
                  </a:moveTo>
                  <a:cubicBezTo>
                    <a:pt x="9504" y="313"/>
                    <a:pt x="9577" y="318"/>
                    <a:pt x="9643" y="337"/>
                  </a:cubicBezTo>
                  <a:cubicBezTo>
                    <a:pt x="9668" y="343"/>
                    <a:pt x="9672" y="386"/>
                    <a:pt x="9643" y="389"/>
                  </a:cubicBezTo>
                  <a:cubicBezTo>
                    <a:pt x="9615" y="393"/>
                    <a:pt x="9586" y="395"/>
                    <a:pt x="9557" y="395"/>
                  </a:cubicBezTo>
                  <a:cubicBezTo>
                    <a:pt x="9449" y="395"/>
                    <a:pt x="9335" y="370"/>
                    <a:pt x="9231" y="356"/>
                  </a:cubicBezTo>
                  <a:cubicBezTo>
                    <a:pt x="9208" y="354"/>
                    <a:pt x="9215" y="317"/>
                    <a:pt x="9237" y="317"/>
                  </a:cubicBezTo>
                  <a:cubicBezTo>
                    <a:pt x="9299" y="317"/>
                    <a:pt x="9365" y="313"/>
                    <a:pt x="9432" y="313"/>
                  </a:cubicBezTo>
                  <a:close/>
                  <a:moveTo>
                    <a:pt x="8298" y="328"/>
                  </a:moveTo>
                  <a:cubicBezTo>
                    <a:pt x="8322" y="328"/>
                    <a:pt x="8327" y="371"/>
                    <a:pt x="8301" y="376"/>
                  </a:cubicBezTo>
                  <a:cubicBezTo>
                    <a:pt x="8135" y="402"/>
                    <a:pt x="7967" y="418"/>
                    <a:pt x="7799" y="435"/>
                  </a:cubicBezTo>
                  <a:cubicBezTo>
                    <a:pt x="7798" y="435"/>
                    <a:pt x="7797" y="435"/>
                    <a:pt x="7797" y="435"/>
                  </a:cubicBezTo>
                  <a:cubicBezTo>
                    <a:pt x="7772" y="435"/>
                    <a:pt x="7768" y="392"/>
                    <a:pt x="7793" y="388"/>
                  </a:cubicBezTo>
                  <a:cubicBezTo>
                    <a:pt x="7961" y="365"/>
                    <a:pt x="8127" y="341"/>
                    <a:pt x="8295" y="328"/>
                  </a:cubicBezTo>
                  <a:cubicBezTo>
                    <a:pt x="8296" y="328"/>
                    <a:pt x="8297" y="328"/>
                    <a:pt x="8298" y="328"/>
                  </a:cubicBezTo>
                  <a:close/>
                  <a:moveTo>
                    <a:pt x="10929" y="339"/>
                  </a:moveTo>
                  <a:cubicBezTo>
                    <a:pt x="10961" y="339"/>
                    <a:pt x="10968" y="392"/>
                    <a:pt x="10937" y="397"/>
                  </a:cubicBezTo>
                  <a:cubicBezTo>
                    <a:pt x="10770" y="424"/>
                    <a:pt x="10598" y="427"/>
                    <a:pt x="10431" y="440"/>
                  </a:cubicBezTo>
                  <a:cubicBezTo>
                    <a:pt x="10431" y="440"/>
                    <a:pt x="10430" y="440"/>
                    <a:pt x="10429" y="440"/>
                  </a:cubicBezTo>
                  <a:cubicBezTo>
                    <a:pt x="10399" y="440"/>
                    <a:pt x="10400" y="393"/>
                    <a:pt x="10431" y="389"/>
                  </a:cubicBezTo>
                  <a:cubicBezTo>
                    <a:pt x="10596" y="371"/>
                    <a:pt x="10763" y="343"/>
                    <a:pt x="10928" y="339"/>
                  </a:cubicBezTo>
                  <a:cubicBezTo>
                    <a:pt x="10929" y="339"/>
                    <a:pt x="10929" y="339"/>
                    <a:pt x="10929" y="339"/>
                  </a:cubicBezTo>
                  <a:close/>
                  <a:moveTo>
                    <a:pt x="11898" y="365"/>
                  </a:moveTo>
                  <a:cubicBezTo>
                    <a:pt x="11988" y="365"/>
                    <a:pt x="12078" y="367"/>
                    <a:pt x="12168" y="373"/>
                  </a:cubicBezTo>
                  <a:cubicBezTo>
                    <a:pt x="12209" y="376"/>
                    <a:pt x="12209" y="434"/>
                    <a:pt x="12168" y="436"/>
                  </a:cubicBezTo>
                  <a:cubicBezTo>
                    <a:pt x="12078" y="442"/>
                    <a:pt x="11988" y="444"/>
                    <a:pt x="11898" y="444"/>
                  </a:cubicBezTo>
                  <a:cubicBezTo>
                    <a:pt x="11790" y="444"/>
                    <a:pt x="11681" y="441"/>
                    <a:pt x="11572" y="440"/>
                  </a:cubicBezTo>
                  <a:cubicBezTo>
                    <a:pt x="11528" y="440"/>
                    <a:pt x="11528" y="370"/>
                    <a:pt x="11572" y="369"/>
                  </a:cubicBezTo>
                  <a:cubicBezTo>
                    <a:pt x="11681" y="367"/>
                    <a:pt x="11790" y="365"/>
                    <a:pt x="11898" y="365"/>
                  </a:cubicBezTo>
                  <a:close/>
                  <a:moveTo>
                    <a:pt x="6306" y="365"/>
                  </a:moveTo>
                  <a:cubicBezTo>
                    <a:pt x="6307" y="365"/>
                    <a:pt x="6308" y="365"/>
                    <a:pt x="6309" y="365"/>
                  </a:cubicBezTo>
                  <a:cubicBezTo>
                    <a:pt x="6510" y="378"/>
                    <a:pt x="6716" y="381"/>
                    <a:pt x="6915" y="409"/>
                  </a:cubicBezTo>
                  <a:cubicBezTo>
                    <a:pt x="6957" y="414"/>
                    <a:pt x="6947" y="482"/>
                    <a:pt x="6906" y="482"/>
                  </a:cubicBezTo>
                  <a:cubicBezTo>
                    <a:pt x="6906" y="482"/>
                    <a:pt x="6905" y="482"/>
                    <a:pt x="6905" y="482"/>
                  </a:cubicBezTo>
                  <a:cubicBezTo>
                    <a:pt x="6707" y="478"/>
                    <a:pt x="6507" y="447"/>
                    <a:pt x="6309" y="426"/>
                  </a:cubicBezTo>
                  <a:cubicBezTo>
                    <a:pt x="6271" y="422"/>
                    <a:pt x="6271" y="365"/>
                    <a:pt x="6306" y="365"/>
                  </a:cubicBezTo>
                  <a:close/>
                  <a:moveTo>
                    <a:pt x="14278" y="413"/>
                  </a:moveTo>
                  <a:cubicBezTo>
                    <a:pt x="14353" y="413"/>
                    <a:pt x="14428" y="415"/>
                    <a:pt x="14503" y="424"/>
                  </a:cubicBezTo>
                  <a:cubicBezTo>
                    <a:pt x="14541" y="428"/>
                    <a:pt x="14541" y="481"/>
                    <a:pt x="14503" y="485"/>
                  </a:cubicBezTo>
                  <a:cubicBezTo>
                    <a:pt x="14429" y="493"/>
                    <a:pt x="14355" y="496"/>
                    <a:pt x="14280" y="496"/>
                  </a:cubicBezTo>
                  <a:cubicBezTo>
                    <a:pt x="14188" y="496"/>
                    <a:pt x="14096" y="492"/>
                    <a:pt x="14006" y="491"/>
                  </a:cubicBezTo>
                  <a:cubicBezTo>
                    <a:pt x="13958" y="490"/>
                    <a:pt x="13958" y="418"/>
                    <a:pt x="14006" y="418"/>
                  </a:cubicBezTo>
                  <a:cubicBezTo>
                    <a:pt x="14096" y="417"/>
                    <a:pt x="14187" y="413"/>
                    <a:pt x="14278" y="413"/>
                  </a:cubicBezTo>
                  <a:close/>
                  <a:moveTo>
                    <a:pt x="12862" y="459"/>
                  </a:moveTo>
                  <a:cubicBezTo>
                    <a:pt x="12863" y="459"/>
                    <a:pt x="12863" y="459"/>
                    <a:pt x="12864" y="459"/>
                  </a:cubicBezTo>
                  <a:cubicBezTo>
                    <a:pt x="13066" y="474"/>
                    <a:pt x="13269" y="486"/>
                    <a:pt x="13469" y="515"/>
                  </a:cubicBezTo>
                  <a:cubicBezTo>
                    <a:pt x="13502" y="520"/>
                    <a:pt x="13494" y="575"/>
                    <a:pt x="13461" y="575"/>
                  </a:cubicBezTo>
                  <a:cubicBezTo>
                    <a:pt x="13461" y="575"/>
                    <a:pt x="13460" y="575"/>
                    <a:pt x="13460" y="575"/>
                  </a:cubicBezTo>
                  <a:cubicBezTo>
                    <a:pt x="13261" y="570"/>
                    <a:pt x="13063" y="549"/>
                    <a:pt x="12864" y="530"/>
                  </a:cubicBezTo>
                  <a:cubicBezTo>
                    <a:pt x="12822" y="525"/>
                    <a:pt x="12819" y="459"/>
                    <a:pt x="12862" y="459"/>
                  </a:cubicBezTo>
                  <a:close/>
                  <a:moveTo>
                    <a:pt x="12989" y="2701"/>
                  </a:moveTo>
                  <a:cubicBezTo>
                    <a:pt x="13063" y="2701"/>
                    <a:pt x="13137" y="2704"/>
                    <a:pt x="13211" y="2710"/>
                  </a:cubicBezTo>
                  <a:cubicBezTo>
                    <a:pt x="13247" y="2713"/>
                    <a:pt x="13247" y="2763"/>
                    <a:pt x="13211" y="2766"/>
                  </a:cubicBezTo>
                  <a:cubicBezTo>
                    <a:pt x="13139" y="2773"/>
                    <a:pt x="13066" y="2775"/>
                    <a:pt x="12993" y="2775"/>
                  </a:cubicBezTo>
                  <a:cubicBezTo>
                    <a:pt x="12901" y="2775"/>
                    <a:pt x="12808" y="2771"/>
                    <a:pt x="12715" y="2769"/>
                  </a:cubicBezTo>
                  <a:cubicBezTo>
                    <a:pt x="12674" y="2769"/>
                    <a:pt x="12675" y="2708"/>
                    <a:pt x="12715" y="2707"/>
                  </a:cubicBezTo>
                  <a:cubicBezTo>
                    <a:pt x="12806" y="2705"/>
                    <a:pt x="12898" y="2701"/>
                    <a:pt x="12989" y="2701"/>
                  </a:cubicBezTo>
                  <a:close/>
                  <a:moveTo>
                    <a:pt x="13704" y="2700"/>
                  </a:moveTo>
                  <a:cubicBezTo>
                    <a:pt x="13705" y="2700"/>
                    <a:pt x="13707" y="2701"/>
                    <a:pt x="13708" y="2701"/>
                  </a:cubicBezTo>
                  <a:cubicBezTo>
                    <a:pt x="13859" y="2716"/>
                    <a:pt x="14017" y="2724"/>
                    <a:pt x="14163" y="2764"/>
                  </a:cubicBezTo>
                  <a:cubicBezTo>
                    <a:pt x="14201" y="2773"/>
                    <a:pt x="14193" y="2831"/>
                    <a:pt x="14155" y="2831"/>
                  </a:cubicBezTo>
                  <a:cubicBezTo>
                    <a:pt x="14155" y="2831"/>
                    <a:pt x="14155" y="2831"/>
                    <a:pt x="14154" y="2831"/>
                  </a:cubicBezTo>
                  <a:cubicBezTo>
                    <a:pt x="14003" y="2830"/>
                    <a:pt x="13848" y="2796"/>
                    <a:pt x="13699" y="2770"/>
                  </a:cubicBezTo>
                  <a:cubicBezTo>
                    <a:pt x="13661" y="2764"/>
                    <a:pt x="13668" y="2700"/>
                    <a:pt x="13704" y="2700"/>
                  </a:cubicBezTo>
                  <a:close/>
                  <a:moveTo>
                    <a:pt x="7797" y="2812"/>
                  </a:moveTo>
                  <a:cubicBezTo>
                    <a:pt x="7831" y="2812"/>
                    <a:pt x="7864" y="2813"/>
                    <a:pt x="7897" y="2816"/>
                  </a:cubicBezTo>
                  <a:cubicBezTo>
                    <a:pt x="7925" y="2818"/>
                    <a:pt x="7925" y="2857"/>
                    <a:pt x="7897" y="2860"/>
                  </a:cubicBezTo>
                  <a:cubicBezTo>
                    <a:pt x="7863" y="2863"/>
                    <a:pt x="7828" y="2864"/>
                    <a:pt x="7792" y="2864"/>
                  </a:cubicBezTo>
                  <a:cubicBezTo>
                    <a:pt x="7695" y="2864"/>
                    <a:pt x="7596" y="2855"/>
                    <a:pt x="7500" y="2852"/>
                  </a:cubicBezTo>
                  <a:cubicBezTo>
                    <a:pt x="7483" y="2851"/>
                    <a:pt x="7483" y="2825"/>
                    <a:pt x="7500" y="2825"/>
                  </a:cubicBezTo>
                  <a:cubicBezTo>
                    <a:pt x="7598" y="2821"/>
                    <a:pt x="7698" y="2812"/>
                    <a:pt x="7797" y="2812"/>
                  </a:cubicBezTo>
                  <a:close/>
                  <a:moveTo>
                    <a:pt x="9936" y="2762"/>
                  </a:moveTo>
                  <a:cubicBezTo>
                    <a:pt x="9964" y="2762"/>
                    <a:pt x="9971" y="2804"/>
                    <a:pt x="9942" y="2816"/>
                  </a:cubicBezTo>
                  <a:cubicBezTo>
                    <a:pt x="9845" y="2857"/>
                    <a:pt x="9744" y="2873"/>
                    <a:pt x="9641" y="2873"/>
                  </a:cubicBezTo>
                  <a:cubicBezTo>
                    <a:pt x="9588" y="2873"/>
                    <a:pt x="9534" y="2869"/>
                    <a:pt x="9481" y="2861"/>
                  </a:cubicBezTo>
                  <a:cubicBezTo>
                    <a:pt x="9453" y="2857"/>
                    <a:pt x="9458" y="2809"/>
                    <a:pt x="9484" y="2809"/>
                  </a:cubicBezTo>
                  <a:cubicBezTo>
                    <a:pt x="9485" y="2809"/>
                    <a:pt x="9486" y="2810"/>
                    <a:pt x="9487" y="2810"/>
                  </a:cubicBezTo>
                  <a:cubicBezTo>
                    <a:pt x="9523" y="2814"/>
                    <a:pt x="9558" y="2816"/>
                    <a:pt x="9593" y="2816"/>
                  </a:cubicBezTo>
                  <a:cubicBezTo>
                    <a:pt x="9706" y="2816"/>
                    <a:pt x="9815" y="2795"/>
                    <a:pt x="9926" y="2764"/>
                  </a:cubicBezTo>
                  <a:cubicBezTo>
                    <a:pt x="9930" y="2763"/>
                    <a:pt x="9933" y="2762"/>
                    <a:pt x="9936" y="2762"/>
                  </a:cubicBezTo>
                  <a:close/>
                  <a:moveTo>
                    <a:pt x="11620" y="2766"/>
                  </a:moveTo>
                  <a:cubicBezTo>
                    <a:pt x="11622" y="2766"/>
                    <a:pt x="11625" y="2766"/>
                    <a:pt x="11628" y="2767"/>
                  </a:cubicBezTo>
                  <a:cubicBezTo>
                    <a:pt x="11742" y="2801"/>
                    <a:pt x="11857" y="2813"/>
                    <a:pt x="11974" y="2813"/>
                  </a:cubicBezTo>
                  <a:cubicBezTo>
                    <a:pt x="12021" y="2813"/>
                    <a:pt x="12070" y="2811"/>
                    <a:pt x="12118" y="2807"/>
                  </a:cubicBezTo>
                  <a:cubicBezTo>
                    <a:pt x="12119" y="2807"/>
                    <a:pt x="12120" y="2807"/>
                    <a:pt x="12120" y="2807"/>
                  </a:cubicBezTo>
                  <a:cubicBezTo>
                    <a:pt x="12148" y="2807"/>
                    <a:pt x="12154" y="2854"/>
                    <a:pt x="12126" y="2860"/>
                  </a:cubicBezTo>
                  <a:cubicBezTo>
                    <a:pt x="12063" y="2874"/>
                    <a:pt x="12000" y="2880"/>
                    <a:pt x="11937" y="2880"/>
                  </a:cubicBezTo>
                  <a:cubicBezTo>
                    <a:pt x="11827" y="2880"/>
                    <a:pt x="11718" y="2860"/>
                    <a:pt x="11611" y="2828"/>
                  </a:cubicBezTo>
                  <a:cubicBezTo>
                    <a:pt x="11575" y="2817"/>
                    <a:pt x="11587" y="2766"/>
                    <a:pt x="11620" y="2766"/>
                  </a:cubicBezTo>
                  <a:close/>
                  <a:moveTo>
                    <a:pt x="10709" y="2805"/>
                  </a:moveTo>
                  <a:cubicBezTo>
                    <a:pt x="10803" y="2805"/>
                    <a:pt x="10894" y="2823"/>
                    <a:pt x="10985" y="2860"/>
                  </a:cubicBezTo>
                  <a:cubicBezTo>
                    <a:pt x="11012" y="2870"/>
                    <a:pt x="11004" y="2910"/>
                    <a:pt x="10981" y="2910"/>
                  </a:cubicBezTo>
                  <a:cubicBezTo>
                    <a:pt x="10978" y="2910"/>
                    <a:pt x="10975" y="2909"/>
                    <a:pt x="10972" y="2908"/>
                  </a:cubicBezTo>
                  <a:cubicBezTo>
                    <a:pt x="10880" y="2873"/>
                    <a:pt x="10784" y="2856"/>
                    <a:pt x="10686" y="2856"/>
                  </a:cubicBezTo>
                  <a:cubicBezTo>
                    <a:pt x="10651" y="2856"/>
                    <a:pt x="10615" y="2858"/>
                    <a:pt x="10579" y="2863"/>
                  </a:cubicBezTo>
                  <a:cubicBezTo>
                    <a:pt x="10578" y="2863"/>
                    <a:pt x="10577" y="2863"/>
                    <a:pt x="10576" y="2863"/>
                  </a:cubicBezTo>
                  <a:cubicBezTo>
                    <a:pt x="10553" y="2863"/>
                    <a:pt x="10548" y="2820"/>
                    <a:pt x="10572" y="2817"/>
                  </a:cubicBezTo>
                  <a:cubicBezTo>
                    <a:pt x="10619" y="2809"/>
                    <a:pt x="10664" y="2805"/>
                    <a:pt x="10709" y="2805"/>
                  </a:cubicBezTo>
                  <a:close/>
                  <a:moveTo>
                    <a:pt x="2656" y="2863"/>
                  </a:moveTo>
                  <a:cubicBezTo>
                    <a:pt x="2682" y="2863"/>
                    <a:pt x="2708" y="2863"/>
                    <a:pt x="2733" y="2864"/>
                  </a:cubicBezTo>
                  <a:cubicBezTo>
                    <a:pt x="2763" y="2865"/>
                    <a:pt x="2763" y="2910"/>
                    <a:pt x="2733" y="2911"/>
                  </a:cubicBezTo>
                  <a:cubicBezTo>
                    <a:pt x="2707" y="2912"/>
                    <a:pt x="2681" y="2912"/>
                    <a:pt x="2655" y="2912"/>
                  </a:cubicBezTo>
                  <a:cubicBezTo>
                    <a:pt x="2548" y="2912"/>
                    <a:pt x="2442" y="2908"/>
                    <a:pt x="2336" y="2907"/>
                  </a:cubicBezTo>
                  <a:cubicBezTo>
                    <a:pt x="2311" y="2906"/>
                    <a:pt x="2311" y="2869"/>
                    <a:pt x="2336" y="2869"/>
                  </a:cubicBezTo>
                  <a:cubicBezTo>
                    <a:pt x="2442" y="2868"/>
                    <a:pt x="2549" y="2863"/>
                    <a:pt x="2656" y="2863"/>
                  </a:cubicBezTo>
                  <a:close/>
                  <a:moveTo>
                    <a:pt x="8732" y="2860"/>
                  </a:moveTo>
                  <a:cubicBezTo>
                    <a:pt x="8818" y="2860"/>
                    <a:pt x="8904" y="2862"/>
                    <a:pt x="8990" y="2868"/>
                  </a:cubicBezTo>
                  <a:cubicBezTo>
                    <a:pt x="9015" y="2869"/>
                    <a:pt x="9015" y="2905"/>
                    <a:pt x="8990" y="2907"/>
                  </a:cubicBezTo>
                  <a:cubicBezTo>
                    <a:pt x="8900" y="2913"/>
                    <a:pt x="8810" y="2914"/>
                    <a:pt x="8720" y="2914"/>
                  </a:cubicBezTo>
                  <a:cubicBezTo>
                    <a:pt x="8645" y="2914"/>
                    <a:pt x="8569" y="2913"/>
                    <a:pt x="8494" y="2912"/>
                  </a:cubicBezTo>
                  <a:cubicBezTo>
                    <a:pt x="8462" y="2912"/>
                    <a:pt x="8462" y="2863"/>
                    <a:pt x="8494" y="2863"/>
                  </a:cubicBezTo>
                  <a:cubicBezTo>
                    <a:pt x="8573" y="2862"/>
                    <a:pt x="8653" y="2860"/>
                    <a:pt x="8732" y="2860"/>
                  </a:cubicBezTo>
                  <a:close/>
                  <a:moveTo>
                    <a:pt x="3513" y="2854"/>
                  </a:moveTo>
                  <a:cubicBezTo>
                    <a:pt x="3584" y="2854"/>
                    <a:pt x="3655" y="2856"/>
                    <a:pt x="3726" y="2861"/>
                  </a:cubicBezTo>
                  <a:cubicBezTo>
                    <a:pt x="3761" y="2863"/>
                    <a:pt x="3761" y="2911"/>
                    <a:pt x="3726" y="2914"/>
                  </a:cubicBezTo>
                  <a:cubicBezTo>
                    <a:pt x="3657" y="2919"/>
                    <a:pt x="3589" y="2921"/>
                    <a:pt x="3521" y="2921"/>
                  </a:cubicBezTo>
                  <a:cubicBezTo>
                    <a:pt x="3440" y="2921"/>
                    <a:pt x="3360" y="2919"/>
                    <a:pt x="3279" y="2918"/>
                  </a:cubicBezTo>
                  <a:cubicBezTo>
                    <a:pt x="3241" y="2918"/>
                    <a:pt x="3241" y="2858"/>
                    <a:pt x="3279" y="2857"/>
                  </a:cubicBezTo>
                  <a:cubicBezTo>
                    <a:pt x="3357" y="2856"/>
                    <a:pt x="3435" y="2854"/>
                    <a:pt x="3513" y="2854"/>
                  </a:cubicBezTo>
                  <a:close/>
                  <a:moveTo>
                    <a:pt x="5734" y="2850"/>
                  </a:moveTo>
                  <a:cubicBezTo>
                    <a:pt x="5778" y="2850"/>
                    <a:pt x="5820" y="2851"/>
                    <a:pt x="5862" y="2857"/>
                  </a:cubicBezTo>
                  <a:cubicBezTo>
                    <a:pt x="5901" y="2862"/>
                    <a:pt x="5901" y="2913"/>
                    <a:pt x="5862" y="2918"/>
                  </a:cubicBezTo>
                  <a:cubicBezTo>
                    <a:pt x="5819" y="2923"/>
                    <a:pt x="5774" y="2925"/>
                    <a:pt x="5729" y="2925"/>
                  </a:cubicBezTo>
                  <a:cubicBezTo>
                    <a:pt x="5641" y="2925"/>
                    <a:pt x="5551" y="2918"/>
                    <a:pt x="5464" y="2915"/>
                  </a:cubicBezTo>
                  <a:cubicBezTo>
                    <a:pt x="5429" y="2914"/>
                    <a:pt x="5429" y="2860"/>
                    <a:pt x="5464" y="2860"/>
                  </a:cubicBezTo>
                  <a:cubicBezTo>
                    <a:pt x="5553" y="2858"/>
                    <a:pt x="5644" y="2850"/>
                    <a:pt x="5734" y="2850"/>
                  </a:cubicBezTo>
                  <a:close/>
                  <a:moveTo>
                    <a:pt x="4222" y="2815"/>
                  </a:moveTo>
                  <a:cubicBezTo>
                    <a:pt x="4224" y="2815"/>
                    <a:pt x="4226" y="2815"/>
                    <a:pt x="4229" y="2816"/>
                  </a:cubicBezTo>
                  <a:cubicBezTo>
                    <a:pt x="4351" y="2848"/>
                    <a:pt x="4472" y="2861"/>
                    <a:pt x="4596" y="2861"/>
                  </a:cubicBezTo>
                  <a:cubicBezTo>
                    <a:pt x="4653" y="2861"/>
                    <a:pt x="4710" y="2858"/>
                    <a:pt x="4768" y="2853"/>
                  </a:cubicBezTo>
                  <a:cubicBezTo>
                    <a:pt x="4769" y="2853"/>
                    <a:pt x="4770" y="2853"/>
                    <a:pt x="4771" y="2853"/>
                  </a:cubicBezTo>
                  <a:cubicBezTo>
                    <a:pt x="4804" y="2853"/>
                    <a:pt x="4811" y="2911"/>
                    <a:pt x="4777" y="2915"/>
                  </a:cubicBezTo>
                  <a:cubicBezTo>
                    <a:pt x="4719" y="2924"/>
                    <a:pt x="4661" y="2928"/>
                    <a:pt x="4603" y="2928"/>
                  </a:cubicBezTo>
                  <a:cubicBezTo>
                    <a:pt x="4472" y="2928"/>
                    <a:pt x="4342" y="2907"/>
                    <a:pt x="4214" y="2868"/>
                  </a:cubicBezTo>
                  <a:cubicBezTo>
                    <a:pt x="4183" y="2859"/>
                    <a:pt x="4193" y="2815"/>
                    <a:pt x="4222" y="2815"/>
                  </a:cubicBezTo>
                  <a:close/>
                  <a:moveTo>
                    <a:pt x="1378" y="2817"/>
                  </a:moveTo>
                  <a:cubicBezTo>
                    <a:pt x="1486" y="2817"/>
                    <a:pt x="1594" y="2834"/>
                    <a:pt x="1693" y="2874"/>
                  </a:cubicBezTo>
                  <a:cubicBezTo>
                    <a:pt x="1724" y="2885"/>
                    <a:pt x="1716" y="2928"/>
                    <a:pt x="1688" y="2928"/>
                  </a:cubicBezTo>
                  <a:cubicBezTo>
                    <a:pt x="1685" y="2928"/>
                    <a:pt x="1682" y="2928"/>
                    <a:pt x="1679" y="2927"/>
                  </a:cubicBezTo>
                  <a:cubicBezTo>
                    <a:pt x="1552" y="2898"/>
                    <a:pt x="1434" y="2880"/>
                    <a:pt x="1310" y="2880"/>
                  </a:cubicBezTo>
                  <a:cubicBezTo>
                    <a:pt x="1257" y="2880"/>
                    <a:pt x="1202" y="2883"/>
                    <a:pt x="1146" y="2891"/>
                  </a:cubicBezTo>
                  <a:cubicBezTo>
                    <a:pt x="1145" y="2891"/>
                    <a:pt x="1144" y="2891"/>
                    <a:pt x="1143" y="2891"/>
                  </a:cubicBezTo>
                  <a:cubicBezTo>
                    <a:pt x="1117" y="2891"/>
                    <a:pt x="1105" y="2853"/>
                    <a:pt x="1134" y="2846"/>
                  </a:cubicBezTo>
                  <a:cubicBezTo>
                    <a:pt x="1213" y="2827"/>
                    <a:pt x="1296" y="2817"/>
                    <a:pt x="1378" y="2817"/>
                  </a:cubicBezTo>
                  <a:close/>
                  <a:moveTo>
                    <a:pt x="6410" y="2856"/>
                  </a:moveTo>
                  <a:cubicBezTo>
                    <a:pt x="6412" y="2856"/>
                    <a:pt x="6414" y="2856"/>
                    <a:pt x="6416" y="2857"/>
                  </a:cubicBezTo>
                  <a:cubicBezTo>
                    <a:pt x="6595" y="2894"/>
                    <a:pt x="6773" y="2901"/>
                    <a:pt x="6954" y="2910"/>
                  </a:cubicBezTo>
                  <a:cubicBezTo>
                    <a:pt x="6992" y="2911"/>
                    <a:pt x="6991" y="2962"/>
                    <a:pt x="6954" y="2967"/>
                  </a:cubicBezTo>
                  <a:cubicBezTo>
                    <a:pt x="6911" y="2972"/>
                    <a:pt x="6869" y="2974"/>
                    <a:pt x="6826" y="2974"/>
                  </a:cubicBezTo>
                  <a:cubicBezTo>
                    <a:pt x="6683" y="2974"/>
                    <a:pt x="6540" y="2949"/>
                    <a:pt x="6401" y="2913"/>
                  </a:cubicBezTo>
                  <a:cubicBezTo>
                    <a:pt x="6367" y="2904"/>
                    <a:pt x="6379" y="2856"/>
                    <a:pt x="6410" y="2856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4" y="6"/>
                    <a:pt x="7" y="12"/>
                    <a:pt x="7" y="20"/>
                  </a:cubicBezTo>
                  <a:cubicBezTo>
                    <a:pt x="16" y="90"/>
                    <a:pt x="23" y="160"/>
                    <a:pt x="31" y="231"/>
                  </a:cubicBezTo>
                  <a:cubicBezTo>
                    <a:pt x="35" y="220"/>
                    <a:pt x="43" y="214"/>
                    <a:pt x="55" y="214"/>
                  </a:cubicBezTo>
                  <a:cubicBezTo>
                    <a:pt x="58" y="214"/>
                    <a:pt x="61" y="214"/>
                    <a:pt x="64" y="215"/>
                  </a:cubicBezTo>
                  <a:cubicBezTo>
                    <a:pt x="186" y="248"/>
                    <a:pt x="309" y="265"/>
                    <a:pt x="432" y="265"/>
                  </a:cubicBezTo>
                  <a:cubicBezTo>
                    <a:pt x="518" y="265"/>
                    <a:pt x="605" y="257"/>
                    <a:pt x="692" y="240"/>
                  </a:cubicBezTo>
                  <a:cubicBezTo>
                    <a:pt x="695" y="240"/>
                    <a:pt x="697" y="240"/>
                    <a:pt x="700" y="240"/>
                  </a:cubicBezTo>
                  <a:cubicBezTo>
                    <a:pt x="735" y="240"/>
                    <a:pt x="747" y="291"/>
                    <a:pt x="709" y="301"/>
                  </a:cubicBezTo>
                  <a:cubicBezTo>
                    <a:pt x="615" y="326"/>
                    <a:pt x="520" y="339"/>
                    <a:pt x="426" y="339"/>
                  </a:cubicBezTo>
                  <a:cubicBezTo>
                    <a:pt x="299" y="339"/>
                    <a:pt x="173" y="316"/>
                    <a:pt x="49" y="271"/>
                  </a:cubicBezTo>
                  <a:cubicBezTo>
                    <a:pt x="42" y="269"/>
                    <a:pt x="37" y="266"/>
                    <a:pt x="34" y="261"/>
                  </a:cubicBezTo>
                  <a:lnTo>
                    <a:pt x="34" y="261"/>
                  </a:lnTo>
                  <a:cubicBezTo>
                    <a:pt x="126" y="1122"/>
                    <a:pt x="181" y="2046"/>
                    <a:pt x="66" y="2910"/>
                  </a:cubicBezTo>
                  <a:cubicBezTo>
                    <a:pt x="184" y="2907"/>
                    <a:pt x="301" y="2904"/>
                    <a:pt x="419" y="2904"/>
                  </a:cubicBezTo>
                  <a:cubicBezTo>
                    <a:pt x="495" y="2904"/>
                    <a:pt x="571" y="2905"/>
                    <a:pt x="647" y="2908"/>
                  </a:cubicBezTo>
                  <a:cubicBezTo>
                    <a:pt x="686" y="2908"/>
                    <a:pt x="686" y="2966"/>
                    <a:pt x="647" y="2968"/>
                  </a:cubicBezTo>
                  <a:cubicBezTo>
                    <a:pt x="575" y="2969"/>
                    <a:pt x="503" y="2970"/>
                    <a:pt x="431" y="2970"/>
                  </a:cubicBezTo>
                  <a:cubicBezTo>
                    <a:pt x="306" y="2970"/>
                    <a:pt x="182" y="2968"/>
                    <a:pt x="58" y="2965"/>
                  </a:cubicBezTo>
                  <a:cubicBezTo>
                    <a:pt x="42" y="3078"/>
                    <a:pt x="23" y="3191"/>
                    <a:pt x="1" y="3301"/>
                  </a:cubicBezTo>
                  <a:cubicBezTo>
                    <a:pt x="1465" y="3228"/>
                    <a:pt x="2933" y="3217"/>
                    <a:pt x="4402" y="3217"/>
                  </a:cubicBezTo>
                  <a:cubicBezTo>
                    <a:pt x="5078" y="3217"/>
                    <a:pt x="5753" y="3219"/>
                    <a:pt x="6429" y="3219"/>
                  </a:cubicBezTo>
                  <a:cubicBezTo>
                    <a:pt x="6697" y="3219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4"/>
                    <a:pt x="13939" y="3241"/>
                  </a:cubicBezTo>
                  <a:cubicBezTo>
                    <a:pt x="13952" y="3227"/>
                    <a:pt x="13972" y="3219"/>
                    <a:pt x="13992" y="3219"/>
                  </a:cubicBezTo>
                  <a:cubicBezTo>
                    <a:pt x="14012" y="3219"/>
                    <a:pt x="14031" y="3227"/>
                    <a:pt x="14042" y="3242"/>
                  </a:cubicBezTo>
                  <a:cubicBezTo>
                    <a:pt x="14185" y="3243"/>
                    <a:pt x="14330" y="3244"/>
                    <a:pt x="14474" y="3245"/>
                  </a:cubicBezTo>
                  <a:cubicBezTo>
                    <a:pt x="14477" y="3227"/>
                    <a:pt x="14492" y="3210"/>
                    <a:pt x="14518" y="3210"/>
                  </a:cubicBezTo>
                  <a:cubicBezTo>
                    <a:pt x="14559" y="3208"/>
                    <a:pt x="14601" y="3207"/>
                    <a:pt x="14642" y="3206"/>
                  </a:cubicBezTo>
                  <a:lnTo>
                    <a:pt x="14670" y="3206"/>
                  </a:lnTo>
                  <a:cubicBezTo>
                    <a:pt x="14682" y="3196"/>
                    <a:pt x="14693" y="3186"/>
                    <a:pt x="14705" y="3176"/>
                  </a:cubicBezTo>
                  <a:cubicBezTo>
                    <a:pt x="14707" y="3175"/>
                    <a:pt x="14708" y="3175"/>
                    <a:pt x="14710" y="3173"/>
                  </a:cubicBezTo>
                  <a:cubicBezTo>
                    <a:pt x="14632" y="2148"/>
                    <a:pt x="14635" y="1117"/>
                    <a:pt x="14546" y="92"/>
                  </a:cubicBezTo>
                  <a:lnTo>
                    <a:pt x="14543" y="92"/>
                  </a:lnTo>
                  <a:cubicBezTo>
                    <a:pt x="13978" y="99"/>
                    <a:pt x="13413" y="102"/>
                    <a:pt x="12848" y="102"/>
                  </a:cubicBezTo>
                  <a:cubicBezTo>
                    <a:pt x="10969" y="102"/>
                    <a:pt x="9088" y="71"/>
                    <a:pt x="7210" y="57"/>
                  </a:cubicBezTo>
                  <a:cubicBezTo>
                    <a:pt x="5992" y="47"/>
                    <a:pt x="4772" y="37"/>
                    <a:pt x="3553" y="30"/>
                  </a:cubicBezTo>
                  <a:cubicBezTo>
                    <a:pt x="3436" y="29"/>
                    <a:pt x="3319" y="29"/>
                    <a:pt x="3203" y="29"/>
                  </a:cubicBezTo>
                  <a:cubicBezTo>
                    <a:pt x="2689" y="29"/>
                    <a:pt x="2175" y="35"/>
                    <a:pt x="1660" y="35"/>
                  </a:cubicBezTo>
                  <a:cubicBezTo>
                    <a:pt x="1106" y="35"/>
                    <a:pt x="552" y="2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93;p46">
              <a:extLst>
                <a:ext uri="{FF2B5EF4-FFF2-40B4-BE49-F238E27FC236}">
                  <a16:creationId xmlns:a16="http://schemas.microsoft.com/office/drawing/2014/main" id="{34894B2C-D247-441E-80EA-40430E286216}"/>
                </a:ext>
              </a:extLst>
            </p:cNvPr>
            <p:cNvSpPr/>
            <p:nvPr/>
          </p:nvSpPr>
          <p:spPr>
            <a:xfrm>
              <a:off x="7737238" y="1961276"/>
              <a:ext cx="167201" cy="172927"/>
            </a:xfrm>
            <a:custGeom>
              <a:avLst/>
              <a:gdLst/>
              <a:ahLst/>
              <a:cxnLst/>
              <a:rect l="l" t="t" r="r" b="b"/>
              <a:pathLst>
                <a:path w="3154" h="3262" extrusionOk="0">
                  <a:moveTo>
                    <a:pt x="366" y="143"/>
                  </a:moveTo>
                  <a:cubicBezTo>
                    <a:pt x="369" y="143"/>
                    <a:pt x="372" y="143"/>
                    <a:pt x="376" y="144"/>
                  </a:cubicBezTo>
                  <a:cubicBezTo>
                    <a:pt x="514" y="178"/>
                    <a:pt x="652" y="186"/>
                    <a:pt x="792" y="186"/>
                  </a:cubicBezTo>
                  <a:cubicBezTo>
                    <a:pt x="832" y="186"/>
                    <a:pt x="872" y="185"/>
                    <a:pt x="913" y="184"/>
                  </a:cubicBezTo>
                  <a:cubicBezTo>
                    <a:pt x="914" y="184"/>
                    <a:pt x="914" y="184"/>
                    <a:pt x="914" y="184"/>
                  </a:cubicBezTo>
                  <a:cubicBezTo>
                    <a:pt x="955" y="184"/>
                    <a:pt x="963" y="248"/>
                    <a:pt x="924" y="257"/>
                  </a:cubicBezTo>
                  <a:cubicBezTo>
                    <a:pt x="859" y="271"/>
                    <a:pt x="795" y="277"/>
                    <a:pt x="730" y="277"/>
                  </a:cubicBezTo>
                  <a:cubicBezTo>
                    <a:pt x="604" y="277"/>
                    <a:pt x="478" y="253"/>
                    <a:pt x="357" y="214"/>
                  </a:cubicBezTo>
                  <a:cubicBezTo>
                    <a:pt x="316" y="200"/>
                    <a:pt x="328" y="143"/>
                    <a:pt x="366" y="143"/>
                  </a:cubicBezTo>
                  <a:close/>
                  <a:moveTo>
                    <a:pt x="1611" y="244"/>
                  </a:moveTo>
                  <a:cubicBezTo>
                    <a:pt x="1660" y="244"/>
                    <a:pt x="1709" y="246"/>
                    <a:pt x="1758" y="249"/>
                  </a:cubicBezTo>
                  <a:cubicBezTo>
                    <a:pt x="1790" y="252"/>
                    <a:pt x="1790" y="295"/>
                    <a:pt x="1758" y="299"/>
                  </a:cubicBezTo>
                  <a:cubicBezTo>
                    <a:pt x="1712" y="302"/>
                    <a:pt x="1667" y="303"/>
                    <a:pt x="1621" y="303"/>
                  </a:cubicBezTo>
                  <a:cubicBezTo>
                    <a:pt x="1517" y="303"/>
                    <a:pt x="1413" y="297"/>
                    <a:pt x="1311" y="293"/>
                  </a:cubicBezTo>
                  <a:cubicBezTo>
                    <a:pt x="1286" y="292"/>
                    <a:pt x="1286" y="255"/>
                    <a:pt x="1311" y="254"/>
                  </a:cubicBezTo>
                  <a:cubicBezTo>
                    <a:pt x="1410" y="250"/>
                    <a:pt x="1511" y="244"/>
                    <a:pt x="1611" y="244"/>
                  </a:cubicBezTo>
                  <a:close/>
                  <a:moveTo>
                    <a:pt x="2205" y="293"/>
                  </a:moveTo>
                  <a:cubicBezTo>
                    <a:pt x="2255" y="293"/>
                    <a:pt x="2304" y="295"/>
                    <a:pt x="2353" y="301"/>
                  </a:cubicBezTo>
                  <a:cubicBezTo>
                    <a:pt x="2382" y="305"/>
                    <a:pt x="2382" y="341"/>
                    <a:pt x="2353" y="346"/>
                  </a:cubicBezTo>
                  <a:cubicBezTo>
                    <a:pt x="2304" y="351"/>
                    <a:pt x="2255" y="353"/>
                    <a:pt x="2205" y="353"/>
                  </a:cubicBezTo>
                  <a:cubicBezTo>
                    <a:pt x="2156" y="353"/>
                    <a:pt x="2106" y="351"/>
                    <a:pt x="2056" y="351"/>
                  </a:cubicBezTo>
                  <a:cubicBezTo>
                    <a:pt x="2020" y="350"/>
                    <a:pt x="2020" y="295"/>
                    <a:pt x="2056" y="295"/>
                  </a:cubicBezTo>
                  <a:cubicBezTo>
                    <a:pt x="2106" y="295"/>
                    <a:pt x="2156" y="293"/>
                    <a:pt x="2205" y="293"/>
                  </a:cubicBezTo>
                  <a:close/>
                  <a:moveTo>
                    <a:pt x="1887" y="2866"/>
                  </a:moveTo>
                  <a:cubicBezTo>
                    <a:pt x="1927" y="2866"/>
                    <a:pt x="1967" y="2868"/>
                    <a:pt x="2006" y="2873"/>
                  </a:cubicBezTo>
                  <a:cubicBezTo>
                    <a:pt x="2048" y="2878"/>
                    <a:pt x="2048" y="2933"/>
                    <a:pt x="2006" y="2937"/>
                  </a:cubicBezTo>
                  <a:cubicBezTo>
                    <a:pt x="1965" y="2942"/>
                    <a:pt x="1924" y="2944"/>
                    <a:pt x="1883" y="2944"/>
                  </a:cubicBezTo>
                  <a:cubicBezTo>
                    <a:pt x="1792" y="2944"/>
                    <a:pt x="1699" y="2935"/>
                    <a:pt x="1610" y="2930"/>
                  </a:cubicBezTo>
                  <a:cubicBezTo>
                    <a:pt x="1578" y="2928"/>
                    <a:pt x="1578" y="2883"/>
                    <a:pt x="1610" y="2881"/>
                  </a:cubicBezTo>
                  <a:cubicBezTo>
                    <a:pt x="1701" y="2876"/>
                    <a:pt x="1794" y="2866"/>
                    <a:pt x="1887" y="2866"/>
                  </a:cubicBezTo>
                  <a:close/>
                  <a:moveTo>
                    <a:pt x="934" y="2918"/>
                  </a:moveTo>
                  <a:cubicBezTo>
                    <a:pt x="977" y="2918"/>
                    <a:pt x="1020" y="2920"/>
                    <a:pt x="1063" y="2923"/>
                  </a:cubicBezTo>
                  <a:cubicBezTo>
                    <a:pt x="1103" y="2928"/>
                    <a:pt x="1103" y="2983"/>
                    <a:pt x="1063" y="2986"/>
                  </a:cubicBezTo>
                  <a:cubicBezTo>
                    <a:pt x="1020" y="2990"/>
                    <a:pt x="977" y="2992"/>
                    <a:pt x="934" y="2992"/>
                  </a:cubicBezTo>
                  <a:cubicBezTo>
                    <a:pt x="844" y="2992"/>
                    <a:pt x="755" y="2985"/>
                    <a:pt x="665" y="2981"/>
                  </a:cubicBezTo>
                  <a:cubicBezTo>
                    <a:pt x="631" y="2980"/>
                    <a:pt x="631" y="2930"/>
                    <a:pt x="665" y="2929"/>
                  </a:cubicBezTo>
                  <a:cubicBezTo>
                    <a:pt x="755" y="2924"/>
                    <a:pt x="844" y="2918"/>
                    <a:pt x="934" y="2918"/>
                  </a:cubicBezTo>
                  <a:close/>
                  <a:moveTo>
                    <a:pt x="2588" y="2921"/>
                  </a:moveTo>
                  <a:cubicBezTo>
                    <a:pt x="2612" y="2921"/>
                    <a:pt x="2636" y="2925"/>
                    <a:pt x="2659" y="2933"/>
                  </a:cubicBezTo>
                  <a:cubicBezTo>
                    <a:pt x="2683" y="2942"/>
                    <a:pt x="2681" y="2982"/>
                    <a:pt x="2652" y="2982"/>
                  </a:cubicBezTo>
                  <a:cubicBezTo>
                    <a:pt x="2652" y="2982"/>
                    <a:pt x="2652" y="2982"/>
                    <a:pt x="2651" y="2982"/>
                  </a:cubicBezTo>
                  <a:cubicBezTo>
                    <a:pt x="2623" y="2982"/>
                    <a:pt x="2595" y="2978"/>
                    <a:pt x="2567" y="2978"/>
                  </a:cubicBezTo>
                  <a:cubicBezTo>
                    <a:pt x="2555" y="2978"/>
                    <a:pt x="2542" y="2979"/>
                    <a:pt x="2530" y="2981"/>
                  </a:cubicBezTo>
                  <a:cubicBezTo>
                    <a:pt x="2488" y="2989"/>
                    <a:pt x="2450" y="3003"/>
                    <a:pt x="2416" y="3026"/>
                  </a:cubicBezTo>
                  <a:cubicBezTo>
                    <a:pt x="2412" y="3028"/>
                    <a:pt x="2408" y="3030"/>
                    <a:pt x="2404" y="3030"/>
                  </a:cubicBezTo>
                  <a:cubicBezTo>
                    <a:pt x="2383" y="3030"/>
                    <a:pt x="2370" y="2999"/>
                    <a:pt x="2392" y="2985"/>
                  </a:cubicBezTo>
                  <a:cubicBezTo>
                    <a:pt x="2445" y="2950"/>
                    <a:pt x="2518" y="2921"/>
                    <a:pt x="2588" y="2921"/>
                  </a:cubicBezTo>
                  <a:close/>
                  <a:moveTo>
                    <a:pt x="2414" y="1"/>
                  </a:moveTo>
                  <a:lnTo>
                    <a:pt x="2396" y="2"/>
                  </a:lnTo>
                  <a:cubicBezTo>
                    <a:pt x="2396" y="27"/>
                    <a:pt x="2379" y="54"/>
                    <a:pt x="2341" y="56"/>
                  </a:cubicBezTo>
                  <a:cubicBezTo>
                    <a:pt x="2156" y="66"/>
                    <a:pt x="1968" y="70"/>
                    <a:pt x="1778" y="70"/>
                  </a:cubicBezTo>
                  <a:cubicBezTo>
                    <a:pt x="1257" y="70"/>
                    <a:pt x="728" y="39"/>
                    <a:pt x="217" y="5"/>
                  </a:cubicBezTo>
                  <a:lnTo>
                    <a:pt x="217" y="5"/>
                  </a:lnTo>
                  <a:cubicBezTo>
                    <a:pt x="557" y="614"/>
                    <a:pt x="989" y="1161"/>
                    <a:pt x="1436" y="1697"/>
                  </a:cubicBezTo>
                  <a:cubicBezTo>
                    <a:pt x="1452" y="1717"/>
                    <a:pt x="1453" y="1741"/>
                    <a:pt x="1445" y="1759"/>
                  </a:cubicBezTo>
                  <a:cubicBezTo>
                    <a:pt x="1459" y="1782"/>
                    <a:pt x="1461" y="1812"/>
                    <a:pt x="1437" y="1839"/>
                  </a:cubicBezTo>
                  <a:cubicBezTo>
                    <a:pt x="978" y="2327"/>
                    <a:pt x="493" y="2808"/>
                    <a:pt x="1" y="3262"/>
                  </a:cubicBezTo>
                  <a:cubicBezTo>
                    <a:pt x="1049" y="3216"/>
                    <a:pt x="2102" y="3225"/>
                    <a:pt x="3153" y="3218"/>
                  </a:cubicBezTo>
                  <a:cubicBezTo>
                    <a:pt x="2894" y="3064"/>
                    <a:pt x="2646" y="2893"/>
                    <a:pt x="2419" y="2690"/>
                  </a:cubicBezTo>
                  <a:cubicBezTo>
                    <a:pt x="2407" y="2680"/>
                    <a:pt x="2405" y="2666"/>
                    <a:pt x="2407" y="2652"/>
                  </a:cubicBezTo>
                  <a:cubicBezTo>
                    <a:pt x="2397" y="2634"/>
                    <a:pt x="2398" y="2610"/>
                    <a:pt x="2412" y="2594"/>
                  </a:cubicBezTo>
                  <a:cubicBezTo>
                    <a:pt x="2411" y="2590"/>
                    <a:pt x="2409" y="2586"/>
                    <a:pt x="2409" y="2580"/>
                  </a:cubicBezTo>
                  <a:cubicBezTo>
                    <a:pt x="2396" y="2033"/>
                    <a:pt x="2454" y="1485"/>
                    <a:pt x="2449" y="936"/>
                  </a:cubicBezTo>
                  <a:cubicBezTo>
                    <a:pt x="2448" y="623"/>
                    <a:pt x="2435" y="311"/>
                    <a:pt x="2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94;p46">
              <a:extLst>
                <a:ext uri="{FF2B5EF4-FFF2-40B4-BE49-F238E27FC236}">
                  <a16:creationId xmlns:a16="http://schemas.microsoft.com/office/drawing/2014/main" id="{69867733-BEF7-41A8-817E-6EFAF016621F}"/>
                </a:ext>
              </a:extLst>
            </p:cNvPr>
            <p:cNvSpPr/>
            <p:nvPr/>
          </p:nvSpPr>
          <p:spPr>
            <a:xfrm>
              <a:off x="7728915" y="1917859"/>
              <a:ext cx="1034486" cy="222599"/>
            </a:xfrm>
            <a:custGeom>
              <a:avLst/>
              <a:gdLst/>
              <a:ahLst/>
              <a:cxnLst/>
              <a:rect l="l" t="t" r="r" b="b"/>
              <a:pathLst>
                <a:path w="19514" h="4199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0" y="120"/>
                    <a:pt x="3764" y="127"/>
                    <a:pt x="4318" y="127"/>
                  </a:cubicBezTo>
                  <a:cubicBezTo>
                    <a:pt x="4833" y="127"/>
                    <a:pt x="5347" y="121"/>
                    <a:pt x="5861" y="121"/>
                  </a:cubicBezTo>
                  <a:cubicBezTo>
                    <a:pt x="5977" y="121"/>
                    <a:pt x="6094" y="121"/>
                    <a:pt x="6211" y="122"/>
                  </a:cubicBezTo>
                  <a:cubicBezTo>
                    <a:pt x="7430" y="129"/>
                    <a:pt x="8650" y="139"/>
                    <a:pt x="9868" y="149"/>
                  </a:cubicBezTo>
                  <a:cubicBezTo>
                    <a:pt x="11746" y="163"/>
                    <a:pt x="13627" y="194"/>
                    <a:pt x="15506" y="194"/>
                  </a:cubicBezTo>
                  <a:cubicBezTo>
                    <a:pt x="16071" y="194"/>
                    <a:pt x="16636" y="191"/>
                    <a:pt x="17201" y="184"/>
                  </a:cubicBezTo>
                  <a:lnTo>
                    <a:pt x="17204" y="184"/>
                  </a:lnTo>
                  <a:cubicBezTo>
                    <a:pt x="17293" y="1209"/>
                    <a:pt x="17290" y="2240"/>
                    <a:pt x="17368" y="3265"/>
                  </a:cubicBezTo>
                  <a:cubicBezTo>
                    <a:pt x="17366" y="3267"/>
                    <a:pt x="17365" y="3267"/>
                    <a:pt x="17363" y="3268"/>
                  </a:cubicBezTo>
                  <a:cubicBezTo>
                    <a:pt x="17351" y="3278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7"/>
                  </a:cubicBezTo>
                  <a:cubicBezTo>
                    <a:pt x="16988" y="3336"/>
                    <a:pt x="16843" y="3335"/>
                    <a:pt x="16699" y="3333"/>
                  </a:cubicBezTo>
                  <a:cubicBezTo>
                    <a:pt x="16688" y="3318"/>
                    <a:pt x="16670" y="3311"/>
                    <a:pt x="16651" y="3311"/>
                  </a:cubicBezTo>
                  <a:cubicBezTo>
                    <a:pt x="16631" y="3311"/>
                    <a:pt x="16610" y="3319"/>
                    <a:pt x="16597" y="3333"/>
                  </a:cubicBezTo>
                  <a:cubicBezTo>
                    <a:pt x="14907" y="3316"/>
                    <a:pt x="13217" y="3307"/>
                    <a:pt x="11527" y="3307"/>
                  </a:cubicBezTo>
                  <a:cubicBezTo>
                    <a:pt x="10981" y="3307"/>
                    <a:pt x="10436" y="3308"/>
                    <a:pt x="9890" y="3310"/>
                  </a:cubicBezTo>
                  <a:cubicBezTo>
                    <a:pt x="9622" y="3311"/>
                    <a:pt x="9355" y="3311"/>
                    <a:pt x="9087" y="3311"/>
                  </a:cubicBezTo>
                  <a:cubicBezTo>
                    <a:pt x="8412" y="3311"/>
                    <a:pt x="7736" y="3309"/>
                    <a:pt x="7060" y="3309"/>
                  </a:cubicBezTo>
                  <a:cubicBezTo>
                    <a:pt x="5592" y="3309"/>
                    <a:pt x="4124" y="3320"/>
                    <a:pt x="2659" y="3393"/>
                  </a:cubicBezTo>
                  <a:cubicBezTo>
                    <a:pt x="2681" y="3283"/>
                    <a:pt x="2700" y="3171"/>
                    <a:pt x="2716" y="3057"/>
                  </a:cubicBezTo>
                  <a:cubicBezTo>
                    <a:pt x="2840" y="3060"/>
                    <a:pt x="2964" y="3062"/>
                    <a:pt x="3089" y="3062"/>
                  </a:cubicBezTo>
                  <a:cubicBezTo>
                    <a:pt x="3161" y="3062"/>
                    <a:pt x="3233" y="3061"/>
                    <a:pt x="3305" y="3060"/>
                  </a:cubicBezTo>
                  <a:cubicBezTo>
                    <a:pt x="3344" y="3058"/>
                    <a:pt x="3344" y="3000"/>
                    <a:pt x="3305" y="3000"/>
                  </a:cubicBezTo>
                  <a:cubicBezTo>
                    <a:pt x="3229" y="2997"/>
                    <a:pt x="3153" y="2996"/>
                    <a:pt x="3077" y="2996"/>
                  </a:cubicBezTo>
                  <a:cubicBezTo>
                    <a:pt x="2959" y="2996"/>
                    <a:pt x="2842" y="2999"/>
                    <a:pt x="2724" y="3002"/>
                  </a:cubicBezTo>
                  <a:cubicBezTo>
                    <a:pt x="2839" y="2138"/>
                    <a:pt x="2784" y="1214"/>
                    <a:pt x="2692" y="353"/>
                  </a:cubicBezTo>
                  <a:lnTo>
                    <a:pt x="2692" y="353"/>
                  </a:lnTo>
                  <a:cubicBezTo>
                    <a:pt x="2695" y="358"/>
                    <a:pt x="2700" y="361"/>
                    <a:pt x="2707" y="363"/>
                  </a:cubicBezTo>
                  <a:cubicBezTo>
                    <a:pt x="2830" y="408"/>
                    <a:pt x="2957" y="430"/>
                    <a:pt x="3083" y="430"/>
                  </a:cubicBezTo>
                  <a:cubicBezTo>
                    <a:pt x="3178" y="430"/>
                    <a:pt x="3273" y="418"/>
                    <a:pt x="3367" y="393"/>
                  </a:cubicBezTo>
                  <a:cubicBezTo>
                    <a:pt x="3405" y="383"/>
                    <a:pt x="3393" y="332"/>
                    <a:pt x="3358" y="332"/>
                  </a:cubicBezTo>
                  <a:cubicBezTo>
                    <a:pt x="3355" y="332"/>
                    <a:pt x="3353" y="332"/>
                    <a:pt x="3350" y="332"/>
                  </a:cubicBezTo>
                  <a:cubicBezTo>
                    <a:pt x="3263" y="349"/>
                    <a:pt x="3176" y="357"/>
                    <a:pt x="3090" y="357"/>
                  </a:cubicBezTo>
                  <a:cubicBezTo>
                    <a:pt x="2967" y="357"/>
                    <a:pt x="2844" y="340"/>
                    <a:pt x="2722" y="307"/>
                  </a:cubicBezTo>
                  <a:cubicBezTo>
                    <a:pt x="2719" y="306"/>
                    <a:pt x="2716" y="306"/>
                    <a:pt x="2713" y="306"/>
                  </a:cubicBezTo>
                  <a:cubicBezTo>
                    <a:pt x="2701" y="306"/>
                    <a:pt x="2693" y="312"/>
                    <a:pt x="2689" y="323"/>
                  </a:cubicBezTo>
                  <a:cubicBezTo>
                    <a:pt x="2681" y="252"/>
                    <a:pt x="2674" y="182"/>
                    <a:pt x="2665" y="112"/>
                  </a:cubicBezTo>
                  <a:cubicBezTo>
                    <a:pt x="2665" y="104"/>
                    <a:pt x="2662" y="98"/>
                    <a:pt x="2659" y="92"/>
                  </a:cubicBezTo>
                  <a:close/>
                  <a:moveTo>
                    <a:pt x="17194" y="3414"/>
                  </a:moveTo>
                  <a:cubicBezTo>
                    <a:pt x="17031" y="3563"/>
                    <a:pt x="16877" y="3724"/>
                    <a:pt x="16733" y="3888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1"/>
                  </a:cubicBezTo>
                  <a:cubicBezTo>
                    <a:pt x="17182" y="3421"/>
                    <a:pt x="17188" y="3418"/>
                    <a:pt x="17194" y="3414"/>
                  </a:cubicBezTo>
                  <a:close/>
                  <a:moveTo>
                    <a:pt x="2722" y="3496"/>
                  </a:moveTo>
                  <a:cubicBezTo>
                    <a:pt x="2883" y="3498"/>
                    <a:pt x="3043" y="3498"/>
                    <a:pt x="3204" y="3498"/>
                  </a:cubicBezTo>
                  <a:cubicBezTo>
                    <a:pt x="3297" y="3498"/>
                    <a:pt x="3389" y="3498"/>
                    <a:pt x="3482" y="3498"/>
                  </a:cubicBezTo>
                  <a:lnTo>
                    <a:pt x="3482" y="3498"/>
                  </a:lnTo>
                  <a:cubicBezTo>
                    <a:pt x="3468" y="3670"/>
                    <a:pt x="3474" y="3843"/>
                    <a:pt x="3494" y="4014"/>
                  </a:cubicBezTo>
                  <a:cubicBezTo>
                    <a:pt x="3233" y="3845"/>
                    <a:pt x="2979" y="3669"/>
                    <a:pt x="2722" y="3496"/>
                  </a:cubicBezTo>
                  <a:close/>
                  <a:moveTo>
                    <a:pt x="19339" y="752"/>
                  </a:moveTo>
                  <a:cubicBezTo>
                    <a:pt x="19298" y="771"/>
                    <a:pt x="19302" y="815"/>
                    <a:pt x="19325" y="844"/>
                  </a:cubicBezTo>
                  <a:cubicBezTo>
                    <a:pt x="18980" y="1376"/>
                    <a:pt x="18587" y="1862"/>
                    <a:pt x="18182" y="2349"/>
                  </a:cubicBezTo>
                  <a:cubicBezTo>
                    <a:pt x="18154" y="2381"/>
                    <a:pt x="18169" y="2421"/>
                    <a:pt x="18198" y="2436"/>
                  </a:cubicBezTo>
                  <a:cubicBezTo>
                    <a:pt x="18156" y="2449"/>
                    <a:pt x="18127" y="2502"/>
                    <a:pt x="18166" y="2544"/>
                  </a:cubicBezTo>
                  <a:cubicBezTo>
                    <a:pt x="18416" y="2812"/>
                    <a:pt x="18655" y="3082"/>
                    <a:pt x="18871" y="3377"/>
                  </a:cubicBezTo>
                  <a:cubicBezTo>
                    <a:pt x="19024" y="3584"/>
                    <a:pt x="19156" y="3805"/>
                    <a:pt x="19321" y="4003"/>
                  </a:cubicBezTo>
                  <a:cubicBezTo>
                    <a:pt x="18993" y="3989"/>
                    <a:pt x="18663" y="3980"/>
                    <a:pt x="18333" y="3980"/>
                  </a:cubicBezTo>
                  <a:cubicBezTo>
                    <a:pt x="17818" y="3980"/>
                    <a:pt x="17302" y="4001"/>
                    <a:pt x="16791" y="4055"/>
                  </a:cubicBezTo>
                  <a:cubicBezTo>
                    <a:pt x="16911" y="3943"/>
                    <a:pt x="17027" y="3822"/>
                    <a:pt x="17139" y="3700"/>
                  </a:cubicBezTo>
                  <a:cubicBezTo>
                    <a:pt x="17144" y="3703"/>
                    <a:pt x="17149" y="3706"/>
                    <a:pt x="17157" y="3706"/>
                  </a:cubicBezTo>
                  <a:cubicBezTo>
                    <a:pt x="17158" y="3706"/>
                    <a:pt x="17159" y="3706"/>
                    <a:pt x="17161" y="3706"/>
                  </a:cubicBezTo>
                  <a:cubicBezTo>
                    <a:pt x="17328" y="3691"/>
                    <a:pt x="17498" y="3679"/>
                    <a:pt x="17664" y="3646"/>
                  </a:cubicBezTo>
                  <a:cubicBezTo>
                    <a:pt x="17694" y="3640"/>
                    <a:pt x="17686" y="3592"/>
                    <a:pt x="17656" y="3592"/>
                  </a:cubicBezTo>
                  <a:cubicBezTo>
                    <a:pt x="17500" y="3595"/>
                    <a:pt x="17345" y="3618"/>
                    <a:pt x="17192" y="3640"/>
                  </a:cubicBezTo>
                  <a:cubicBezTo>
                    <a:pt x="17280" y="3538"/>
                    <a:pt x="17365" y="3436"/>
                    <a:pt x="17443" y="3330"/>
                  </a:cubicBezTo>
                  <a:cubicBezTo>
                    <a:pt x="17454" y="3315"/>
                    <a:pt x="17454" y="3300"/>
                    <a:pt x="17449" y="3288"/>
                  </a:cubicBezTo>
                  <a:cubicBezTo>
                    <a:pt x="17503" y="2466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21"/>
                    <a:pt x="18023" y="825"/>
                    <a:pt x="18340" y="828"/>
                  </a:cubicBezTo>
                  <a:cubicBezTo>
                    <a:pt x="18490" y="831"/>
                    <a:pt x="18652" y="844"/>
                    <a:pt x="18811" y="844"/>
                  </a:cubicBezTo>
                  <a:cubicBezTo>
                    <a:pt x="18997" y="844"/>
                    <a:pt x="19181" y="826"/>
                    <a:pt x="19339" y="752"/>
                  </a:cubicBezTo>
                  <a:close/>
                  <a:moveTo>
                    <a:pt x="3781" y="1"/>
                  </a:moveTo>
                  <a:cubicBezTo>
                    <a:pt x="3380" y="1"/>
                    <a:pt x="2979" y="7"/>
                    <a:pt x="2580" y="25"/>
                  </a:cubicBezTo>
                  <a:cubicBezTo>
                    <a:pt x="2563" y="26"/>
                    <a:pt x="2553" y="36"/>
                    <a:pt x="2550" y="49"/>
                  </a:cubicBezTo>
                  <a:cubicBezTo>
                    <a:pt x="2528" y="59"/>
                    <a:pt x="2513" y="79"/>
                    <a:pt x="2516" y="112"/>
                  </a:cubicBezTo>
                  <a:cubicBezTo>
                    <a:pt x="2537" y="347"/>
                    <a:pt x="2556" y="583"/>
                    <a:pt x="2572" y="820"/>
                  </a:cubicBezTo>
                  <a:cubicBezTo>
                    <a:pt x="2592" y="1130"/>
                    <a:pt x="2605" y="1442"/>
                    <a:pt x="2607" y="1755"/>
                  </a:cubicBezTo>
                  <a:cubicBezTo>
                    <a:pt x="2611" y="2304"/>
                    <a:pt x="2553" y="2852"/>
                    <a:pt x="2566" y="3399"/>
                  </a:cubicBezTo>
                  <a:cubicBezTo>
                    <a:pt x="2566" y="3405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5"/>
                    <a:pt x="2564" y="3499"/>
                    <a:pt x="2576" y="3509"/>
                  </a:cubicBezTo>
                  <a:cubicBezTo>
                    <a:pt x="2803" y="3712"/>
                    <a:pt x="3051" y="3883"/>
                    <a:pt x="3310" y="4037"/>
                  </a:cubicBezTo>
                  <a:cubicBezTo>
                    <a:pt x="2260" y="4044"/>
                    <a:pt x="1207" y="4035"/>
                    <a:pt x="158" y="4081"/>
                  </a:cubicBezTo>
                  <a:cubicBezTo>
                    <a:pt x="650" y="3626"/>
                    <a:pt x="1136" y="3146"/>
                    <a:pt x="1594" y="2657"/>
                  </a:cubicBezTo>
                  <a:cubicBezTo>
                    <a:pt x="1619" y="2631"/>
                    <a:pt x="1616" y="2601"/>
                    <a:pt x="1602" y="2578"/>
                  </a:cubicBezTo>
                  <a:cubicBezTo>
                    <a:pt x="1610" y="2560"/>
                    <a:pt x="1610" y="2536"/>
                    <a:pt x="1593" y="2516"/>
                  </a:cubicBezTo>
                  <a:cubicBezTo>
                    <a:pt x="1146" y="1980"/>
                    <a:pt x="716" y="1433"/>
                    <a:pt x="374" y="823"/>
                  </a:cubicBezTo>
                  <a:lnTo>
                    <a:pt x="374" y="823"/>
                  </a:lnTo>
                  <a:cubicBezTo>
                    <a:pt x="883" y="857"/>
                    <a:pt x="1409" y="888"/>
                    <a:pt x="1927" y="888"/>
                  </a:cubicBezTo>
                  <a:cubicBezTo>
                    <a:pt x="2119" y="888"/>
                    <a:pt x="2310" y="884"/>
                    <a:pt x="2498" y="874"/>
                  </a:cubicBezTo>
                  <a:cubicBezTo>
                    <a:pt x="2536" y="873"/>
                    <a:pt x="2553" y="846"/>
                    <a:pt x="2553" y="820"/>
                  </a:cubicBezTo>
                  <a:cubicBezTo>
                    <a:pt x="2553" y="793"/>
                    <a:pt x="2535" y="765"/>
                    <a:pt x="2498" y="762"/>
                  </a:cubicBezTo>
                  <a:cubicBezTo>
                    <a:pt x="2051" y="717"/>
                    <a:pt x="1588" y="704"/>
                    <a:pt x="1128" y="704"/>
                  </a:cubicBezTo>
                  <a:cubicBezTo>
                    <a:pt x="861" y="704"/>
                    <a:pt x="595" y="709"/>
                    <a:pt x="333" y="714"/>
                  </a:cubicBezTo>
                  <a:cubicBezTo>
                    <a:pt x="320" y="715"/>
                    <a:pt x="311" y="719"/>
                    <a:pt x="301" y="726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09"/>
                  </a:cubicBezTo>
                  <a:cubicBezTo>
                    <a:pt x="582" y="1448"/>
                    <a:pt x="973" y="2057"/>
                    <a:pt x="1487" y="2577"/>
                  </a:cubicBezTo>
                  <a:cubicBezTo>
                    <a:pt x="989" y="3022"/>
                    <a:pt x="505" y="3514"/>
                    <a:pt x="67" y="4018"/>
                  </a:cubicBezTo>
                  <a:cubicBezTo>
                    <a:pt x="47" y="4041"/>
                    <a:pt x="50" y="4067"/>
                    <a:pt x="63" y="4085"/>
                  </a:cubicBezTo>
                  <a:cubicBezTo>
                    <a:pt x="1" y="4092"/>
                    <a:pt x="1" y="4185"/>
                    <a:pt x="66" y="4187"/>
                  </a:cubicBezTo>
                  <a:cubicBezTo>
                    <a:pt x="379" y="4195"/>
                    <a:pt x="693" y="4199"/>
                    <a:pt x="1007" y="4199"/>
                  </a:cubicBezTo>
                  <a:cubicBezTo>
                    <a:pt x="1843" y="4199"/>
                    <a:pt x="2679" y="4175"/>
                    <a:pt x="3514" y="4164"/>
                  </a:cubicBezTo>
                  <a:cubicBezTo>
                    <a:pt x="3556" y="4164"/>
                    <a:pt x="3576" y="4131"/>
                    <a:pt x="3575" y="4098"/>
                  </a:cubicBezTo>
                  <a:cubicBezTo>
                    <a:pt x="3598" y="4094"/>
                    <a:pt x="3616" y="4077"/>
                    <a:pt x="3614" y="4045"/>
                  </a:cubicBezTo>
                  <a:cubicBezTo>
                    <a:pt x="3601" y="3862"/>
                    <a:pt x="3600" y="3681"/>
                    <a:pt x="3601" y="3499"/>
                  </a:cubicBezTo>
                  <a:cubicBezTo>
                    <a:pt x="5697" y="3493"/>
                    <a:pt x="7794" y="3412"/>
                    <a:pt x="9890" y="3402"/>
                  </a:cubicBezTo>
                  <a:cubicBezTo>
                    <a:pt x="10674" y="3397"/>
                    <a:pt x="11459" y="3395"/>
                    <a:pt x="12243" y="3395"/>
                  </a:cubicBezTo>
                  <a:cubicBezTo>
                    <a:pt x="13691" y="3395"/>
                    <a:pt x="15139" y="3402"/>
                    <a:pt x="16586" y="3415"/>
                  </a:cubicBezTo>
                  <a:cubicBezTo>
                    <a:pt x="16600" y="3637"/>
                    <a:pt x="16604" y="3856"/>
                    <a:pt x="16603" y="4078"/>
                  </a:cubicBezTo>
                  <a:cubicBezTo>
                    <a:pt x="16562" y="4094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30" y="4140"/>
                    <a:pt x="18044" y="4114"/>
                    <a:pt x="18760" y="4114"/>
                  </a:cubicBezTo>
                  <a:cubicBezTo>
                    <a:pt x="18953" y="4114"/>
                    <a:pt x="19147" y="4116"/>
                    <a:pt x="19341" y="4121"/>
                  </a:cubicBezTo>
                  <a:cubicBezTo>
                    <a:pt x="19342" y="4121"/>
                    <a:pt x="19343" y="4121"/>
                    <a:pt x="19343" y="4121"/>
                  </a:cubicBezTo>
                  <a:cubicBezTo>
                    <a:pt x="19374" y="4121"/>
                    <a:pt x="19391" y="4101"/>
                    <a:pt x="19396" y="4077"/>
                  </a:cubicBezTo>
                  <a:cubicBezTo>
                    <a:pt x="19396" y="4077"/>
                    <a:pt x="19397" y="4077"/>
                    <a:pt x="19398" y="4077"/>
                  </a:cubicBezTo>
                  <a:cubicBezTo>
                    <a:pt x="19427" y="4077"/>
                    <a:pt x="19456" y="4044"/>
                    <a:pt x="19437" y="4014"/>
                  </a:cubicBezTo>
                  <a:cubicBezTo>
                    <a:pt x="19103" y="3446"/>
                    <a:pt x="18737" y="2909"/>
                    <a:pt x="18260" y="2451"/>
                  </a:cubicBezTo>
                  <a:cubicBezTo>
                    <a:pt x="18254" y="2444"/>
                    <a:pt x="18247" y="2440"/>
                    <a:pt x="18240" y="2437"/>
                  </a:cubicBezTo>
                  <a:cubicBezTo>
                    <a:pt x="18246" y="2435"/>
                    <a:pt x="18252" y="2432"/>
                    <a:pt x="18258" y="2426"/>
                  </a:cubicBezTo>
                  <a:cubicBezTo>
                    <a:pt x="18751" y="1988"/>
                    <a:pt x="19157" y="1443"/>
                    <a:pt x="19491" y="876"/>
                  </a:cubicBezTo>
                  <a:cubicBezTo>
                    <a:pt x="19513" y="838"/>
                    <a:pt x="19498" y="802"/>
                    <a:pt x="19472" y="780"/>
                  </a:cubicBezTo>
                  <a:cubicBezTo>
                    <a:pt x="19475" y="746"/>
                    <a:pt x="19450" y="715"/>
                    <a:pt x="19418" y="703"/>
                  </a:cubicBezTo>
                  <a:cubicBezTo>
                    <a:pt x="19313" y="666"/>
                    <a:pt x="19189" y="655"/>
                    <a:pt x="19059" y="655"/>
                  </a:cubicBezTo>
                  <a:cubicBezTo>
                    <a:pt x="18865" y="655"/>
                    <a:pt x="18661" y="680"/>
                    <a:pt x="18495" y="681"/>
                  </a:cubicBezTo>
                  <a:cubicBezTo>
                    <a:pt x="18123" y="682"/>
                    <a:pt x="17753" y="683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3"/>
                    <a:pt x="17265" y="73"/>
                  </a:cubicBezTo>
                  <a:cubicBezTo>
                    <a:pt x="17249" y="73"/>
                    <a:pt x="17233" y="78"/>
                    <a:pt x="17222" y="88"/>
                  </a:cubicBezTo>
                  <a:cubicBezTo>
                    <a:pt x="17215" y="86"/>
                    <a:pt x="17209" y="85"/>
                    <a:pt x="17202" y="85"/>
                  </a:cubicBezTo>
                  <a:cubicBezTo>
                    <a:pt x="15550" y="46"/>
                    <a:pt x="13897" y="44"/>
                    <a:pt x="12243" y="44"/>
                  </a:cubicBezTo>
                  <a:cubicBezTo>
                    <a:pt x="11980" y="44"/>
                    <a:pt x="11716" y="44"/>
                    <a:pt x="11453" y="44"/>
                  </a:cubicBezTo>
                  <a:cubicBezTo>
                    <a:pt x="10924" y="44"/>
                    <a:pt x="10396" y="43"/>
                    <a:pt x="9868" y="42"/>
                  </a:cubicBezTo>
                  <a:cubicBezTo>
                    <a:pt x="8650" y="38"/>
                    <a:pt x="7431" y="34"/>
                    <a:pt x="6211" y="30"/>
                  </a:cubicBezTo>
                  <a:cubicBezTo>
                    <a:pt x="5404" y="26"/>
                    <a:pt x="4591" y="1"/>
                    <a:pt x="3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95;p46">
              <a:extLst>
                <a:ext uri="{FF2B5EF4-FFF2-40B4-BE49-F238E27FC236}">
                  <a16:creationId xmlns:a16="http://schemas.microsoft.com/office/drawing/2014/main" id="{1B9FFA71-261B-4118-8FFC-A6B14C0C401F}"/>
                </a:ext>
              </a:extLst>
            </p:cNvPr>
            <p:cNvSpPr/>
            <p:nvPr/>
          </p:nvSpPr>
          <p:spPr>
            <a:xfrm>
              <a:off x="8699454" y="1976013"/>
              <a:ext cx="38699" cy="4718"/>
            </a:xfrm>
            <a:custGeom>
              <a:avLst/>
              <a:gdLst/>
              <a:ahLst/>
              <a:cxnLst/>
              <a:rect l="l" t="t" r="r" b="b"/>
              <a:pathLst>
                <a:path w="730" h="89" extrusionOk="0">
                  <a:moveTo>
                    <a:pt x="438" y="1"/>
                  </a:moveTo>
                  <a:cubicBezTo>
                    <a:pt x="307" y="1"/>
                    <a:pt x="174" y="9"/>
                    <a:pt x="45" y="10"/>
                  </a:cubicBezTo>
                  <a:cubicBezTo>
                    <a:pt x="0" y="11"/>
                    <a:pt x="0" y="79"/>
                    <a:pt x="45" y="79"/>
                  </a:cubicBezTo>
                  <a:cubicBezTo>
                    <a:pt x="177" y="81"/>
                    <a:pt x="312" y="89"/>
                    <a:pt x="446" y="89"/>
                  </a:cubicBezTo>
                  <a:cubicBezTo>
                    <a:pt x="528" y="89"/>
                    <a:pt x="610" y="86"/>
                    <a:pt x="690" y="76"/>
                  </a:cubicBezTo>
                  <a:cubicBezTo>
                    <a:pt x="730" y="71"/>
                    <a:pt x="730" y="20"/>
                    <a:pt x="690" y="14"/>
                  </a:cubicBezTo>
                  <a:cubicBezTo>
                    <a:pt x="607" y="4"/>
                    <a:pt x="523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96;p46">
              <a:extLst>
                <a:ext uri="{FF2B5EF4-FFF2-40B4-BE49-F238E27FC236}">
                  <a16:creationId xmlns:a16="http://schemas.microsoft.com/office/drawing/2014/main" id="{E8E1EB6D-D4CD-4F1A-B074-27A8E138E4F6}"/>
                </a:ext>
              </a:extLst>
            </p:cNvPr>
            <p:cNvSpPr/>
            <p:nvPr/>
          </p:nvSpPr>
          <p:spPr>
            <a:xfrm>
              <a:off x="8683444" y="2106157"/>
              <a:ext cx="38964" cy="8323"/>
            </a:xfrm>
            <a:custGeom>
              <a:avLst/>
              <a:gdLst/>
              <a:ahLst/>
              <a:cxnLst/>
              <a:rect l="l" t="t" r="r" b="b"/>
              <a:pathLst>
                <a:path w="735" h="157" extrusionOk="0">
                  <a:moveTo>
                    <a:pt x="45" y="0"/>
                  </a:moveTo>
                  <a:cubicBezTo>
                    <a:pt x="12" y="0"/>
                    <a:pt x="1" y="52"/>
                    <a:pt x="38" y="63"/>
                  </a:cubicBezTo>
                  <a:cubicBezTo>
                    <a:pt x="230" y="119"/>
                    <a:pt x="432" y="156"/>
                    <a:pt x="634" y="156"/>
                  </a:cubicBezTo>
                  <a:cubicBezTo>
                    <a:pt x="654" y="156"/>
                    <a:pt x="674" y="156"/>
                    <a:pt x="694" y="155"/>
                  </a:cubicBezTo>
                  <a:cubicBezTo>
                    <a:pt x="735" y="154"/>
                    <a:pt x="734" y="96"/>
                    <a:pt x="694" y="93"/>
                  </a:cubicBezTo>
                  <a:cubicBezTo>
                    <a:pt x="477" y="76"/>
                    <a:pt x="266" y="54"/>
                    <a:pt x="54" y="1"/>
                  </a:cubicBezTo>
                  <a:cubicBezTo>
                    <a:pt x="51" y="0"/>
                    <a:pt x="48" y="0"/>
                    <a:pt x="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97;p46">
              <a:extLst>
                <a:ext uri="{FF2B5EF4-FFF2-40B4-BE49-F238E27FC236}">
                  <a16:creationId xmlns:a16="http://schemas.microsoft.com/office/drawing/2014/main" id="{D41BAE53-BB1F-4C85-820E-2F227DCED388}"/>
                </a:ext>
              </a:extLst>
            </p:cNvPr>
            <p:cNvSpPr/>
            <p:nvPr/>
          </p:nvSpPr>
          <p:spPr>
            <a:xfrm>
              <a:off x="8652326" y="1971136"/>
              <a:ext cx="30694" cy="3976"/>
            </a:xfrm>
            <a:custGeom>
              <a:avLst/>
              <a:gdLst/>
              <a:ahLst/>
              <a:cxnLst/>
              <a:rect l="l" t="t" r="r" b="b"/>
              <a:pathLst>
                <a:path w="579" h="75" extrusionOk="0">
                  <a:moveTo>
                    <a:pt x="371" y="1"/>
                  </a:moveTo>
                  <a:cubicBezTo>
                    <a:pt x="261" y="1"/>
                    <a:pt x="150" y="5"/>
                    <a:pt x="40" y="8"/>
                  </a:cubicBezTo>
                  <a:cubicBezTo>
                    <a:pt x="1" y="10"/>
                    <a:pt x="0" y="67"/>
                    <a:pt x="40" y="68"/>
                  </a:cubicBezTo>
                  <a:cubicBezTo>
                    <a:pt x="150" y="71"/>
                    <a:pt x="261" y="74"/>
                    <a:pt x="371" y="74"/>
                  </a:cubicBezTo>
                  <a:cubicBezTo>
                    <a:pt x="426" y="74"/>
                    <a:pt x="481" y="73"/>
                    <a:pt x="535" y="71"/>
                  </a:cubicBezTo>
                  <a:cubicBezTo>
                    <a:pt x="578" y="68"/>
                    <a:pt x="578" y="7"/>
                    <a:pt x="535" y="5"/>
                  </a:cubicBezTo>
                  <a:cubicBezTo>
                    <a:pt x="481" y="2"/>
                    <a:pt x="426" y="1"/>
                    <a:pt x="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98;p46">
              <a:extLst>
                <a:ext uri="{FF2B5EF4-FFF2-40B4-BE49-F238E27FC236}">
                  <a16:creationId xmlns:a16="http://schemas.microsoft.com/office/drawing/2014/main" id="{A4805064-E7B0-40FE-9E6B-07F264AD067F}"/>
                </a:ext>
              </a:extLst>
            </p:cNvPr>
            <p:cNvSpPr/>
            <p:nvPr/>
          </p:nvSpPr>
          <p:spPr>
            <a:xfrm>
              <a:off x="8609705" y="1944577"/>
              <a:ext cx="31012" cy="4453"/>
            </a:xfrm>
            <a:custGeom>
              <a:avLst/>
              <a:gdLst/>
              <a:ahLst/>
              <a:cxnLst/>
              <a:rect l="l" t="t" r="r" b="b"/>
              <a:pathLst>
                <a:path w="585" h="84" extrusionOk="0">
                  <a:moveTo>
                    <a:pt x="316" y="1"/>
                  </a:moveTo>
                  <a:cubicBezTo>
                    <a:pt x="227" y="1"/>
                    <a:pt x="137" y="4"/>
                    <a:pt x="49" y="5"/>
                  </a:cubicBezTo>
                  <a:cubicBezTo>
                    <a:pt x="1" y="6"/>
                    <a:pt x="1" y="78"/>
                    <a:pt x="49" y="78"/>
                  </a:cubicBezTo>
                  <a:cubicBezTo>
                    <a:pt x="141" y="80"/>
                    <a:pt x="234" y="83"/>
                    <a:pt x="327" y="83"/>
                  </a:cubicBezTo>
                  <a:cubicBezTo>
                    <a:pt x="401" y="83"/>
                    <a:pt x="474" y="81"/>
                    <a:pt x="546" y="73"/>
                  </a:cubicBezTo>
                  <a:cubicBezTo>
                    <a:pt x="584" y="69"/>
                    <a:pt x="584" y="16"/>
                    <a:pt x="546" y="12"/>
                  </a:cubicBezTo>
                  <a:cubicBezTo>
                    <a:pt x="470" y="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99;p46">
              <a:extLst>
                <a:ext uri="{FF2B5EF4-FFF2-40B4-BE49-F238E27FC236}">
                  <a16:creationId xmlns:a16="http://schemas.microsoft.com/office/drawing/2014/main" id="{26686FD5-F394-4860-9661-BF08BA6507F6}"/>
                </a:ext>
              </a:extLst>
            </p:cNvPr>
            <p:cNvSpPr/>
            <p:nvPr/>
          </p:nvSpPr>
          <p:spPr>
            <a:xfrm>
              <a:off x="8594013" y="2065868"/>
              <a:ext cx="28680" cy="6945"/>
            </a:xfrm>
            <a:custGeom>
              <a:avLst/>
              <a:gdLst/>
              <a:ahLst/>
              <a:cxnLst/>
              <a:rect l="l" t="t" r="r" b="b"/>
              <a:pathLst>
                <a:path w="541" h="131" extrusionOk="0">
                  <a:moveTo>
                    <a:pt x="43" y="0"/>
                  </a:moveTo>
                  <a:cubicBezTo>
                    <a:pt x="7" y="0"/>
                    <a:pt x="0" y="63"/>
                    <a:pt x="38" y="70"/>
                  </a:cubicBezTo>
                  <a:cubicBezTo>
                    <a:pt x="187" y="95"/>
                    <a:pt x="342" y="130"/>
                    <a:pt x="493" y="131"/>
                  </a:cubicBezTo>
                  <a:cubicBezTo>
                    <a:pt x="494" y="131"/>
                    <a:pt x="494" y="131"/>
                    <a:pt x="494" y="131"/>
                  </a:cubicBezTo>
                  <a:cubicBezTo>
                    <a:pt x="532" y="131"/>
                    <a:pt x="540" y="72"/>
                    <a:pt x="502" y="63"/>
                  </a:cubicBezTo>
                  <a:cubicBezTo>
                    <a:pt x="356" y="24"/>
                    <a:pt x="198" y="16"/>
                    <a:pt x="47" y="1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00;p46">
              <a:extLst>
                <a:ext uri="{FF2B5EF4-FFF2-40B4-BE49-F238E27FC236}">
                  <a16:creationId xmlns:a16="http://schemas.microsoft.com/office/drawing/2014/main" id="{AB74B268-33A8-4789-B705-419C7FCEDC92}"/>
                </a:ext>
              </a:extLst>
            </p:cNvPr>
            <p:cNvSpPr/>
            <p:nvPr/>
          </p:nvSpPr>
          <p:spPr>
            <a:xfrm>
              <a:off x="8549378" y="1947069"/>
              <a:ext cx="36261" cy="6149"/>
            </a:xfrm>
            <a:custGeom>
              <a:avLst/>
              <a:gdLst/>
              <a:ahLst/>
              <a:cxnLst/>
              <a:rect l="l" t="t" r="r" b="b"/>
              <a:pathLst>
                <a:path w="684" h="116" extrusionOk="0">
                  <a:moveTo>
                    <a:pt x="43" y="0"/>
                  </a:moveTo>
                  <a:cubicBezTo>
                    <a:pt x="0" y="0"/>
                    <a:pt x="3" y="66"/>
                    <a:pt x="45" y="71"/>
                  </a:cubicBezTo>
                  <a:cubicBezTo>
                    <a:pt x="244" y="90"/>
                    <a:pt x="442" y="111"/>
                    <a:pt x="641" y="116"/>
                  </a:cubicBezTo>
                  <a:cubicBezTo>
                    <a:pt x="641" y="116"/>
                    <a:pt x="642" y="116"/>
                    <a:pt x="642" y="116"/>
                  </a:cubicBezTo>
                  <a:cubicBezTo>
                    <a:pt x="675" y="116"/>
                    <a:pt x="683" y="61"/>
                    <a:pt x="650" y="56"/>
                  </a:cubicBezTo>
                  <a:cubicBezTo>
                    <a:pt x="450" y="27"/>
                    <a:pt x="248" y="15"/>
                    <a:pt x="45" y="0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01;p46">
              <a:extLst>
                <a:ext uri="{FF2B5EF4-FFF2-40B4-BE49-F238E27FC236}">
                  <a16:creationId xmlns:a16="http://schemas.microsoft.com/office/drawing/2014/main" id="{16E0F810-D3A5-4D02-8765-F354EF85E85D}"/>
                </a:ext>
              </a:extLst>
            </p:cNvPr>
            <p:cNvSpPr/>
            <p:nvPr/>
          </p:nvSpPr>
          <p:spPr>
            <a:xfrm>
              <a:off x="8541638" y="2065921"/>
              <a:ext cx="30482" cy="3976"/>
            </a:xfrm>
            <a:custGeom>
              <a:avLst/>
              <a:gdLst/>
              <a:ahLst/>
              <a:cxnLst/>
              <a:rect l="l" t="t" r="r" b="b"/>
              <a:pathLst>
                <a:path w="575" h="75" extrusionOk="0">
                  <a:moveTo>
                    <a:pt x="316" y="0"/>
                  </a:moveTo>
                  <a:cubicBezTo>
                    <a:pt x="225" y="0"/>
                    <a:pt x="133" y="4"/>
                    <a:pt x="42" y="6"/>
                  </a:cubicBezTo>
                  <a:cubicBezTo>
                    <a:pt x="2" y="7"/>
                    <a:pt x="1" y="68"/>
                    <a:pt x="42" y="68"/>
                  </a:cubicBezTo>
                  <a:cubicBezTo>
                    <a:pt x="135" y="70"/>
                    <a:pt x="228" y="74"/>
                    <a:pt x="320" y="74"/>
                  </a:cubicBezTo>
                  <a:cubicBezTo>
                    <a:pt x="393" y="74"/>
                    <a:pt x="466" y="72"/>
                    <a:pt x="538" y="65"/>
                  </a:cubicBezTo>
                  <a:cubicBezTo>
                    <a:pt x="574" y="62"/>
                    <a:pt x="574" y="12"/>
                    <a:pt x="538" y="9"/>
                  </a:cubicBezTo>
                  <a:cubicBezTo>
                    <a:pt x="464" y="3"/>
                    <a:pt x="390" y="0"/>
                    <a:pt x="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02;p46">
              <a:extLst>
                <a:ext uri="{FF2B5EF4-FFF2-40B4-BE49-F238E27FC236}">
                  <a16:creationId xmlns:a16="http://schemas.microsoft.com/office/drawing/2014/main" id="{4E01D962-D6F9-492F-94DD-618C78A01D72}"/>
                </a:ext>
              </a:extLst>
            </p:cNvPr>
            <p:cNvSpPr/>
            <p:nvPr/>
          </p:nvSpPr>
          <p:spPr>
            <a:xfrm>
              <a:off x="8480886" y="1942032"/>
              <a:ext cx="36208" cy="4294"/>
            </a:xfrm>
            <a:custGeom>
              <a:avLst/>
              <a:gdLst/>
              <a:ahLst/>
              <a:cxnLst/>
              <a:rect l="l" t="t" r="r" b="b"/>
              <a:pathLst>
                <a:path w="683" h="81" extrusionOk="0">
                  <a:moveTo>
                    <a:pt x="378" y="1"/>
                  </a:moveTo>
                  <a:cubicBezTo>
                    <a:pt x="267" y="1"/>
                    <a:pt x="156" y="4"/>
                    <a:pt x="45" y="6"/>
                  </a:cubicBezTo>
                  <a:cubicBezTo>
                    <a:pt x="1" y="6"/>
                    <a:pt x="1" y="76"/>
                    <a:pt x="45" y="76"/>
                  </a:cubicBezTo>
                  <a:cubicBezTo>
                    <a:pt x="154" y="77"/>
                    <a:pt x="263" y="80"/>
                    <a:pt x="371" y="80"/>
                  </a:cubicBezTo>
                  <a:cubicBezTo>
                    <a:pt x="461" y="80"/>
                    <a:pt x="551" y="78"/>
                    <a:pt x="641" y="72"/>
                  </a:cubicBezTo>
                  <a:cubicBezTo>
                    <a:pt x="682" y="70"/>
                    <a:pt x="682" y="12"/>
                    <a:pt x="641" y="9"/>
                  </a:cubicBezTo>
                  <a:cubicBezTo>
                    <a:pt x="554" y="3"/>
                    <a:pt x="466" y="1"/>
                    <a:pt x="3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03;p46">
              <a:extLst>
                <a:ext uri="{FF2B5EF4-FFF2-40B4-BE49-F238E27FC236}">
                  <a16:creationId xmlns:a16="http://schemas.microsoft.com/office/drawing/2014/main" id="{355B5A3F-234F-41A3-98D8-0C4E151D1B4A}"/>
                </a:ext>
              </a:extLst>
            </p:cNvPr>
            <p:cNvSpPr/>
            <p:nvPr/>
          </p:nvSpPr>
          <p:spPr>
            <a:xfrm>
              <a:off x="8483431" y="2069314"/>
              <a:ext cx="30694" cy="6096"/>
            </a:xfrm>
            <a:custGeom>
              <a:avLst/>
              <a:gdLst/>
              <a:ahLst/>
              <a:cxnLst/>
              <a:rect l="l" t="t" r="r" b="b"/>
              <a:pathLst>
                <a:path w="579" h="115" extrusionOk="0">
                  <a:moveTo>
                    <a:pt x="44" y="1"/>
                  </a:moveTo>
                  <a:cubicBezTo>
                    <a:pt x="12" y="1"/>
                    <a:pt x="1" y="52"/>
                    <a:pt x="36" y="63"/>
                  </a:cubicBezTo>
                  <a:cubicBezTo>
                    <a:pt x="143" y="95"/>
                    <a:pt x="254" y="114"/>
                    <a:pt x="365" y="114"/>
                  </a:cubicBezTo>
                  <a:cubicBezTo>
                    <a:pt x="427" y="114"/>
                    <a:pt x="489" y="108"/>
                    <a:pt x="551" y="95"/>
                  </a:cubicBezTo>
                  <a:cubicBezTo>
                    <a:pt x="579" y="89"/>
                    <a:pt x="573" y="42"/>
                    <a:pt x="545" y="42"/>
                  </a:cubicBezTo>
                  <a:cubicBezTo>
                    <a:pt x="545" y="42"/>
                    <a:pt x="544" y="42"/>
                    <a:pt x="543" y="42"/>
                  </a:cubicBezTo>
                  <a:cubicBezTo>
                    <a:pt x="495" y="46"/>
                    <a:pt x="446" y="48"/>
                    <a:pt x="399" y="48"/>
                  </a:cubicBezTo>
                  <a:cubicBezTo>
                    <a:pt x="282" y="48"/>
                    <a:pt x="167" y="36"/>
                    <a:pt x="53" y="2"/>
                  </a:cubicBezTo>
                  <a:cubicBezTo>
                    <a:pt x="50" y="1"/>
                    <a:pt x="47" y="1"/>
                    <a:pt x="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04;p46">
              <a:extLst>
                <a:ext uri="{FF2B5EF4-FFF2-40B4-BE49-F238E27FC236}">
                  <a16:creationId xmlns:a16="http://schemas.microsoft.com/office/drawing/2014/main" id="{098135FE-4646-48B4-ACA1-5583453383D0}"/>
                </a:ext>
              </a:extLst>
            </p:cNvPr>
            <p:cNvSpPr/>
            <p:nvPr/>
          </p:nvSpPr>
          <p:spPr>
            <a:xfrm>
              <a:off x="8428935" y="2071434"/>
              <a:ext cx="24651" cy="5566"/>
            </a:xfrm>
            <a:custGeom>
              <a:avLst/>
              <a:gdLst/>
              <a:ahLst/>
              <a:cxnLst/>
              <a:rect l="l" t="t" r="r" b="b"/>
              <a:pathLst>
                <a:path w="465" h="105" extrusionOk="0">
                  <a:moveTo>
                    <a:pt x="162" y="0"/>
                  </a:moveTo>
                  <a:cubicBezTo>
                    <a:pt x="117" y="0"/>
                    <a:pt x="72" y="4"/>
                    <a:pt x="25" y="12"/>
                  </a:cubicBezTo>
                  <a:cubicBezTo>
                    <a:pt x="1" y="16"/>
                    <a:pt x="6" y="58"/>
                    <a:pt x="29" y="58"/>
                  </a:cubicBezTo>
                  <a:cubicBezTo>
                    <a:pt x="30" y="58"/>
                    <a:pt x="31" y="58"/>
                    <a:pt x="32" y="58"/>
                  </a:cubicBezTo>
                  <a:cubicBezTo>
                    <a:pt x="68" y="53"/>
                    <a:pt x="104" y="51"/>
                    <a:pt x="139" y="51"/>
                  </a:cubicBezTo>
                  <a:cubicBezTo>
                    <a:pt x="237" y="51"/>
                    <a:pt x="332" y="68"/>
                    <a:pt x="424" y="103"/>
                  </a:cubicBezTo>
                  <a:cubicBezTo>
                    <a:pt x="427" y="104"/>
                    <a:pt x="430" y="105"/>
                    <a:pt x="433" y="105"/>
                  </a:cubicBezTo>
                  <a:cubicBezTo>
                    <a:pt x="457" y="105"/>
                    <a:pt x="465" y="65"/>
                    <a:pt x="438" y="55"/>
                  </a:cubicBezTo>
                  <a:cubicBezTo>
                    <a:pt x="347" y="18"/>
                    <a:pt x="256" y="0"/>
                    <a:pt x="1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05;p46">
              <a:extLst>
                <a:ext uri="{FF2B5EF4-FFF2-40B4-BE49-F238E27FC236}">
                  <a16:creationId xmlns:a16="http://schemas.microsoft.com/office/drawing/2014/main" id="{717CEB85-06C8-4B2D-B2FA-3E0F34B39E8A}"/>
                </a:ext>
              </a:extLst>
            </p:cNvPr>
            <p:cNvSpPr/>
            <p:nvPr/>
          </p:nvSpPr>
          <p:spPr>
            <a:xfrm>
              <a:off x="8421089" y="1940654"/>
              <a:ext cx="30217" cy="5407"/>
            </a:xfrm>
            <a:custGeom>
              <a:avLst/>
              <a:gdLst/>
              <a:ahLst/>
              <a:cxnLst/>
              <a:rect l="l" t="t" r="r" b="b"/>
              <a:pathLst>
                <a:path w="570" h="102" extrusionOk="0">
                  <a:moveTo>
                    <a:pt x="530" y="1"/>
                  </a:moveTo>
                  <a:cubicBezTo>
                    <a:pt x="530" y="1"/>
                    <a:pt x="530" y="1"/>
                    <a:pt x="529" y="1"/>
                  </a:cubicBezTo>
                  <a:cubicBezTo>
                    <a:pt x="364" y="5"/>
                    <a:pt x="197" y="33"/>
                    <a:pt x="32" y="51"/>
                  </a:cubicBezTo>
                  <a:cubicBezTo>
                    <a:pt x="1" y="55"/>
                    <a:pt x="0" y="101"/>
                    <a:pt x="30" y="101"/>
                  </a:cubicBezTo>
                  <a:cubicBezTo>
                    <a:pt x="30" y="101"/>
                    <a:pt x="31" y="101"/>
                    <a:pt x="32" y="101"/>
                  </a:cubicBezTo>
                  <a:cubicBezTo>
                    <a:pt x="200" y="89"/>
                    <a:pt x="371" y="85"/>
                    <a:pt x="538" y="59"/>
                  </a:cubicBezTo>
                  <a:cubicBezTo>
                    <a:pt x="569" y="53"/>
                    <a:pt x="562" y="1"/>
                    <a:pt x="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06;p46">
              <a:extLst>
                <a:ext uri="{FF2B5EF4-FFF2-40B4-BE49-F238E27FC236}">
                  <a16:creationId xmlns:a16="http://schemas.microsoft.com/office/drawing/2014/main" id="{8AAA1DBC-31FF-4CA1-AE5B-C95CAAB6AD90}"/>
                </a:ext>
              </a:extLst>
            </p:cNvPr>
            <p:cNvSpPr/>
            <p:nvPr/>
          </p:nvSpPr>
          <p:spPr>
            <a:xfrm>
              <a:off x="8370887" y="2069101"/>
              <a:ext cx="27566" cy="5990"/>
            </a:xfrm>
            <a:custGeom>
              <a:avLst/>
              <a:gdLst/>
              <a:ahLst/>
              <a:cxnLst/>
              <a:rect l="l" t="t" r="r" b="b"/>
              <a:pathLst>
                <a:path w="520" h="113" extrusionOk="0">
                  <a:moveTo>
                    <a:pt x="483" y="0"/>
                  </a:moveTo>
                  <a:cubicBezTo>
                    <a:pt x="480" y="0"/>
                    <a:pt x="477" y="1"/>
                    <a:pt x="474" y="2"/>
                  </a:cubicBezTo>
                  <a:cubicBezTo>
                    <a:pt x="363" y="34"/>
                    <a:pt x="254" y="55"/>
                    <a:pt x="140" y="55"/>
                  </a:cubicBezTo>
                  <a:cubicBezTo>
                    <a:pt x="106" y="55"/>
                    <a:pt x="71" y="53"/>
                    <a:pt x="35" y="49"/>
                  </a:cubicBezTo>
                  <a:cubicBezTo>
                    <a:pt x="34" y="49"/>
                    <a:pt x="33" y="48"/>
                    <a:pt x="32" y="48"/>
                  </a:cubicBezTo>
                  <a:cubicBezTo>
                    <a:pt x="6" y="48"/>
                    <a:pt x="1" y="96"/>
                    <a:pt x="29" y="100"/>
                  </a:cubicBezTo>
                  <a:cubicBezTo>
                    <a:pt x="82" y="108"/>
                    <a:pt x="136" y="112"/>
                    <a:pt x="189" y="112"/>
                  </a:cubicBezTo>
                  <a:cubicBezTo>
                    <a:pt x="292" y="112"/>
                    <a:pt x="393" y="96"/>
                    <a:pt x="490" y="55"/>
                  </a:cubicBezTo>
                  <a:cubicBezTo>
                    <a:pt x="519" y="43"/>
                    <a:pt x="512" y="0"/>
                    <a:pt x="4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07;p46">
              <a:extLst>
                <a:ext uri="{FF2B5EF4-FFF2-40B4-BE49-F238E27FC236}">
                  <a16:creationId xmlns:a16="http://schemas.microsoft.com/office/drawing/2014/main" id="{48E7312B-FABD-4FCD-B496-841D46732BA1}"/>
                </a:ext>
              </a:extLst>
            </p:cNvPr>
            <p:cNvSpPr/>
            <p:nvPr/>
          </p:nvSpPr>
          <p:spPr>
            <a:xfrm>
              <a:off x="8357952" y="1939276"/>
              <a:ext cx="24598" cy="4400"/>
            </a:xfrm>
            <a:custGeom>
              <a:avLst/>
              <a:gdLst/>
              <a:ahLst/>
              <a:cxnLst/>
              <a:rect l="l" t="t" r="r" b="b"/>
              <a:pathLst>
                <a:path w="464" h="83" extrusionOk="0">
                  <a:moveTo>
                    <a:pt x="224" y="1"/>
                  </a:moveTo>
                  <a:cubicBezTo>
                    <a:pt x="157" y="1"/>
                    <a:pt x="91" y="5"/>
                    <a:pt x="29" y="5"/>
                  </a:cubicBezTo>
                  <a:cubicBezTo>
                    <a:pt x="7" y="5"/>
                    <a:pt x="0" y="41"/>
                    <a:pt x="23" y="44"/>
                  </a:cubicBezTo>
                  <a:cubicBezTo>
                    <a:pt x="127" y="58"/>
                    <a:pt x="241" y="83"/>
                    <a:pt x="349" y="83"/>
                  </a:cubicBezTo>
                  <a:cubicBezTo>
                    <a:pt x="378" y="83"/>
                    <a:pt x="407" y="81"/>
                    <a:pt x="435" y="77"/>
                  </a:cubicBezTo>
                  <a:cubicBezTo>
                    <a:pt x="464" y="73"/>
                    <a:pt x="460" y="31"/>
                    <a:pt x="435" y="25"/>
                  </a:cubicBezTo>
                  <a:cubicBezTo>
                    <a:pt x="369" y="6"/>
                    <a:pt x="296" y="1"/>
                    <a:pt x="2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08;p46">
              <a:extLst>
                <a:ext uri="{FF2B5EF4-FFF2-40B4-BE49-F238E27FC236}">
                  <a16:creationId xmlns:a16="http://schemas.microsoft.com/office/drawing/2014/main" id="{E733108F-0B73-4FAB-9306-4EE0257BC44A}"/>
                </a:ext>
              </a:extLst>
            </p:cNvPr>
            <p:cNvSpPr/>
            <p:nvPr/>
          </p:nvSpPr>
          <p:spPr>
            <a:xfrm>
              <a:off x="8318353" y="2074350"/>
              <a:ext cx="29369" cy="2916"/>
            </a:xfrm>
            <a:custGeom>
              <a:avLst/>
              <a:gdLst/>
              <a:ahLst/>
              <a:cxnLst/>
              <a:rect l="l" t="t" r="r" b="b"/>
              <a:pathLst>
                <a:path w="554" h="55" extrusionOk="0">
                  <a:moveTo>
                    <a:pt x="271" y="0"/>
                  </a:moveTo>
                  <a:cubicBezTo>
                    <a:pt x="192" y="0"/>
                    <a:pt x="112" y="2"/>
                    <a:pt x="33" y="3"/>
                  </a:cubicBezTo>
                  <a:cubicBezTo>
                    <a:pt x="1" y="3"/>
                    <a:pt x="1" y="52"/>
                    <a:pt x="33" y="52"/>
                  </a:cubicBezTo>
                  <a:cubicBezTo>
                    <a:pt x="108" y="53"/>
                    <a:pt x="184" y="54"/>
                    <a:pt x="259" y="54"/>
                  </a:cubicBezTo>
                  <a:cubicBezTo>
                    <a:pt x="349" y="54"/>
                    <a:pt x="439" y="53"/>
                    <a:pt x="529" y="47"/>
                  </a:cubicBezTo>
                  <a:cubicBezTo>
                    <a:pt x="554" y="45"/>
                    <a:pt x="554" y="9"/>
                    <a:pt x="529" y="8"/>
                  </a:cubicBezTo>
                  <a:cubicBezTo>
                    <a:pt x="443" y="2"/>
                    <a:pt x="357" y="0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09;p46">
              <a:extLst>
                <a:ext uri="{FF2B5EF4-FFF2-40B4-BE49-F238E27FC236}">
                  <a16:creationId xmlns:a16="http://schemas.microsoft.com/office/drawing/2014/main" id="{D7BA8117-0B85-4E32-A6F8-FD06D7A8A506}"/>
                </a:ext>
              </a:extLst>
            </p:cNvPr>
            <p:cNvSpPr/>
            <p:nvPr/>
          </p:nvSpPr>
          <p:spPr>
            <a:xfrm>
              <a:off x="8281509" y="1940018"/>
              <a:ext cx="29793" cy="5778"/>
            </a:xfrm>
            <a:custGeom>
              <a:avLst/>
              <a:gdLst/>
              <a:ahLst/>
              <a:cxnLst/>
              <a:rect l="l" t="t" r="r" b="b"/>
              <a:pathLst>
                <a:path w="562" h="109" extrusionOk="0">
                  <a:moveTo>
                    <a:pt x="531" y="1"/>
                  </a:moveTo>
                  <a:cubicBezTo>
                    <a:pt x="530" y="1"/>
                    <a:pt x="529" y="1"/>
                    <a:pt x="529" y="1"/>
                  </a:cubicBezTo>
                  <a:cubicBezTo>
                    <a:pt x="361" y="15"/>
                    <a:pt x="195" y="39"/>
                    <a:pt x="27" y="62"/>
                  </a:cubicBezTo>
                  <a:cubicBezTo>
                    <a:pt x="1" y="66"/>
                    <a:pt x="6" y="109"/>
                    <a:pt x="31" y="109"/>
                  </a:cubicBezTo>
                  <a:cubicBezTo>
                    <a:pt x="31" y="109"/>
                    <a:pt x="32" y="109"/>
                    <a:pt x="33" y="109"/>
                  </a:cubicBezTo>
                  <a:cubicBezTo>
                    <a:pt x="201" y="92"/>
                    <a:pt x="369" y="75"/>
                    <a:pt x="534" y="49"/>
                  </a:cubicBezTo>
                  <a:cubicBezTo>
                    <a:pt x="561" y="45"/>
                    <a:pt x="556" y="1"/>
                    <a:pt x="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10;p46">
              <a:extLst>
                <a:ext uri="{FF2B5EF4-FFF2-40B4-BE49-F238E27FC236}">
                  <a16:creationId xmlns:a16="http://schemas.microsoft.com/office/drawing/2014/main" id="{42F9CB41-AC3B-4304-B831-2F74B5B73978}"/>
                </a:ext>
              </a:extLst>
            </p:cNvPr>
            <p:cNvSpPr/>
            <p:nvPr/>
          </p:nvSpPr>
          <p:spPr>
            <a:xfrm>
              <a:off x="8266454" y="2071805"/>
              <a:ext cx="23538" cy="2757"/>
            </a:xfrm>
            <a:custGeom>
              <a:avLst/>
              <a:gdLst/>
              <a:ahLst/>
              <a:cxnLst/>
              <a:rect l="l" t="t" r="r" b="b"/>
              <a:pathLst>
                <a:path w="444" h="52" extrusionOk="0">
                  <a:moveTo>
                    <a:pt x="314" y="0"/>
                  </a:moveTo>
                  <a:cubicBezTo>
                    <a:pt x="216" y="0"/>
                    <a:pt x="116" y="9"/>
                    <a:pt x="18" y="12"/>
                  </a:cubicBezTo>
                  <a:cubicBezTo>
                    <a:pt x="1" y="13"/>
                    <a:pt x="1" y="39"/>
                    <a:pt x="18" y="40"/>
                  </a:cubicBezTo>
                  <a:cubicBezTo>
                    <a:pt x="114" y="43"/>
                    <a:pt x="213" y="52"/>
                    <a:pt x="310" y="52"/>
                  </a:cubicBezTo>
                  <a:cubicBezTo>
                    <a:pt x="346" y="52"/>
                    <a:pt x="381" y="51"/>
                    <a:pt x="415" y="48"/>
                  </a:cubicBezTo>
                  <a:cubicBezTo>
                    <a:pt x="443" y="45"/>
                    <a:pt x="443" y="6"/>
                    <a:pt x="415" y="4"/>
                  </a:cubicBezTo>
                  <a:cubicBezTo>
                    <a:pt x="382" y="1"/>
                    <a:pt x="348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11;p46">
              <a:extLst>
                <a:ext uri="{FF2B5EF4-FFF2-40B4-BE49-F238E27FC236}">
                  <a16:creationId xmlns:a16="http://schemas.microsoft.com/office/drawing/2014/main" id="{26037FC6-2E80-4AA7-BDBC-B3657225A52A}"/>
                </a:ext>
              </a:extLst>
            </p:cNvPr>
            <p:cNvSpPr/>
            <p:nvPr/>
          </p:nvSpPr>
          <p:spPr>
            <a:xfrm>
              <a:off x="8207293" y="2074138"/>
              <a:ext cx="33186" cy="6255"/>
            </a:xfrm>
            <a:custGeom>
              <a:avLst/>
              <a:gdLst/>
              <a:ahLst/>
              <a:cxnLst/>
              <a:rect l="l" t="t" r="r" b="b"/>
              <a:pathLst>
                <a:path w="626" h="118" extrusionOk="0">
                  <a:moveTo>
                    <a:pt x="44" y="0"/>
                  </a:moveTo>
                  <a:cubicBezTo>
                    <a:pt x="13" y="0"/>
                    <a:pt x="1" y="48"/>
                    <a:pt x="35" y="57"/>
                  </a:cubicBezTo>
                  <a:cubicBezTo>
                    <a:pt x="174" y="93"/>
                    <a:pt x="317" y="118"/>
                    <a:pt x="460" y="118"/>
                  </a:cubicBezTo>
                  <a:cubicBezTo>
                    <a:pt x="503" y="118"/>
                    <a:pt x="545" y="116"/>
                    <a:pt x="588" y="111"/>
                  </a:cubicBezTo>
                  <a:cubicBezTo>
                    <a:pt x="625" y="106"/>
                    <a:pt x="626" y="55"/>
                    <a:pt x="588" y="54"/>
                  </a:cubicBezTo>
                  <a:cubicBezTo>
                    <a:pt x="407" y="45"/>
                    <a:pt x="229" y="38"/>
                    <a:pt x="50" y="1"/>
                  </a:cubicBezTo>
                  <a:cubicBezTo>
                    <a:pt x="48" y="0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12;p46">
              <a:extLst>
                <a:ext uri="{FF2B5EF4-FFF2-40B4-BE49-F238E27FC236}">
                  <a16:creationId xmlns:a16="http://schemas.microsoft.com/office/drawing/2014/main" id="{4D2904F9-B5EB-4BA2-9384-60A7E61D0FC6}"/>
                </a:ext>
              </a:extLst>
            </p:cNvPr>
            <p:cNvSpPr/>
            <p:nvPr/>
          </p:nvSpPr>
          <p:spPr>
            <a:xfrm>
              <a:off x="8202204" y="1942085"/>
              <a:ext cx="36473" cy="6202"/>
            </a:xfrm>
            <a:custGeom>
              <a:avLst/>
              <a:gdLst/>
              <a:ahLst/>
              <a:cxnLst/>
              <a:rect l="l" t="t" r="r" b="b"/>
              <a:pathLst>
                <a:path w="688" h="117" extrusionOk="0">
                  <a:moveTo>
                    <a:pt x="37" y="0"/>
                  </a:moveTo>
                  <a:cubicBezTo>
                    <a:pt x="1" y="0"/>
                    <a:pt x="3" y="57"/>
                    <a:pt x="40" y="61"/>
                  </a:cubicBezTo>
                  <a:cubicBezTo>
                    <a:pt x="237" y="82"/>
                    <a:pt x="437" y="113"/>
                    <a:pt x="635" y="117"/>
                  </a:cubicBezTo>
                  <a:cubicBezTo>
                    <a:pt x="635" y="117"/>
                    <a:pt x="636" y="117"/>
                    <a:pt x="636" y="117"/>
                  </a:cubicBezTo>
                  <a:cubicBezTo>
                    <a:pt x="677" y="117"/>
                    <a:pt x="687" y="49"/>
                    <a:pt x="645" y="44"/>
                  </a:cubicBezTo>
                  <a:cubicBezTo>
                    <a:pt x="446" y="16"/>
                    <a:pt x="240" y="13"/>
                    <a:pt x="40" y="0"/>
                  </a:cubicBezTo>
                  <a:cubicBezTo>
                    <a:pt x="39" y="0"/>
                    <a:pt x="38" y="0"/>
                    <a:pt x="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13;p46">
              <a:extLst>
                <a:ext uri="{FF2B5EF4-FFF2-40B4-BE49-F238E27FC236}">
                  <a16:creationId xmlns:a16="http://schemas.microsoft.com/office/drawing/2014/main" id="{0339285A-510D-4D4C-9950-65D1E37C05B8}"/>
                </a:ext>
              </a:extLst>
            </p:cNvPr>
            <p:cNvSpPr/>
            <p:nvPr/>
          </p:nvSpPr>
          <p:spPr>
            <a:xfrm>
              <a:off x="8157568" y="2073767"/>
              <a:ext cx="25075" cy="4082"/>
            </a:xfrm>
            <a:custGeom>
              <a:avLst/>
              <a:gdLst/>
              <a:ahLst/>
              <a:cxnLst/>
              <a:rect l="l" t="t" r="r" b="b"/>
              <a:pathLst>
                <a:path w="473" h="77" extrusionOk="0">
                  <a:moveTo>
                    <a:pt x="306" y="1"/>
                  </a:moveTo>
                  <a:cubicBezTo>
                    <a:pt x="216" y="1"/>
                    <a:pt x="125" y="9"/>
                    <a:pt x="36" y="11"/>
                  </a:cubicBezTo>
                  <a:cubicBezTo>
                    <a:pt x="1" y="11"/>
                    <a:pt x="1" y="65"/>
                    <a:pt x="36" y="66"/>
                  </a:cubicBezTo>
                  <a:cubicBezTo>
                    <a:pt x="123" y="69"/>
                    <a:pt x="213" y="76"/>
                    <a:pt x="301" y="76"/>
                  </a:cubicBezTo>
                  <a:cubicBezTo>
                    <a:pt x="346" y="76"/>
                    <a:pt x="391" y="74"/>
                    <a:pt x="434" y="69"/>
                  </a:cubicBezTo>
                  <a:cubicBezTo>
                    <a:pt x="473" y="64"/>
                    <a:pt x="473" y="13"/>
                    <a:pt x="434" y="8"/>
                  </a:cubicBezTo>
                  <a:cubicBezTo>
                    <a:pt x="392" y="2"/>
                    <a:pt x="350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14;p46">
              <a:extLst>
                <a:ext uri="{FF2B5EF4-FFF2-40B4-BE49-F238E27FC236}">
                  <a16:creationId xmlns:a16="http://schemas.microsoft.com/office/drawing/2014/main" id="{ED186967-5AFA-44B0-AECA-CD5DCB7DCAA4}"/>
                </a:ext>
              </a:extLst>
            </p:cNvPr>
            <p:cNvSpPr/>
            <p:nvPr/>
          </p:nvSpPr>
          <p:spPr>
            <a:xfrm>
              <a:off x="8138802" y="1939594"/>
              <a:ext cx="28150" cy="3923"/>
            </a:xfrm>
            <a:custGeom>
              <a:avLst/>
              <a:gdLst/>
              <a:ahLst/>
              <a:cxnLst/>
              <a:rect l="l" t="t" r="r" b="b"/>
              <a:pathLst>
                <a:path w="531" h="74" extrusionOk="0">
                  <a:moveTo>
                    <a:pt x="256" y="0"/>
                  </a:moveTo>
                  <a:cubicBezTo>
                    <a:pt x="185" y="0"/>
                    <a:pt x="114" y="2"/>
                    <a:pt x="43" y="4"/>
                  </a:cubicBezTo>
                  <a:cubicBezTo>
                    <a:pt x="0" y="6"/>
                    <a:pt x="0" y="68"/>
                    <a:pt x="43" y="70"/>
                  </a:cubicBezTo>
                  <a:cubicBezTo>
                    <a:pt x="121" y="72"/>
                    <a:pt x="199" y="74"/>
                    <a:pt x="276" y="74"/>
                  </a:cubicBezTo>
                  <a:cubicBezTo>
                    <a:pt x="347" y="74"/>
                    <a:pt x="418" y="72"/>
                    <a:pt x="489" y="69"/>
                  </a:cubicBezTo>
                  <a:cubicBezTo>
                    <a:pt x="531" y="67"/>
                    <a:pt x="531" y="7"/>
                    <a:pt x="489" y="6"/>
                  </a:cubicBezTo>
                  <a:cubicBezTo>
                    <a:pt x="412" y="2"/>
                    <a:pt x="334" y="0"/>
                    <a:pt x="2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15;p46">
              <a:extLst>
                <a:ext uri="{FF2B5EF4-FFF2-40B4-BE49-F238E27FC236}">
                  <a16:creationId xmlns:a16="http://schemas.microsoft.com/office/drawing/2014/main" id="{7C0D8DD0-D48C-4D61-AA85-09BC86BC585D}"/>
                </a:ext>
              </a:extLst>
            </p:cNvPr>
            <p:cNvSpPr/>
            <p:nvPr/>
          </p:nvSpPr>
          <p:spPr>
            <a:xfrm>
              <a:off x="8091568" y="2071964"/>
              <a:ext cx="33345" cy="5990"/>
            </a:xfrm>
            <a:custGeom>
              <a:avLst/>
              <a:gdLst/>
              <a:ahLst/>
              <a:cxnLst/>
              <a:rect l="l" t="t" r="r" b="b"/>
              <a:pathLst>
                <a:path w="629" h="113" extrusionOk="0">
                  <a:moveTo>
                    <a:pt x="39" y="0"/>
                  </a:moveTo>
                  <a:cubicBezTo>
                    <a:pt x="10" y="0"/>
                    <a:pt x="1" y="45"/>
                    <a:pt x="32" y="54"/>
                  </a:cubicBezTo>
                  <a:cubicBezTo>
                    <a:pt x="159" y="92"/>
                    <a:pt x="288" y="113"/>
                    <a:pt x="419" y="113"/>
                  </a:cubicBezTo>
                  <a:cubicBezTo>
                    <a:pt x="477" y="113"/>
                    <a:pt x="536" y="109"/>
                    <a:pt x="594" y="100"/>
                  </a:cubicBezTo>
                  <a:cubicBezTo>
                    <a:pt x="628" y="96"/>
                    <a:pt x="621" y="38"/>
                    <a:pt x="588" y="38"/>
                  </a:cubicBezTo>
                  <a:cubicBezTo>
                    <a:pt x="587" y="38"/>
                    <a:pt x="586" y="38"/>
                    <a:pt x="585" y="38"/>
                  </a:cubicBezTo>
                  <a:cubicBezTo>
                    <a:pt x="527" y="43"/>
                    <a:pt x="470" y="46"/>
                    <a:pt x="413" y="46"/>
                  </a:cubicBezTo>
                  <a:cubicBezTo>
                    <a:pt x="290" y="46"/>
                    <a:pt x="169" y="33"/>
                    <a:pt x="46" y="1"/>
                  </a:cubicBezTo>
                  <a:cubicBezTo>
                    <a:pt x="43" y="0"/>
                    <a:pt x="41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16;p46">
              <a:extLst>
                <a:ext uri="{FF2B5EF4-FFF2-40B4-BE49-F238E27FC236}">
                  <a16:creationId xmlns:a16="http://schemas.microsoft.com/office/drawing/2014/main" id="{9FFF393B-44B7-45CA-A57D-6A63B3D591F2}"/>
                </a:ext>
              </a:extLst>
            </p:cNvPr>
            <p:cNvSpPr/>
            <p:nvPr/>
          </p:nvSpPr>
          <p:spPr>
            <a:xfrm>
              <a:off x="8073067" y="1935565"/>
              <a:ext cx="30535" cy="5460"/>
            </a:xfrm>
            <a:custGeom>
              <a:avLst/>
              <a:gdLst/>
              <a:ahLst/>
              <a:cxnLst/>
              <a:rect l="l" t="t" r="r" b="b"/>
              <a:pathLst>
                <a:path w="576" h="103" extrusionOk="0">
                  <a:moveTo>
                    <a:pt x="539" y="0"/>
                  </a:moveTo>
                  <a:cubicBezTo>
                    <a:pt x="538" y="0"/>
                    <a:pt x="536" y="0"/>
                    <a:pt x="535" y="1"/>
                  </a:cubicBezTo>
                  <a:cubicBezTo>
                    <a:pt x="416" y="22"/>
                    <a:pt x="301" y="42"/>
                    <a:pt x="183" y="42"/>
                  </a:cubicBezTo>
                  <a:cubicBezTo>
                    <a:pt x="139" y="42"/>
                    <a:pt x="94" y="39"/>
                    <a:pt x="49" y="33"/>
                  </a:cubicBezTo>
                  <a:cubicBezTo>
                    <a:pt x="47" y="32"/>
                    <a:pt x="46" y="32"/>
                    <a:pt x="44" y="32"/>
                  </a:cubicBezTo>
                  <a:cubicBezTo>
                    <a:pt x="13" y="32"/>
                    <a:pt x="0" y="81"/>
                    <a:pt x="34" y="86"/>
                  </a:cubicBezTo>
                  <a:cubicBezTo>
                    <a:pt x="100" y="96"/>
                    <a:pt x="167" y="103"/>
                    <a:pt x="233" y="103"/>
                  </a:cubicBezTo>
                  <a:cubicBezTo>
                    <a:pt x="342" y="103"/>
                    <a:pt x="450" y="86"/>
                    <a:pt x="551" y="41"/>
                  </a:cubicBezTo>
                  <a:cubicBezTo>
                    <a:pt x="575" y="31"/>
                    <a:pt x="559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17;p46">
              <a:extLst>
                <a:ext uri="{FF2B5EF4-FFF2-40B4-BE49-F238E27FC236}">
                  <a16:creationId xmlns:a16="http://schemas.microsoft.com/office/drawing/2014/main" id="{03A70A25-706C-4F6C-8E9C-CFF8885B226B}"/>
                </a:ext>
              </a:extLst>
            </p:cNvPr>
            <p:cNvSpPr/>
            <p:nvPr/>
          </p:nvSpPr>
          <p:spPr>
            <a:xfrm>
              <a:off x="8041578" y="2074032"/>
              <a:ext cx="27673" cy="3552"/>
            </a:xfrm>
            <a:custGeom>
              <a:avLst/>
              <a:gdLst/>
              <a:ahLst/>
              <a:cxnLst/>
              <a:rect l="l" t="t" r="r" b="b"/>
              <a:pathLst>
                <a:path w="522" h="67" extrusionOk="0">
                  <a:moveTo>
                    <a:pt x="273" y="0"/>
                  </a:moveTo>
                  <a:cubicBezTo>
                    <a:pt x="195" y="0"/>
                    <a:pt x="117" y="2"/>
                    <a:pt x="39" y="3"/>
                  </a:cubicBezTo>
                  <a:cubicBezTo>
                    <a:pt x="1" y="4"/>
                    <a:pt x="1" y="64"/>
                    <a:pt x="39" y="64"/>
                  </a:cubicBezTo>
                  <a:cubicBezTo>
                    <a:pt x="120" y="65"/>
                    <a:pt x="201" y="67"/>
                    <a:pt x="281" y="67"/>
                  </a:cubicBezTo>
                  <a:cubicBezTo>
                    <a:pt x="350" y="67"/>
                    <a:pt x="418" y="65"/>
                    <a:pt x="486" y="60"/>
                  </a:cubicBezTo>
                  <a:cubicBezTo>
                    <a:pt x="521" y="57"/>
                    <a:pt x="521" y="9"/>
                    <a:pt x="486" y="7"/>
                  </a:cubicBezTo>
                  <a:cubicBezTo>
                    <a:pt x="415" y="2"/>
                    <a:pt x="344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18;p46">
              <a:extLst>
                <a:ext uri="{FF2B5EF4-FFF2-40B4-BE49-F238E27FC236}">
                  <a16:creationId xmlns:a16="http://schemas.microsoft.com/office/drawing/2014/main" id="{12802FAD-592F-4922-B675-4DDA9ABED215}"/>
                </a:ext>
              </a:extLst>
            </p:cNvPr>
            <p:cNvSpPr/>
            <p:nvPr/>
          </p:nvSpPr>
          <p:spPr>
            <a:xfrm>
              <a:off x="8007810" y="1940018"/>
              <a:ext cx="27036" cy="3022"/>
            </a:xfrm>
            <a:custGeom>
              <a:avLst/>
              <a:gdLst/>
              <a:ahLst/>
              <a:cxnLst/>
              <a:rect l="l" t="t" r="r" b="b"/>
              <a:pathLst>
                <a:path w="510" h="57" extrusionOk="0">
                  <a:moveTo>
                    <a:pt x="289" y="0"/>
                  </a:moveTo>
                  <a:cubicBezTo>
                    <a:pt x="203" y="0"/>
                    <a:pt x="117" y="2"/>
                    <a:pt x="31" y="4"/>
                  </a:cubicBezTo>
                  <a:cubicBezTo>
                    <a:pt x="0" y="4"/>
                    <a:pt x="0" y="52"/>
                    <a:pt x="31" y="53"/>
                  </a:cubicBezTo>
                  <a:cubicBezTo>
                    <a:pt x="122" y="55"/>
                    <a:pt x="212" y="57"/>
                    <a:pt x="302" y="57"/>
                  </a:cubicBezTo>
                  <a:cubicBezTo>
                    <a:pt x="361" y="57"/>
                    <a:pt x="419" y="56"/>
                    <a:pt x="478" y="53"/>
                  </a:cubicBezTo>
                  <a:cubicBezTo>
                    <a:pt x="510" y="52"/>
                    <a:pt x="510" y="5"/>
                    <a:pt x="478" y="4"/>
                  </a:cubicBezTo>
                  <a:cubicBezTo>
                    <a:pt x="414" y="1"/>
                    <a:pt x="352" y="0"/>
                    <a:pt x="2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19;p46">
              <a:extLst>
                <a:ext uri="{FF2B5EF4-FFF2-40B4-BE49-F238E27FC236}">
                  <a16:creationId xmlns:a16="http://schemas.microsoft.com/office/drawing/2014/main" id="{70040A92-C3EA-4485-A5D2-10BD10323123}"/>
                </a:ext>
              </a:extLst>
            </p:cNvPr>
            <p:cNvSpPr/>
            <p:nvPr/>
          </p:nvSpPr>
          <p:spPr>
            <a:xfrm>
              <a:off x="7992331" y="2074509"/>
              <a:ext cx="24015" cy="2598"/>
            </a:xfrm>
            <a:custGeom>
              <a:avLst/>
              <a:gdLst/>
              <a:ahLst/>
              <a:cxnLst/>
              <a:rect l="l" t="t" r="r" b="b"/>
              <a:pathLst>
                <a:path w="453" h="49" extrusionOk="0">
                  <a:moveTo>
                    <a:pt x="345" y="0"/>
                  </a:moveTo>
                  <a:cubicBezTo>
                    <a:pt x="238" y="0"/>
                    <a:pt x="131" y="5"/>
                    <a:pt x="25" y="6"/>
                  </a:cubicBezTo>
                  <a:cubicBezTo>
                    <a:pt x="0" y="6"/>
                    <a:pt x="0" y="43"/>
                    <a:pt x="25" y="44"/>
                  </a:cubicBezTo>
                  <a:cubicBezTo>
                    <a:pt x="131" y="45"/>
                    <a:pt x="237" y="49"/>
                    <a:pt x="344" y="49"/>
                  </a:cubicBezTo>
                  <a:cubicBezTo>
                    <a:pt x="370" y="49"/>
                    <a:pt x="396" y="49"/>
                    <a:pt x="422" y="48"/>
                  </a:cubicBezTo>
                  <a:cubicBezTo>
                    <a:pt x="452" y="47"/>
                    <a:pt x="452" y="2"/>
                    <a:pt x="422" y="1"/>
                  </a:cubicBezTo>
                  <a:cubicBezTo>
                    <a:pt x="397" y="0"/>
                    <a:pt x="371" y="0"/>
                    <a:pt x="3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20;p46">
              <a:extLst>
                <a:ext uri="{FF2B5EF4-FFF2-40B4-BE49-F238E27FC236}">
                  <a16:creationId xmlns:a16="http://schemas.microsoft.com/office/drawing/2014/main" id="{C3D0A4A8-C7BB-4432-B182-B164721BAC9F}"/>
                </a:ext>
              </a:extLst>
            </p:cNvPr>
            <p:cNvSpPr/>
            <p:nvPr/>
          </p:nvSpPr>
          <p:spPr>
            <a:xfrm>
              <a:off x="7933435" y="1936784"/>
              <a:ext cx="33504" cy="4241"/>
            </a:xfrm>
            <a:custGeom>
              <a:avLst/>
              <a:gdLst/>
              <a:ahLst/>
              <a:cxnLst/>
              <a:rect l="l" t="t" r="r" b="b"/>
              <a:pathLst>
                <a:path w="632" h="80" extrusionOk="0">
                  <a:moveTo>
                    <a:pt x="376" y="1"/>
                  </a:moveTo>
                  <a:cubicBezTo>
                    <a:pt x="265" y="1"/>
                    <a:pt x="154" y="5"/>
                    <a:pt x="43" y="7"/>
                  </a:cubicBezTo>
                  <a:cubicBezTo>
                    <a:pt x="0" y="7"/>
                    <a:pt x="0" y="73"/>
                    <a:pt x="43" y="74"/>
                  </a:cubicBezTo>
                  <a:cubicBezTo>
                    <a:pt x="152" y="76"/>
                    <a:pt x="262" y="79"/>
                    <a:pt x="371" y="79"/>
                  </a:cubicBezTo>
                  <a:cubicBezTo>
                    <a:pt x="444" y="79"/>
                    <a:pt x="517" y="78"/>
                    <a:pt x="589" y="73"/>
                  </a:cubicBezTo>
                  <a:cubicBezTo>
                    <a:pt x="632" y="69"/>
                    <a:pt x="632" y="11"/>
                    <a:pt x="589" y="7"/>
                  </a:cubicBezTo>
                  <a:cubicBezTo>
                    <a:pt x="518" y="2"/>
                    <a:pt x="447" y="1"/>
                    <a:pt x="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21;p46">
              <a:extLst>
                <a:ext uri="{FF2B5EF4-FFF2-40B4-BE49-F238E27FC236}">
                  <a16:creationId xmlns:a16="http://schemas.microsoft.com/office/drawing/2014/main" id="{CD0838EF-9982-4B9F-A662-71399E721392}"/>
                </a:ext>
              </a:extLst>
            </p:cNvPr>
            <p:cNvSpPr/>
            <p:nvPr/>
          </p:nvSpPr>
          <p:spPr>
            <a:xfrm>
              <a:off x="7928398" y="2072017"/>
              <a:ext cx="32868" cy="5990"/>
            </a:xfrm>
            <a:custGeom>
              <a:avLst/>
              <a:gdLst/>
              <a:ahLst/>
              <a:cxnLst/>
              <a:rect l="l" t="t" r="r" b="b"/>
              <a:pathLst>
                <a:path w="620" h="113" extrusionOk="0">
                  <a:moveTo>
                    <a:pt x="275" y="1"/>
                  </a:moveTo>
                  <a:cubicBezTo>
                    <a:pt x="192" y="1"/>
                    <a:pt x="108" y="11"/>
                    <a:pt x="29" y="31"/>
                  </a:cubicBezTo>
                  <a:cubicBezTo>
                    <a:pt x="0" y="37"/>
                    <a:pt x="12" y="75"/>
                    <a:pt x="38" y="75"/>
                  </a:cubicBezTo>
                  <a:cubicBezTo>
                    <a:pt x="39" y="75"/>
                    <a:pt x="40" y="75"/>
                    <a:pt x="41" y="75"/>
                  </a:cubicBezTo>
                  <a:cubicBezTo>
                    <a:pt x="97" y="67"/>
                    <a:pt x="152" y="64"/>
                    <a:pt x="205" y="64"/>
                  </a:cubicBezTo>
                  <a:cubicBezTo>
                    <a:pt x="329" y="64"/>
                    <a:pt x="447" y="82"/>
                    <a:pt x="574" y="111"/>
                  </a:cubicBezTo>
                  <a:cubicBezTo>
                    <a:pt x="577" y="112"/>
                    <a:pt x="580" y="112"/>
                    <a:pt x="583" y="112"/>
                  </a:cubicBezTo>
                  <a:cubicBezTo>
                    <a:pt x="612" y="112"/>
                    <a:pt x="619" y="69"/>
                    <a:pt x="588" y="58"/>
                  </a:cubicBezTo>
                  <a:cubicBezTo>
                    <a:pt x="490" y="19"/>
                    <a:pt x="382" y="1"/>
                    <a:pt x="2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22;p46">
              <a:extLst>
                <a:ext uri="{FF2B5EF4-FFF2-40B4-BE49-F238E27FC236}">
                  <a16:creationId xmlns:a16="http://schemas.microsoft.com/office/drawing/2014/main" id="{80AA1B52-8CE1-4F4F-AB74-E6EF434229D3}"/>
                </a:ext>
              </a:extLst>
            </p:cNvPr>
            <p:cNvSpPr/>
            <p:nvPr/>
          </p:nvSpPr>
          <p:spPr>
            <a:xfrm>
              <a:off x="7862876" y="2116123"/>
              <a:ext cx="16646" cy="5778"/>
            </a:xfrm>
            <a:custGeom>
              <a:avLst/>
              <a:gdLst/>
              <a:ahLst/>
              <a:cxnLst/>
              <a:rect l="l" t="t" r="r" b="b"/>
              <a:pathLst>
                <a:path w="314" h="109" extrusionOk="0">
                  <a:moveTo>
                    <a:pt x="218" y="0"/>
                  </a:moveTo>
                  <a:cubicBezTo>
                    <a:pt x="148" y="0"/>
                    <a:pt x="75" y="29"/>
                    <a:pt x="22" y="64"/>
                  </a:cubicBezTo>
                  <a:cubicBezTo>
                    <a:pt x="0" y="78"/>
                    <a:pt x="13" y="109"/>
                    <a:pt x="34" y="109"/>
                  </a:cubicBezTo>
                  <a:cubicBezTo>
                    <a:pt x="38" y="109"/>
                    <a:pt x="42" y="107"/>
                    <a:pt x="46" y="105"/>
                  </a:cubicBezTo>
                  <a:cubicBezTo>
                    <a:pt x="80" y="82"/>
                    <a:pt x="118" y="68"/>
                    <a:pt x="160" y="60"/>
                  </a:cubicBezTo>
                  <a:cubicBezTo>
                    <a:pt x="172" y="58"/>
                    <a:pt x="185" y="57"/>
                    <a:pt x="197" y="57"/>
                  </a:cubicBezTo>
                  <a:cubicBezTo>
                    <a:pt x="225" y="57"/>
                    <a:pt x="253" y="61"/>
                    <a:pt x="281" y="61"/>
                  </a:cubicBezTo>
                  <a:cubicBezTo>
                    <a:pt x="282" y="61"/>
                    <a:pt x="282" y="61"/>
                    <a:pt x="282" y="61"/>
                  </a:cubicBezTo>
                  <a:cubicBezTo>
                    <a:pt x="311" y="61"/>
                    <a:pt x="313" y="21"/>
                    <a:pt x="289" y="12"/>
                  </a:cubicBezTo>
                  <a:cubicBezTo>
                    <a:pt x="266" y="4"/>
                    <a:pt x="242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23;p46">
              <a:extLst>
                <a:ext uri="{FF2B5EF4-FFF2-40B4-BE49-F238E27FC236}">
                  <a16:creationId xmlns:a16="http://schemas.microsoft.com/office/drawing/2014/main" id="{EEF1FE4C-7891-4860-BE9B-0CE6BC835E40}"/>
                </a:ext>
              </a:extLst>
            </p:cNvPr>
            <p:cNvSpPr/>
            <p:nvPr/>
          </p:nvSpPr>
          <p:spPr>
            <a:xfrm>
              <a:off x="7844269" y="1976808"/>
              <a:ext cx="19297" cy="3234"/>
            </a:xfrm>
            <a:custGeom>
              <a:avLst/>
              <a:gdLst/>
              <a:ahLst/>
              <a:cxnLst/>
              <a:rect l="l" t="t" r="r" b="b"/>
              <a:pathLst>
                <a:path w="364" h="61" extrusionOk="0">
                  <a:moveTo>
                    <a:pt x="186" y="0"/>
                  </a:moveTo>
                  <a:cubicBezTo>
                    <a:pt x="137" y="0"/>
                    <a:pt x="87" y="2"/>
                    <a:pt x="37" y="2"/>
                  </a:cubicBezTo>
                  <a:cubicBezTo>
                    <a:pt x="1" y="2"/>
                    <a:pt x="1" y="57"/>
                    <a:pt x="37" y="58"/>
                  </a:cubicBezTo>
                  <a:cubicBezTo>
                    <a:pt x="87" y="58"/>
                    <a:pt x="137" y="60"/>
                    <a:pt x="186" y="60"/>
                  </a:cubicBezTo>
                  <a:cubicBezTo>
                    <a:pt x="236" y="60"/>
                    <a:pt x="285" y="58"/>
                    <a:pt x="334" y="53"/>
                  </a:cubicBezTo>
                  <a:cubicBezTo>
                    <a:pt x="363" y="48"/>
                    <a:pt x="363" y="12"/>
                    <a:pt x="334" y="8"/>
                  </a:cubicBezTo>
                  <a:cubicBezTo>
                    <a:pt x="285" y="2"/>
                    <a:pt x="236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24;p46">
              <a:extLst>
                <a:ext uri="{FF2B5EF4-FFF2-40B4-BE49-F238E27FC236}">
                  <a16:creationId xmlns:a16="http://schemas.microsoft.com/office/drawing/2014/main" id="{CF5A95F5-73E5-4342-A634-F6E23B812C8B}"/>
                </a:ext>
              </a:extLst>
            </p:cNvPr>
            <p:cNvSpPr/>
            <p:nvPr/>
          </p:nvSpPr>
          <p:spPr>
            <a:xfrm>
              <a:off x="7820838" y="2113207"/>
              <a:ext cx="24969" cy="4135"/>
            </a:xfrm>
            <a:custGeom>
              <a:avLst/>
              <a:gdLst/>
              <a:ahLst/>
              <a:cxnLst/>
              <a:rect l="l" t="t" r="r" b="b"/>
              <a:pathLst>
                <a:path w="471" h="78" extrusionOk="0">
                  <a:moveTo>
                    <a:pt x="310" y="0"/>
                  </a:moveTo>
                  <a:cubicBezTo>
                    <a:pt x="217" y="0"/>
                    <a:pt x="124" y="10"/>
                    <a:pt x="33" y="15"/>
                  </a:cubicBezTo>
                  <a:cubicBezTo>
                    <a:pt x="1" y="16"/>
                    <a:pt x="1" y="62"/>
                    <a:pt x="33" y="64"/>
                  </a:cubicBezTo>
                  <a:cubicBezTo>
                    <a:pt x="124" y="68"/>
                    <a:pt x="217" y="78"/>
                    <a:pt x="310" y="78"/>
                  </a:cubicBezTo>
                  <a:cubicBezTo>
                    <a:pt x="350" y="78"/>
                    <a:pt x="390" y="76"/>
                    <a:pt x="429" y="71"/>
                  </a:cubicBezTo>
                  <a:cubicBezTo>
                    <a:pt x="471" y="67"/>
                    <a:pt x="471" y="12"/>
                    <a:pt x="429" y="7"/>
                  </a:cubicBezTo>
                  <a:cubicBezTo>
                    <a:pt x="390" y="2"/>
                    <a:pt x="350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25;p46">
              <a:extLst>
                <a:ext uri="{FF2B5EF4-FFF2-40B4-BE49-F238E27FC236}">
                  <a16:creationId xmlns:a16="http://schemas.microsoft.com/office/drawing/2014/main" id="{F0C316F5-395E-4983-A7EA-C1A1691A117C}"/>
                </a:ext>
              </a:extLst>
            </p:cNvPr>
            <p:cNvSpPr/>
            <p:nvPr/>
          </p:nvSpPr>
          <p:spPr>
            <a:xfrm>
              <a:off x="7805411" y="1974211"/>
              <a:ext cx="26771" cy="3128"/>
            </a:xfrm>
            <a:custGeom>
              <a:avLst/>
              <a:gdLst/>
              <a:ahLst/>
              <a:cxnLst/>
              <a:rect l="l" t="t" r="r" b="b"/>
              <a:pathLst>
                <a:path w="505" h="59" extrusionOk="0">
                  <a:moveTo>
                    <a:pt x="325" y="0"/>
                  </a:moveTo>
                  <a:cubicBezTo>
                    <a:pt x="225" y="0"/>
                    <a:pt x="124" y="6"/>
                    <a:pt x="25" y="10"/>
                  </a:cubicBezTo>
                  <a:cubicBezTo>
                    <a:pt x="0" y="11"/>
                    <a:pt x="0" y="48"/>
                    <a:pt x="25" y="49"/>
                  </a:cubicBezTo>
                  <a:cubicBezTo>
                    <a:pt x="127" y="53"/>
                    <a:pt x="231" y="59"/>
                    <a:pt x="335" y="59"/>
                  </a:cubicBezTo>
                  <a:cubicBezTo>
                    <a:pt x="381" y="59"/>
                    <a:pt x="426" y="58"/>
                    <a:pt x="472" y="55"/>
                  </a:cubicBezTo>
                  <a:cubicBezTo>
                    <a:pt x="504" y="51"/>
                    <a:pt x="504" y="8"/>
                    <a:pt x="472" y="5"/>
                  </a:cubicBezTo>
                  <a:cubicBezTo>
                    <a:pt x="423" y="2"/>
                    <a:pt x="374" y="0"/>
                    <a:pt x="3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26;p46">
              <a:extLst>
                <a:ext uri="{FF2B5EF4-FFF2-40B4-BE49-F238E27FC236}">
                  <a16:creationId xmlns:a16="http://schemas.microsoft.com/office/drawing/2014/main" id="{1493E6C7-0038-463B-AE82-F4228675AA52}"/>
                </a:ext>
              </a:extLst>
            </p:cNvPr>
            <p:cNvSpPr/>
            <p:nvPr/>
          </p:nvSpPr>
          <p:spPr>
            <a:xfrm>
              <a:off x="7770689" y="2115964"/>
              <a:ext cx="25075" cy="3923"/>
            </a:xfrm>
            <a:custGeom>
              <a:avLst/>
              <a:gdLst/>
              <a:ahLst/>
              <a:cxnLst/>
              <a:rect l="l" t="t" r="r" b="b"/>
              <a:pathLst>
                <a:path w="473" h="74" extrusionOk="0">
                  <a:moveTo>
                    <a:pt x="303" y="0"/>
                  </a:moveTo>
                  <a:cubicBezTo>
                    <a:pt x="213" y="0"/>
                    <a:pt x="124" y="6"/>
                    <a:pt x="34" y="11"/>
                  </a:cubicBezTo>
                  <a:cubicBezTo>
                    <a:pt x="0" y="12"/>
                    <a:pt x="0" y="62"/>
                    <a:pt x="34" y="64"/>
                  </a:cubicBezTo>
                  <a:cubicBezTo>
                    <a:pt x="123" y="68"/>
                    <a:pt x="212" y="74"/>
                    <a:pt x="301" y="74"/>
                  </a:cubicBezTo>
                  <a:cubicBezTo>
                    <a:pt x="345" y="74"/>
                    <a:pt x="388" y="72"/>
                    <a:pt x="432" y="68"/>
                  </a:cubicBezTo>
                  <a:cubicBezTo>
                    <a:pt x="472" y="65"/>
                    <a:pt x="472" y="10"/>
                    <a:pt x="432" y="5"/>
                  </a:cubicBezTo>
                  <a:cubicBezTo>
                    <a:pt x="389" y="2"/>
                    <a:pt x="346" y="0"/>
                    <a:pt x="3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27;p46">
              <a:extLst>
                <a:ext uri="{FF2B5EF4-FFF2-40B4-BE49-F238E27FC236}">
                  <a16:creationId xmlns:a16="http://schemas.microsoft.com/office/drawing/2014/main" id="{5FAD9C97-1847-40CB-8539-A081AE126ADA}"/>
                </a:ext>
              </a:extLst>
            </p:cNvPr>
            <p:cNvSpPr/>
            <p:nvPr/>
          </p:nvSpPr>
          <p:spPr>
            <a:xfrm>
              <a:off x="7753990" y="1968856"/>
              <a:ext cx="34352" cy="7104"/>
            </a:xfrm>
            <a:custGeom>
              <a:avLst/>
              <a:gdLst/>
              <a:ahLst/>
              <a:cxnLst/>
              <a:rect l="l" t="t" r="r" b="b"/>
              <a:pathLst>
                <a:path w="648" h="134" extrusionOk="0">
                  <a:moveTo>
                    <a:pt x="49" y="0"/>
                  </a:moveTo>
                  <a:cubicBezTo>
                    <a:pt x="12" y="0"/>
                    <a:pt x="0" y="57"/>
                    <a:pt x="41" y="71"/>
                  </a:cubicBezTo>
                  <a:cubicBezTo>
                    <a:pt x="162" y="110"/>
                    <a:pt x="288" y="134"/>
                    <a:pt x="414" y="134"/>
                  </a:cubicBezTo>
                  <a:cubicBezTo>
                    <a:pt x="479" y="134"/>
                    <a:pt x="543" y="128"/>
                    <a:pt x="608" y="114"/>
                  </a:cubicBezTo>
                  <a:cubicBezTo>
                    <a:pt x="647" y="105"/>
                    <a:pt x="639" y="41"/>
                    <a:pt x="598" y="41"/>
                  </a:cubicBezTo>
                  <a:cubicBezTo>
                    <a:pt x="598" y="41"/>
                    <a:pt x="598" y="41"/>
                    <a:pt x="597" y="41"/>
                  </a:cubicBezTo>
                  <a:cubicBezTo>
                    <a:pt x="555" y="43"/>
                    <a:pt x="512" y="43"/>
                    <a:pt x="470" y="43"/>
                  </a:cubicBezTo>
                  <a:cubicBezTo>
                    <a:pt x="332" y="43"/>
                    <a:pt x="196" y="34"/>
                    <a:pt x="60" y="2"/>
                  </a:cubicBezTo>
                  <a:cubicBezTo>
                    <a:pt x="56" y="1"/>
                    <a:pt x="53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FE63D90-61A1-4FC4-92A9-C14F132C97C4}"/>
              </a:ext>
            </a:extLst>
          </p:cNvPr>
          <p:cNvSpPr txBox="1"/>
          <p:nvPr/>
        </p:nvSpPr>
        <p:spPr>
          <a:xfrm>
            <a:off x="1655301" y="380106"/>
            <a:ext cx="5020572" cy="1280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800" b="1" dirty="0" smtClean="0">
                <a:solidFill>
                  <a:srgbClr val="00B0F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3.47.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Tính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giá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trị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biểu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thức</a:t>
            </a:r>
            <a:r>
              <a:rPr lang="fr-FR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fr-FR" sz="2800" dirty="0">
              <a:solidFill>
                <a:srgbClr val="000000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7523" y="1557699"/>
            <a:ext cx="439084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+mn-lt"/>
                <a:cs typeface="Times New Roman" panose="02020603050405020304" pitchFamily="18" charset="0"/>
              </a:rPr>
              <a:t>a)17</a:t>
            </a:r>
            <a:r>
              <a:rPr lang="en-US" sz="2400" dirty="0">
                <a:latin typeface="+mn-lt"/>
                <a:cs typeface="Times New Roman" panose="02020603050405020304" pitchFamily="18" charset="0"/>
              </a:rPr>
              <a:t>. [29 – (-111)] + 29. (-17)     </a:t>
            </a:r>
            <a:endParaRPr lang="en-US" sz="2400" dirty="0" smtClean="0">
              <a:latin typeface="+mn-lt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latin typeface="+mn-lt"/>
                <a:cs typeface="Times New Roman" panose="02020603050405020304" pitchFamily="18" charset="0"/>
              </a:rPr>
              <a:t>b)19.43 </a:t>
            </a:r>
            <a:r>
              <a:rPr lang="en-US" sz="2400" dirty="0">
                <a:latin typeface="+mn-lt"/>
                <a:cs typeface="Times New Roman" panose="02020603050405020304" pitchFamily="18" charset="0"/>
              </a:rPr>
              <a:t>+ (-20).43 – (- 40</a:t>
            </a:r>
            <a:r>
              <a:rPr lang="en-US" sz="2400" dirty="0" smtClean="0">
                <a:latin typeface="+mn-lt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48" name="Google Shape;1332;p46"/>
          <p:cNvGrpSpPr/>
          <p:nvPr/>
        </p:nvGrpSpPr>
        <p:grpSpPr>
          <a:xfrm rot="20623258">
            <a:off x="6825229" y="1727821"/>
            <a:ext cx="1030736" cy="1345846"/>
            <a:chOff x="2890275" y="2949625"/>
            <a:chExt cx="407325" cy="531850"/>
          </a:xfrm>
        </p:grpSpPr>
        <p:sp>
          <p:nvSpPr>
            <p:cNvPr id="49" name="Google Shape;1333;p46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34;p46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35;p46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36;p46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37;p46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38;p46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339;p46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340;p46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341;p46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342;p46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343;p46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344;p46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345;p46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346;p46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017723" y="2543334"/>
            <a:ext cx="1674045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1202" y="3102932"/>
            <a:ext cx="4501747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AutoNum type="alphaLcParenR"/>
            </a:pPr>
            <a:r>
              <a:rPr lang="fr-FR" sz="2400" dirty="0" smtClean="0"/>
              <a:t>17</a:t>
            </a:r>
            <a:r>
              <a:rPr lang="fr-FR" sz="2400" dirty="0"/>
              <a:t>.[29 – (-111)] + 29.(-17) </a:t>
            </a:r>
            <a:endParaRPr lang="fr-FR" sz="2400" dirty="0" smtClean="0"/>
          </a:p>
          <a:p>
            <a:pPr>
              <a:lnSpc>
                <a:spcPct val="120000"/>
              </a:lnSpc>
            </a:pPr>
            <a:r>
              <a:rPr lang="fr-FR" sz="2400" dirty="0" smtClean="0"/>
              <a:t>= </a:t>
            </a:r>
            <a:r>
              <a:rPr lang="fr-FR" sz="2400" dirty="0"/>
              <a:t>17.(29+111) – 29.17 </a:t>
            </a:r>
            <a:endParaRPr lang="fr-FR" sz="2400" dirty="0" smtClean="0"/>
          </a:p>
          <a:p>
            <a:pPr>
              <a:lnSpc>
                <a:spcPct val="120000"/>
              </a:lnSpc>
            </a:pPr>
            <a:r>
              <a:rPr lang="fr-FR" sz="2400" dirty="0" smtClean="0"/>
              <a:t>= </a:t>
            </a:r>
            <a:r>
              <a:rPr lang="fr-FR" sz="2400" dirty="0"/>
              <a:t>17.(29+111-29) </a:t>
            </a:r>
            <a:endParaRPr lang="fr-FR" sz="2400" dirty="0" smtClean="0"/>
          </a:p>
          <a:p>
            <a:pPr>
              <a:lnSpc>
                <a:spcPct val="120000"/>
              </a:lnSpc>
            </a:pPr>
            <a:r>
              <a:rPr lang="fr-FR" sz="2400" dirty="0" smtClean="0"/>
              <a:t>= </a:t>
            </a:r>
            <a:r>
              <a:rPr lang="fr-FR" sz="2400" dirty="0"/>
              <a:t>17.111 = 1 887</a:t>
            </a:r>
            <a:r>
              <a:rPr lang="fr-FR" sz="2400" dirty="0" smtClean="0"/>
              <a:t>.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762950" y="3038085"/>
            <a:ext cx="0" cy="210541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4907044" y="3102932"/>
            <a:ext cx="4501747" cy="1381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2400" dirty="0"/>
              <a:t>b) (19-20).43 +</a:t>
            </a:r>
            <a:r>
              <a:rPr lang="fr-FR" sz="2400" dirty="0" smtClean="0"/>
              <a:t>40</a:t>
            </a:r>
          </a:p>
          <a:p>
            <a:pPr>
              <a:lnSpc>
                <a:spcPct val="120000"/>
              </a:lnSpc>
            </a:pPr>
            <a:r>
              <a:rPr lang="fr-FR" sz="2400" dirty="0" smtClean="0"/>
              <a:t> </a:t>
            </a:r>
            <a:r>
              <a:rPr lang="fr-FR" sz="2400" dirty="0"/>
              <a:t>= -43 +40 </a:t>
            </a:r>
            <a:endParaRPr lang="fr-FR" sz="2400" dirty="0" smtClean="0"/>
          </a:p>
          <a:p>
            <a:pPr>
              <a:lnSpc>
                <a:spcPct val="120000"/>
              </a:lnSpc>
            </a:pPr>
            <a:r>
              <a:rPr lang="fr-FR" sz="2400" dirty="0" smtClean="0"/>
              <a:t>= </a:t>
            </a:r>
            <a:r>
              <a:rPr lang="fr-FR" sz="2400" dirty="0"/>
              <a:t>-3</a:t>
            </a:r>
            <a:endParaRPr lang="en-US" sz="24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" grpId="0" uiExpand="1" build="p"/>
      <p:bldP spid="2" grpId="0"/>
      <p:bldP spid="3" grpId="0" build="allAtOnce"/>
      <p:bldP spid="10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3711" y="134912"/>
            <a:ext cx="5576341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ƯỚNG DẪN VỀ NHÀ</a:t>
            </a:r>
            <a:endParaRPr lang="vi-VN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646" y="1195646"/>
            <a:ext cx="81096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Ghi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nhớ tất cả các kiến thức đã học trong chương III và chuẩn bị sản phẩm sơ đồ tư duy tổng kết nội dung chương III ra giấy A</a:t>
            </a:r>
            <a:r>
              <a:rPr lang="pt-BR" sz="2000" baseline="-25000" dirty="0">
                <a:latin typeface="+mn-lt"/>
                <a:ea typeface="Calibri" panose="020F0502020204030204" pitchFamily="34" charset="0"/>
              </a:rPr>
              <a:t>1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 theo tổ. (GV hướng dẫn cụ thể)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Làm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nốt các bài tập chưa hoàn thành.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Xem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nội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dung “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Ôn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tập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chương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III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”.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Cá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nhân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hoàn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thành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3.50; </a:t>
            </a:r>
            <a:r>
              <a:rPr lang="en-US" sz="2000" b="1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 3.52; 3.53; 3.54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ra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giấy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nộp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vào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đầu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buổi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sau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9115" y="1618937"/>
            <a:ext cx="643078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</a:t>
            </a:r>
            <a:endParaRPr lang="vi-VN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Tx/>
            </a:pPr>
            <a:r>
              <a:rPr lang="nl-NL" sz="2800" i="1" dirty="0">
                <a:solidFill>
                  <a:schemeClr val="tx1"/>
                </a:solidFill>
              </a:rPr>
              <a:t>Phát biểu quy </a:t>
            </a:r>
            <a:r>
              <a:rPr lang="nl-NL" sz="2800" i="1" dirty="0" smtClean="0">
                <a:solidFill>
                  <a:schemeClr val="tx1"/>
                </a:solidFill>
              </a:rPr>
              <a:t>tắc</a:t>
            </a:r>
          </a:p>
          <a:p>
            <a:pPr lvl="0" algn="ctr">
              <a:buClrTx/>
            </a:pPr>
            <a:r>
              <a:rPr lang="nl-NL" sz="2800" i="1" dirty="0" smtClean="0">
                <a:solidFill>
                  <a:schemeClr val="tx1"/>
                </a:solidFill>
              </a:rPr>
              <a:t> </a:t>
            </a:r>
            <a:r>
              <a:rPr lang="nl-NL" sz="2800" i="1" dirty="0">
                <a:solidFill>
                  <a:schemeClr val="tx1"/>
                </a:solidFill>
              </a:rPr>
              <a:t>nhân hai số nguyên khác dấu</a:t>
            </a:r>
            <a:r>
              <a:rPr lang="nl-NL" sz="2800" i="1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77569" y="2274605"/>
            <a:ext cx="5588864" cy="2488018"/>
          </a:xfrm>
          <a:prstGeom prst="roundRect">
            <a:avLst/>
          </a:prstGeom>
          <a:solidFill>
            <a:srgbClr val="FF6EA7">
              <a:alpha val="75000"/>
            </a:srgbClr>
          </a:solidFill>
          <a:ln>
            <a:solidFill>
              <a:srgbClr val="FF6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>
                <a:solidFill>
                  <a:schemeClr val="tx1"/>
                </a:solidFill>
              </a:rPr>
              <a:t>Muốn nhân hai số nguyên khác dấu, ta nhân phần số tự nhiên của hai số với nhau rồi đặt dấu “-“ trước kết quả nhận được.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2800" dirty="0" err="1" smtClean="0">
                <a:solidFill>
                  <a:schemeClr val="tx1"/>
                </a:solidFill>
              </a:rPr>
              <a:t>Thực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phép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tính</a:t>
            </a:r>
            <a:r>
              <a:rPr lang="en-US" sz="2800" dirty="0" smtClean="0">
                <a:solidFill>
                  <a:schemeClr val="tx1"/>
                </a:solidFill>
              </a:rPr>
              <a:t>: A= (-8).(-125).6.(-8)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77569" y="2274605"/>
            <a:ext cx="5588864" cy="2488018"/>
          </a:xfrm>
          <a:prstGeom prst="roundRect">
            <a:avLst/>
          </a:prstGeom>
          <a:solidFill>
            <a:srgbClr val="FF6EA7">
              <a:alpha val="75000"/>
            </a:srgbClr>
          </a:solidFill>
          <a:ln>
            <a:solidFill>
              <a:srgbClr val="FF6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 = 48000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nl-NL" sz="2800" i="1" dirty="0" smtClean="0">
                <a:solidFill>
                  <a:schemeClr val="tx1"/>
                </a:solidFill>
              </a:rPr>
              <a:t>Phát </a:t>
            </a:r>
            <a:r>
              <a:rPr lang="nl-NL" sz="2800" i="1" dirty="0">
                <a:solidFill>
                  <a:schemeClr val="tx1"/>
                </a:solidFill>
              </a:rPr>
              <a:t>biểu quy tắc nhân hai số </a:t>
            </a:r>
            <a:r>
              <a:rPr lang="nl-NL" sz="2800" i="1" dirty="0" smtClean="0">
                <a:solidFill>
                  <a:schemeClr val="tx1"/>
                </a:solidFill>
              </a:rPr>
              <a:t>nguyên âm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77569" y="2274605"/>
            <a:ext cx="5588864" cy="2488018"/>
          </a:xfrm>
          <a:prstGeom prst="roundRect">
            <a:avLst/>
          </a:prstGeom>
          <a:solidFill>
            <a:srgbClr val="FF6EA7">
              <a:alpha val="75000"/>
            </a:srgbClr>
          </a:solidFill>
          <a:ln>
            <a:solidFill>
              <a:srgbClr val="FF6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Muốn nhân hai số nguyên âm, ta nhân phân số tự nhiên của hai số đó với nhau.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2800" dirty="0" err="1" smtClean="0">
                <a:solidFill>
                  <a:schemeClr val="tx1"/>
                </a:solidFill>
              </a:rPr>
              <a:t>Thực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phép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tính</a:t>
            </a:r>
            <a:r>
              <a:rPr lang="en-US" sz="2800" dirty="0" smtClean="0">
                <a:solidFill>
                  <a:schemeClr val="tx1"/>
                </a:solidFill>
              </a:rPr>
              <a:t>: B= (-20).(-5).6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77569" y="2274605"/>
            <a:ext cx="5588864" cy="2488018"/>
          </a:xfrm>
          <a:prstGeom prst="roundRect">
            <a:avLst/>
          </a:prstGeom>
          <a:solidFill>
            <a:srgbClr val="FF6EA7">
              <a:alpha val="75000"/>
            </a:srgbClr>
          </a:solidFill>
          <a:ln>
            <a:solidFill>
              <a:srgbClr val="FF6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B</a:t>
            </a:r>
            <a:r>
              <a:rPr lang="en-US" sz="2800" dirty="0" smtClean="0">
                <a:solidFill>
                  <a:schemeClr val="tx1"/>
                </a:solidFill>
              </a:rPr>
              <a:t> = 600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9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2800" dirty="0" err="1" smtClean="0">
                <a:solidFill>
                  <a:schemeClr val="tx1"/>
                </a:solidFill>
              </a:rPr>
              <a:t>Thực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phép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tính</a:t>
            </a:r>
            <a:r>
              <a:rPr lang="en-US" sz="2800" dirty="0" smtClean="0">
                <a:solidFill>
                  <a:schemeClr val="tx1"/>
                </a:solidFill>
              </a:rPr>
              <a:t>: C=(-4)(25+200)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77569" y="2274605"/>
            <a:ext cx="5588864" cy="2488018"/>
          </a:xfrm>
          <a:prstGeom prst="roundRect">
            <a:avLst/>
          </a:prstGeom>
          <a:solidFill>
            <a:srgbClr val="FF6EA7">
              <a:alpha val="75000"/>
            </a:srgbClr>
          </a:solidFill>
          <a:ln>
            <a:solidFill>
              <a:srgbClr val="FF6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 = -900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6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nl-NL" sz="2800" i="1" dirty="0">
                <a:solidFill>
                  <a:schemeClr val="tx1"/>
                </a:solidFill>
              </a:rPr>
              <a:t>Nêu các tính chất của phép nhân.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77569" y="2274605"/>
            <a:ext cx="5588864" cy="2488018"/>
            <a:chOff x="1777569" y="2274605"/>
            <a:chExt cx="5588864" cy="2488018"/>
          </a:xfrm>
        </p:grpSpPr>
        <p:sp>
          <p:nvSpPr>
            <p:cNvPr id="10" name="Rounded Rectangle 9"/>
            <p:cNvSpPr/>
            <p:nvPr/>
          </p:nvSpPr>
          <p:spPr>
            <a:xfrm>
              <a:off x="1777569" y="2274605"/>
              <a:ext cx="5588864" cy="2488018"/>
            </a:xfrm>
            <a:prstGeom prst="roundRect">
              <a:avLst/>
            </a:prstGeom>
            <a:solidFill>
              <a:srgbClr val="FF6EA7">
                <a:alpha val="75000"/>
              </a:srgbClr>
            </a:solidFill>
            <a:ln>
              <a:solidFill>
                <a:srgbClr val="FF6E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924494" y="2343331"/>
              <a:ext cx="5295013" cy="21321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2400" dirty="0">
                  <a:latin typeface="+mn-lt"/>
                  <a:ea typeface="Calibri" panose="020F0502020204030204" pitchFamily="34" charset="0"/>
                </a:rPr>
                <a:t>+</a:t>
              </a:r>
              <a:r>
                <a:rPr lang="nl-NL" sz="2400" i="1" dirty="0">
                  <a:latin typeface="+mn-lt"/>
                  <a:ea typeface="Calibri" panose="020F0502020204030204" pitchFamily="34" charset="0"/>
                </a:rPr>
                <a:t>Giao hoán</a:t>
              </a:r>
              <a:r>
                <a:rPr lang="nl-NL" sz="2400" dirty="0">
                  <a:latin typeface="+mn-lt"/>
                  <a:ea typeface="Calibri" panose="020F0502020204030204" pitchFamily="34" charset="0"/>
                </a:rPr>
                <a:t>: </a:t>
              </a:r>
              <a:r>
                <a:rPr lang="nl-NL" sz="2400" b="1" dirty="0">
                  <a:latin typeface="+mn-lt"/>
                  <a:ea typeface="Calibri" panose="020F0502020204030204" pitchFamily="34" charset="0"/>
                </a:rPr>
                <a:t>a.b =b.a</a:t>
              </a:r>
              <a:endParaRPr lang="en-US" sz="2400" dirty="0">
                <a:latin typeface="+mn-lt"/>
                <a:ea typeface="Calibri" panose="020F0502020204030204" pitchFamily="34" charset="0"/>
              </a:endParaRPr>
            </a:p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2400" dirty="0">
                  <a:latin typeface="+mn-lt"/>
                  <a:ea typeface="Calibri" panose="020F0502020204030204" pitchFamily="34" charset="0"/>
                </a:rPr>
                <a:t>+</a:t>
              </a:r>
              <a:r>
                <a:rPr lang="nl-NL" sz="2400" i="1" dirty="0">
                  <a:latin typeface="+mn-lt"/>
                  <a:ea typeface="Calibri" panose="020F0502020204030204" pitchFamily="34" charset="0"/>
                </a:rPr>
                <a:t>Kết hợp</a:t>
              </a:r>
              <a:r>
                <a:rPr lang="nl-NL" sz="2400" dirty="0">
                  <a:latin typeface="+mn-lt"/>
                  <a:ea typeface="Calibri" panose="020F0502020204030204" pitchFamily="34" charset="0"/>
                </a:rPr>
                <a:t>: </a:t>
              </a:r>
              <a:r>
                <a:rPr lang="nl-NL" sz="2400" b="1" dirty="0">
                  <a:latin typeface="+mn-lt"/>
                  <a:ea typeface="Calibri" panose="020F0502020204030204" pitchFamily="34" charset="0"/>
                </a:rPr>
                <a:t>a.(b.c) = (a.b).c</a:t>
              </a:r>
              <a:endParaRPr lang="en-US" sz="2400" dirty="0">
                <a:latin typeface="+mn-lt"/>
                <a:ea typeface="Calibri" panose="020F0502020204030204" pitchFamily="34" charset="0"/>
              </a:endParaRPr>
            </a:p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2400" dirty="0">
                  <a:latin typeface="+mn-lt"/>
                  <a:ea typeface="Calibri" panose="020F0502020204030204" pitchFamily="34" charset="0"/>
                </a:rPr>
                <a:t>+</a:t>
              </a:r>
              <a:r>
                <a:rPr lang="nl-NL" sz="2400" i="1" dirty="0">
                  <a:latin typeface="+mn-lt"/>
                  <a:ea typeface="Calibri" panose="020F0502020204030204" pitchFamily="34" charset="0"/>
                </a:rPr>
                <a:t>Phân phối của phép nhân đối với phép cộng</a:t>
              </a:r>
              <a:r>
                <a:rPr lang="nl-NL" sz="2400" dirty="0">
                  <a:latin typeface="+mn-lt"/>
                  <a:ea typeface="Calibri" panose="020F0502020204030204" pitchFamily="34" charset="0"/>
                </a:rPr>
                <a:t>: </a:t>
              </a:r>
              <a:r>
                <a:rPr lang="nl-NL" sz="2400" b="1" dirty="0">
                  <a:latin typeface="+mn-lt"/>
                  <a:ea typeface="Calibri" panose="020F0502020204030204" pitchFamily="34" charset="0"/>
                </a:rPr>
                <a:t>a.(b+c)= a.b + a.c</a:t>
              </a:r>
              <a:endParaRPr lang="en-US" sz="2400" dirty="0">
                <a:latin typeface="+mn-lt"/>
                <a:ea typeface="Calibri" panose="020F0502020204030204" pitchFamily="34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0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36287" y="433989"/>
            <a:ext cx="7215188" cy="1400175"/>
          </a:xfrm>
          <a:prstGeom prst="roundRect">
            <a:avLst>
              <a:gd name="adj" fmla="val 26979"/>
            </a:avLst>
          </a:prstGeom>
          <a:solidFill>
            <a:srgbClr val="CCB1FE">
              <a:alpha val="75000"/>
            </a:srgbClr>
          </a:solidFill>
          <a:ln>
            <a:solidFill>
              <a:srgbClr val="CCB1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2800" dirty="0" err="1" smtClean="0">
                <a:solidFill>
                  <a:schemeClr val="tx1"/>
                </a:solidFill>
              </a:rPr>
              <a:t>Tìm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bội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của</a:t>
            </a:r>
            <a:r>
              <a:rPr lang="en-US" sz="2800" dirty="0" smtClean="0">
                <a:solidFill>
                  <a:schemeClr val="tx1"/>
                </a:solidFill>
              </a:rPr>
              <a:t> 5 </a:t>
            </a:r>
            <a:r>
              <a:rPr lang="en-US" sz="2800" dirty="0" err="1" smtClean="0">
                <a:solidFill>
                  <a:schemeClr val="tx1"/>
                </a:solidFill>
              </a:rPr>
              <a:t>lớn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hơn</a:t>
            </a:r>
            <a:r>
              <a:rPr lang="en-US" sz="2800" dirty="0" smtClean="0">
                <a:solidFill>
                  <a:schemeClr val="tx1"/>
                </a:solidFill>
              </a:rPr>
              <a:t> -20 </a:t>
            </a:r>
            <a:r>
              <a:rPr lang="en-US" sz="2800" dirty="0" err="1" smtClean="0">
                <a:solidFill>
                  <a:schemeClr val="tx1"/>
                </a:solidFill>
              </a:rPr>
              <a:t>và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nhỏ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hơn</a:t>
            </a:r>
            <a:r>
              <a:rPr lang="en-US" sz="2800" dirty="0" smtClean="0">
                <a:solidFill>
                  <a:schemeClr val="tx1"/>
                </a:solidFill>
              </a:rPr>
              <a:t> 20 </a:t>
            </a:r>
            <a:endParaRPr lang="en-US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/>
              <p:cNvSpPr/>
              <p:nvPr/>
            </p:nvSpPr>
            <p:spPr>
              <a:xfrm>
                <a:off x="1777569" y="2274605"/>
                <a:ext cx="5588864" cy="2488018"/>
              </a:xfrm>
              <a:prstGeom prst="roundRect">
                <a:avLst/>
              </a:prstGeom>
              <a:solidFill>
                <a:srgbClr val="FF6EA7">
                  <a:alpha val="75000"/>
                </a:srgbClr>
              </a:solidFill>
              <a:ln>
                <a:solidFill>
                  <a:srgbClr val="FF6EA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nl-NL" sz="2800" dirty="0" smtClean="0">
                    <a:solidFill>
                      <a:schemeClr val="tx1"/>
                    </a:solidFill>
                  </a:rPr>
                  <a:t>A = {x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2800" dirty="0">
                    <a:solidFill>
                      <a:schemeClr val="tx1"/>
                    </a:solidFill>
                  </a:rPr>
                  <a:t> Z| x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800" dirty="0">
                    <a:solidFill>
                      <a:schemeClr val="tx1"/>
                    </a:solidFill>
                  </a:rPr>
                  <a:t> </a:t>
                </a:r>
                <a:r>
                  <a:rPr lang="nl-NL" sz="2800" dirty="0" smtClean="0">
                    <a:solidFill>
                      <a:schemeClr val="tx1"/>
                    </a:solidFill>
                  </a:rPr>
                  <a:t>5, </a:t>
                </a:r>
                <a:r>
                  <a:rPr lang="nl-NL" sz="2800" dirty="0">
                    <a:solidFill>
                      <a:schemeClr val="tx1"/>
                    </a:solidFill>
                  </a:rPr>
                  <a:t>-20 &lt; x&lt; 20} </a:t>
                </a:r>
                <a:endParaRPr lang="nl-NL" sz="2800" dirty="0" smtClean="0">
                  <a:solidFill>
                    <a:schemeClr val="tx1"/>
                  </a:solidFill>
                </a:endParaRPr>
              </a:p>
              <a:p>
                <a:r>
                  <a:rPr lang="nl-NL" sz="2800" dirty="0">
                    <a:solidFill>
                      <a:schemeClr val="tx1"/>
                    </a:solidFill>
                  </a:rPr>
                  <a:t> </a:t>
                </a:r>
                <a:r>
                  <a:rPr lang="nl-NL" sz="2800" dirty="0" smtClean="0">
                    <a:solidFill>
                      <a:schemeClr val="tx1"/>
                    </a:solidFill>
                  </a:rPr>
                  <a:t>  = </a:t>
                </a:r>
                <a:r>
                  <a:rPr lang="nl-NL" sz="2800" dirty="0">
                    <a:solidFill>
                      <a:schemeClr val="tx1"/>
                    </a:solidFill>
                  </a:rPr>
                  <a:t>{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nl-NL" sz="2800" dirty="0" smtClean="0">
                    <a:solidFill>
                      <a:schemeClr val="tx1"/>
                    </a:solidFill>
                  </a:rPr>
                  <a:t>15;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nl-NL" sz="2800" dirty="0" smtClean="0">
                    <a:solidFill>
                      <a:schemeClr val="tx1"/>
                    </a:solidFill>
                  </a:rPr>
                  <a:t>10; </a:t>
                </a:r>
                <a14:m>
                  <m:oMath xmlns:m="http://schemas.openxmlformats.org/officeDocument/2006/math">
                    <m:r>
                      <a:rPr lang="nl-N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nl-NL" sz="2800" dirty="0" smtClean="0">
                    <a:solidFill>
                      <a:schemeClr val="tx1"/>
                    </a:solidFill>
                  </a:rPr>
                  <a:t>5; </a:t>
                </a:r>
                <a:r>
                  <a:rPr lang="nl-NL" sz="2800" dirty="0">
                    <a:solidFill>
                      <a:schemeClr val="tx1"/>
                    </a:solidFill>
                  </a:rPr>
                  <a:t>0}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ounded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569" y="2274605"/>
                <a:ext cx="5588864" cy="2488018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FF6EA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594" y="3635493"/>
            <a:ext cx="964406" cy="964406"/>
          </a:xfrm>
          <a:prstGeom prst="rect">
            <a:avLst/>
          </a:prstGeom>
        </p:spPr>
      </p:pic>
      <p:pic>
        <p:nvPicPr>
          <p:cNvPr id="1028" name="Picture 4" descr="160 Art ý tưởng trong 2021 | làm việc theo nhóm, hình xăm chị em, hình minh  họa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627" y="0"/>
            <a:ext cx="2726985" cy="20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8605">
            <a:off x="641865" y="3051837"/>
            <a:ext cx="1201312" cy="1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0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867</Words>
  <Application>Microsoft Office PowerPoint</Application>
  <PresentationFormat>On-screen Show (16:9)</PresentationFormat>
  <Paragraphs>93</Paragraphs>
  <Slides>22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Tahoma</vt:lpstr>
      <vt:lpstr>Verdana</vt:lpstr>
      <vt:lpstr>Cambria Math</vt:lpstr>
      <vt:lpstr>Raleway Thin</vt:lpstr>
      <vt:lpstr>Arial</vt:lpstr>
      <vt:lpstr>Times New Roman</vt:lpstr>
      <vt:lpstr>Gloria Hallelujah</vt:lpstr>
      <vt:lpstr>Raleway</vt:lpstr>
      <vt:lpstr>Calibri</vt:lpstr>
      <vt:lpstr>Fira Sans Extra Condensed</vt:lpstr>
      <vt:lpstr>Wingdings</vt:lpstr>
      <vt:lpstr>Team Building Class for Elementary by Slidesgo</vt:lpstr>
      <vt:lpstr>CHÀO MỪNG CÁC EM ĐẾN VỚI BUỔI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Building Class</dc:title>
  <dc:creator>LaptopAZ.vn</dc:creator>
  <cp:lastModifiedBy>ntd</cp:lastModifiedBy>
  <cp:revision>25</cp:revision>
  <dcterms:modified xsi:type="dcterms:W3CDTF">2021-10-06T23:54:00Z</dcterms:modified>
</cp:coreProperties>
</file>